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8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96.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9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98.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99.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32.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33.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134.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35.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144.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145.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162.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163.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164.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167.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notesSlides/notesSlide172.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173.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notesSlides/notesSlide185.xml" ContentType="application/vnd.openxmlformats-officedocument.presentationml.notesSlide+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notesSlides/notesSlide190.xml" ContentType="application/vnd.openxmlformats-officedocument.presentationml.notesSlide+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notesSlides/notesSlide191.xml" ContentType="application/vnd.openxmlformats-officedocument.presentationml.notesSlide+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notesSlides/notesSlide195.xml" ContentType="application/vnd.openxmlformats-officedocument.presentationml.notesSlide+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notesSlides/notesSlide196.xml" ContentType="application/vnd.openxmlformats-officedocument.presentationml.notesSlide+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4"/>
    <p:sldMasterId id="2147483728" r:id="rId5"/>
    <p:sldMasterId id="2147483742" r:id="rId6"/>
  </p:sldMasterIdLst>
  <p:notesMasterIdLst>
    <p:notesMasterId r:id="rId241"/>
  </p:notesMasterIdLst>
  <p:handoutMasterIdLst>
    <p:handoutMasterId r:id="rId242"/>
  </p:handoutMasterIdLst>
  <p:sldIdLst>
    <p:sldId id="256" r:id="rId7"/>
    <p:sldId id="258" r:id="rId8"/>
    <p:sldId id="263" r:id="rId9"/>
    <p:sldId id="268" r:id="rId10"/>
    <p:sldId id="261" r:id="rId11"/>
    <p:sldId id="266" r:id="rId12"/>
    <p:sldId id="257" r:id="rId13"/>
    <p:sldId id="267" r:id="rId14"/>
    <p:sldId id="269" r:id="rId15"/>
    <p:sldId id="302" r:id="rId16"/>
    <p:sldId id="264" r:id="rId17"/>
    <p:sldId id="303" r:id="rId18"/>
    <p:sldId id="298" r:id="rId19"/>
    <p:sldId id="305" r:id="rId20"/>
    <p:sldId id="306" r:id="rId21"/>
    <p:sldId id="307" r:id="rId22"/>
    <p:sldId id="299" r:id="rId23"/>
    <p:sldId id="304" r:id="rId24"/>
    <p:sldId id="270" r:id="rId25"/>
    <p:sldId id="280" r:id="rId26"/>
    <p:sldId id="281" r:id="rId27"/>
    <p:sldId id="282" r:id="rId28"/>
    <p:sldId id="283" r:id="rId29"/>
    <p:sldId id="284" r:id="rId30"/>
    <p:sldId id="285" r:id="rId31"/>
    <p:sldId id="286" r:id="rId32"/>
    <p:sldId id="287" r:id="rId33"/>
    <p:sldId id="308" r:id="rId34"/>
    <p:sldId id="288" r:id="rId35"/>
    <p:sldId id="309" r:id="rId36"/>
    <p:sldId id="292" r:id="rId37"/>
    <p:sldId id="289" r:id="rId38"/>
    <p:sldId id="297" r:id="rId39"/>
    <p:sldId id="294" r:id="rId40"/>
    <p:sldId id="295" r:id="rId41"/>
    <p:sldId id="310" r:id="rId42"/>
    <p:sldId id="291" r:id="rId43"/>
    <p:sldId id="311" r:id="rId44"/>
    <p:sldId id="312" r:id="rId45"/>
    <p:sldId id="271" r:id="rId46"/>
    <p:sldId id="272" r:id="rId47"/>
    <p:sldId id="273" r:id="rId48"/>
    <p:sldId id="274" r:id="rId49"/>
    <p:sldId id="290" r:id="rId50"/>
    <p:sldId id="275" r:id="rId51"/>
    <p:sldId id="276" r:id="rId52"/>
    <p:sldId id="293" r:id="rId53"/>
    <p:sldId id="313" r:id="rId54"/>
    <p:sldId id="314" r:id="rId55"/>
    <p:sldId id="315" r:id="rId56"/>
    <p:sldId id="316" r:id="rId57"/>
    <p:sldId id="317" r:id="rId58"/>
    <p:sldId id="277" r:id="rId59"/>
    <p:sldId id="318" r:id="rId60"/>
    <p:sldId id="319" r:id="rId61"/>
    <p:sldId id="279" r:id="rId62"/>
    <p:sldId id="320" r:id="rId63"/>
    <p:sldId id="321" r:id="rId64"/>
    <p:sldId id="322" r:id="rId65"/>
    <p:sldId id="323" r:id="rId66"/>
    <p:sldId id="324" r:id="rId67"/>
    <p:sldId id="325" r:id="rId68"/>
    <p:sldId id="326" r:id="rId69"/>
    <p:sldId id="327" r:id="rId70"/>
    <p:sldId id="328" r:id="rId71"/>
    <p:sldId id="329" r:id="rId72"/>
    <p:sldId id="330" r:id="rId73"/>
    <p:sldId id="296" r:id="rId74"/>
    <p:sldId id="331" r:id="rId75"/>
    <p:sldId id="332" r:id="rId76"/>
    <p:sldId id="333" r:id="rId77"/>
    <p:sldId id="334" r:id="rId78"/>
    <p:sldId id="335" r:id="rId79"/>
    <p:sldId id="336" r:id="rId80"/>
    <p:sldId id="337" r:id="rId81"/>
    <p:sldId id="338" r:id="rId82"/>
    <p:sldId id="339" r:id="rId83"/>
    <p:sldId id="340" r:id="rId84"/>
    <p:sldId id="341" r:id="rId85"/>
    <p:sldId id="260" r:id="rId86"/>
    <p:sldId id="262" r:id="rId87"/>
    <p:sldId id="342" r:id="rId88"/>
    <p:sldId id="343" r:id="rId89"/>
    <p:sldId id="344" r:id="rId90"/>
    <p:sldId id="345" r:id="rId91"/>
    <p:sldId id="26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278" r:id="rId105"/>
    <p:sldId id="358" r:id="rId106"/>
    <p:sldId id="359" r:id="rId107"/>
    <p:sldId id="360" r:id="rId108"/>
    <p:sldId id="361" r:id="rId109"/>
    <p:sldId id="362" r:id="rId110"/>
    <p:sldId id="363" r:id="rId111"/>
    <p:sldId id="364" r:id="rId112"/>
    <p:sldId id="365" r:id="rId113"/>
    <p:sldId id="366" r:id="rId114"/>
    <p:sldId id="367" r:id="rId115"/>
    <p:sldId id="300" r:id="rId116"/>
    <p:sldId id="301"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259"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Lst>
  <p:sldSz cx="9144000" cy="5143500" type="screen16x9"/>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U/ER0SL9y8COMzh6IFHpg==" hashData="mznvoahQacEdWNR7QbatDIwhQn84P5do0IEnzroOq8f9VHsNWOE0PG3GykesC+Da/oKFODONovvIabZrGzG1EQ=="/>
  <p:extLst>
    <p:ext uri="{EFAFB233-063F-42B5-8137-9DF3F51BA10A}">
      <p15:sldGuideLst xmlns:p15="http://schemas.microsoft.com/office/powerpoint/2012/main">
        <p15:guide id="1" orient="horz" pos="2781">
          <p15:clr>
            <a:srgbClr val="A4A3A4"/>
          </p15:clr>
        </p15:guide>
        <p15:guide id="2" orient="horz" pos="1622">
          <p15:clr>
            <a:srgbClr val="A4A3A4"/>
          </p15:clr>
        </p15:guide>
        <p15:guide id="3" orient="horz" pos="1131">
          <p15:clr>
            <a:srgbClr val="A4A3A4"/>
          </p15:clr>
        </p15:guide>
        <p15:guide id="4" orient="horz" pos="1368">
          <p15:clr>
            <a:srgbClr val="A4A3A4"/>
          </p15:clr>
        </p15:guide>
        <p15:guide id="5" pos="749">
          <p15:clr>
            <a:srgbClr val="A4A3A4"/>
          </p15:clr>
        </p15:guide>
        <p15:guide id="6" pos="5455">
          <p15:clr>
            <a:srgbClr val="A4A3A4"/>
          </p15:clr>
        </p15:guide>
        <p15:guide id="7" pos="5463">
          <p15:clr>
            <a:srgbClr val="A4A3A4"/>
          </p15:clr>
        </p15:guide>
        <p15:guide id="8" pos="1937">
          <p15:clr>
            <a:srgbClr val="A4A3A4"/>
          </p15:clr>
        </p15:guide>
        <p15:guide id="9" pos="5183">
          <p15:clr>
            <a:srgbClr val="A4A3A4"/>
          </p15:clr>
        </p15:guide>
        <p15:guide id="10" pos="3039">
          <p15:clr>
            <a:srgbClr val="A4A3A4"/>
          </p15:clr>
        </p15:guide>
        <p15:guide id="11" pos="271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1AFAD"/>
    <a:srgbClr val="80FF00"/>
    <a:srgbClr val="00FF00"/>
    <a:srgbClr val="E44417"/>
    <a:srgbClr val="28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76797" autoAdjust="0"/>
  </p:normalViewPr>
  <p:slideViewPr>
    <p:cSldViewPr snapToGrid="0" snapToObjects="1">
      <p:cViewPr varScale="1">
        <p:scale>
          <a:sx n="77" d="100"/>
          <a:sy n="77" d="100"/>
        </p:scale>
        <p:origin x="1176" y="72"/>
      </p:cViewPr>
      <p:guideLst>
        <p:guide orient="horz" pos="2781"/>
        <p:guide orient="horz" pos="1622"/>
        <p:guide orient="horz" pos="1131"/>
        <p:guide orient="horz" pos="1368"/>
        <p:guide pos="749"/>
        <p:guide pos="5455"/>
        <p:guide pos="5463"/>
        <p:guide pos="1937"/>
        <p:guide pos="5183"/>
        <p:guide pos="3039"/>
        <p:guide pos="2717"/>
      </p:guideLst>
    </p:cSldViewPr>
  </p:slideViewPr>
  <p:notesTextViewPr>
    <p:cViewPr>
      <p:scale>
        <a:sx n="100" d="100"/>
        <a:sy n="100" d="100"/>
      </p:scale>
      <p:origin x="0" y="0"/>
    </p:cViewPr>
  </p:notesTextViewPr>
  <p:sorterViewPr>
    <p:cViewPr>
      <p:scale>
        <a:sx n="66" d="100"/>
        <a:sy n="66" d="100"/>
      </p:scale>
      <p:origin x="0" y="3456"/>
    </p:cViewPr>
  </p:sorterViewPr>
  <p:notesViewPr>
    <p:cSldViewPr snapToGrid="0" snapToObjects="1">
      <p:cViewPr varScale="1">
        <p:scale>
          <a:sx n="46" d="100"/>
          <a:sy n="46" d="100"/>
        </p:scale>
        <p:origin x="2764" y="4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presProps" Target="pres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217" Type="http://schemas.openxmlformats.org/officeDocument/2006/relationships/slide" Target="slides/slide211.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206.xml"/><Relationship Id="rId233" Type="http://schemas.openxmlformats.org/officeDocument/2006/relationships/slide" Target="slides/slide227.xml"/><Relationship Id="rId238" Type="http://schemas.openxmlformats.org/officeDocument/2006/relationships/slide" Target="slides/slide232.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223" Type="http://schemas.openxmlformats.org/officeDocument/2006/relationships/slide" Target="slides/slide217.xml"/><Relationship Id="rId228" Type="http://schemas.openxmlformats.org/officeDocument/2006/relationships/slide" Target="slides/slide222.xml"/><Relationship Id="rId244"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slide" Target="slides/slide212.xml"/><Relationship Id="rId234" Type="http://schemas.openxmlformats.org/officeDocument/2006/relationships/slide" Target="slides/slide228.xml"/><Relationship Id="rId239" Type="http://schemas.openxmlformats.org/officeDocument/2006/relationships/slide" Target="slides/slide233.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229" Type="http://schemas.openxmlformats.org/officeDocument/2006/relationships/slide" Target="slides/slide223.xml"/><Relationship Id="rId19" Type="http://schemas.openxmlformats.org/officeDocument/2006/relationships/slide" Target="slides/slide13.xml"/><Relationship Id="rId224" Type="http://schemas.openxmlformats.org/officeDocument/2006/relationships/slide" Target="slides/slide218.xml"/><Relationship Id="rId240" Type="http://schemas.openxmlformats.org/officeDocument/2006/relationships/slide" Target="slides/slide234.xml"/><Relationship Id="rId245" Type="http://schemas.openxmlformats.org/officeDocument/2006/relationships/theme" Target="theme/theme1.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slide" Target="slides/slide213.xml"/><Relationship Id="rId3" Type="http://schemas.openxmlformats.org/officeDocument/2006/relationships/customXml" Target="../customXml/item3.xml"/><Relationship Id="rId214" Type="http://schemas.openxmlformats.org/officeDocument/2006/relationships/slide" Target="slides/slide208.xml"/><Relationship Id="rId230" Type="http://schemas.openxmlformats.org/officeDocument/2006/relationships/slide" Target="slides/slide224.xml"/><Relationship Id="rId235" Type="http://schemas.openxmlformats.org/officeDocument/2006/relationships/slide" Target="slides/slide229.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241" Type="http://schemas.openxmlformats.org/officeDocument/2006/relationships/notesMaster" Target="notesMasters/notesMaster1.xml"/><Relationship Id="rId246" Type="http://schemas.openxmlformats.org/officeDocument/2006/relationships/tableStyles" Target="tableStyle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slide" Target="slides/slide230.xml"/><Relationship Id="rId26" Type="http://schemas.openxmlformats.org/officeDocument/2006/relationships/slide" Target="slides/slide20.xml"/><Relationship Id="rId231" Type="http://schemas.openxmlformats.org/officeDocument/2006/relationships/slide" Target="slides/slide225.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handoutMaster" Target="handoutMasters/handoutMaster1.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s>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e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image" Target="../media/image47.jp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g"/><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9.png"/></Relationships>
</file>

<file path=ppt/diagrams/_rels/data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1.jpeg"/><Relationship Id="rId1" Type="http://schemas.openxmlformats.org/officeDocument/2006/relationships/image" Target="../media/image80.jpg"/><Relationship Id="rId5" Type="http://schemas.openxmlformats.org/officeDocument/2006/relationships/image" Target="../media/image83.jpg"/><Relationship Id="rId4" Type="http://schemas.openxmlformats.org/officeDocument/2006/relationships/image" Target="../media/image82.jpg"/></Relationships>
</file>

<file path=ppt/diagrams/_rels/data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jpg"/></Relationships>
</file>

<file path=ppt/diagrams/_rels/data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 Id="rId4" Type="http://schemas.openxmlformats.org/officeDocument/2006/relationships/image" Target="../media/image91.png"/></Relationships>
</file>

<file path=ppt/diagrams/_rels/data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3.jpg"/><Relationship Id="rId1" Type="http://schemas.openxmlformats.org/officeDocument/2006/relationships/image" Target="../media/image92.png"/><Relationship Id="rId4" Type="http://schemas.openxmlformats.org/officeDocument/2006/relationships/image" Target="../media/image94.jpg"/></Relationships>
</file>

<file path=ppt/diagrams/_rels/data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e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g"/><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9.png"/></Relationships>
</file>

<file path=ppt/diagrams/_rels/data4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image" Target="../media/image95.emf"/><Relationship Id="rId4" Type="http://schemas.openxmlformats.org/officeDocument/2006/relationships/image" Target="../media/image98.png"/></Relationships>
</file>

<file path=ppt/diagrams/_rels/data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emf"/><Relationship Id="rId4" Type="http://schemas.openxmlformats.org/officeDocument/2006/relationships/image" Target="../media/image103.png"/></Relationships>
</file>

<file path=ppt/diagrams/_rels/data4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88.png"/><Relationship Id="rId1" Type="http://schemas.openxmlformats.org/officeDocument/2006/relationships/image" Target="../media/image84.png"/><Relationship Id="rId4" Type="http://schemas.openxmlformats.org/officeDocument/2006/relationships/image" Target="../media/image86.png"/></Relationships>
</file>

<file path=ppt/diagrams/_rels/data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emf"/><Relationship Id="rId1" Type="http://schemas.openxmlformats.org/officeDocument/2006/relationships/image" Target="../media/image106.png"/><Relationship Id="rId4" Type="http://schemas.openxmlformats.org/officeDocument/2006/relationships/image" Target="../media/image109.png"/></Relationships>
</file>

<file path=ppt/diagrams/_rels/data5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image" Target="../media/image112.jpg"/><Relationship Id="rId4" Type="http://schemas.openxmlformats.org/officeDocument/2006/relationships/image" Target="../media/image115.jpg"/></Relationships>
</file>

<file path=ppt/diagrams/_rels/data5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image" Target="../media/image116.png"/><Relationship Id="rId4" Type="http://schemas.openxmlformats.org/officeDocument/2006/relationships/image" Target="../media/image119.jpg"/></Relationships>
</file>

<file path=ppt/diagrams/_rels/data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jpg"/><Relationship Id="rId4" Type="http://schemas.openxmlformats.org/officeDocument/2006/relationships/image" Target="../media/image123.jpg"/></Relationships>
</file>

<file path=ppt/diagrams/_rels/data6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image" Target="../media/image124.jpg"/><Relationship Id="rId4" Type="http://schemas.openxmlformats.org/officeDocument/2006/relationships/image" Target="../media/image127.jpg"/></Relationships>
</file>

<file path=ppt/diagrams/_rels/data6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image" Target="../media/image128.jpg"/><Relationship Id="rId4" Type="http://schemas.openxmlformats.org/officeDocument/2006/relationships/image" Target="../media/image131.jpg"/></Relationships>
</file>

<file path=ppt/diagrams/_rels/data6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image" Target="../media/image132.jpg"/><Relationship Id="rId4" Type="http://schemas.openxmlformats.org/officeDocument/2006/relationships/image" Target="../media/image135.png"/></Relationships>
</file>

<file path=ppt/diagrams/_rels/data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image" Target="../media/image136.jpg"/><Relationship Id="rId4" Type="http://schemas.openxmlformats.org/officeDocument/2006/relationships/image" Target="../media/image139.jpg"/></Relationships>
</file>

<file path=ppt/diagrams/_rels/data6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image" Target="../media/image140.jpg"/><Relationship Id="rId4" Type="http://schemas.openxmlformats.org/officeDocument/2006/relationships/image" Target="../media/image143.png"/></Relationships>
</file>

<file path=ppt/diagrams/_rels/data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4.png"/></Relationships>
</file>

<file path=ppt/diagrams/_rels/data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3.png"/></Relationships>
</file>

<file path=ppt/diagrams/_rels/data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image" Target="../media/image152.png"/><Relationship Id="rId4" Type="http://schemas.openxmlformats.org/officeDocument/2006/relationships/image" Target="../media/image155.png"/></Relationships>
</file>

<file path=ppt/diagrams/_rels/data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image" Target="../media/image152.png"/><Relationship Id="rId4" Type="http://schemas.openxmlformats.org/officeDocument/2006/relationships/image" Target="../media/image15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e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image" Target="../media/image4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g"/><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9.png"/></Relationships>
</file>

<file path=ppt/diagrams/_rels/drawing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1.jpeg"/><Relationship Id="rId1" Type="http://schemas.openxmlformats.org/officeDocument/2006/relationships/image" Target="../media/image80.jpg"/><Relationship Id="rId5" Type="http://schemas.openxmlformats.org/officeDocument/2006/relationships/image" Target="../media/image83.jpg"/><Relationship Id="rId4" Type="http://schemas.openxmlformats.org/officeDocument/2006/relationships/image" Target="../media/image82.jpg"/></Relationships>
</file>

<file path=ppt/diagrams/_rels/drawing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jpg"/></Relationships>
</file>

<file path=ppt/diagrams/_rels/drawing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 Id="rId4" Type="http://schemas.openxmlformats.org/officeDocument/2006/relationships/image" Target="../media/image91.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3.jpg"/><Relationship Id="rId1" Type="http://schemas.openxmlformats.org/officeDocument/2006/relationships/image" Target="../media/image92.png"/><Relationship Id="rId4" Type="http://schemas.openxmlformats.org/officeDocument/2006/relationships/image" Target="../media/image94.jpg"/></Relationships>
</file>

<file path=ppt/diagrams/_rels/drawing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e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g"/><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9.png"/></Relationships>
</file>

<file path=ppt/diagrams/_rels/drawing4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image" Target="../media/image95.emf"/><Relationship Id="rId4" Type="http://schemas.openxmlformats.org/officeDocument/2006/relationships/image" Target="../media/image98.png"/></Relationships>
</file>

<file path=ppt/diagrams/_rels/drawing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emf"/><Relationship Id="rId4" Type="http://schemas.openxmlformats.org/officeDocument/2006/relationships/image" Target="../media/image103.png"/></Relationships>
</file>

<file path=ppt/diagrams/_rels/drawing4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88.png"/><Relationship Id="rId1" Type="http://schemas.openxmlformats.org/officeDocument/2006/relationships/image" Target="../media/image84.png"/><Relationship Id="rId4" Type="http://schemas.openxmlformats.org/officeDocument/2006/relationships/image" Target="../media/image86.png"/></Relationships>
</file>

<file path=ppt/diagrams/_rels/drawing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emf"/><Relationship Id="rId1" Type="http://schemas.openxmlformats.org/officeDocument/2006/relationships/image" Target="../media/image106.png"/><Relationship Id="rId4" Type="http://schemas.openxmlformats.org/officeDocument/2006/relationships/image" Target="../media/image109.png"/></Relationships>
</file>

<file path=ppt/diagrams/_rels/drawing5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image" Target="../media/image112.jpg"/><Relationship Id="rId4" Type="http://schemas.openxmlformats.org/officeDocument/2006/relationships/image" Target="../media/image115.jpg"/></Relationships>
</file>

<file path=ppt/diagrams/_rels/drawing5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image" Target="../media/image116.png"/><Relationship Id="rId4" Type="http://schemas.openxmlformats.org/officeDocument/2006/relationships/image" Target="../media/image119.jpg"/></Relationships>
</file>

<file path=ppt/diagrams/_rels/drawing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jpg"/><Relationship Id="rId4" Type="http://schemas.openxmlformats.org/officeDocument/2006/relationships/image" Target="../media/image123.jpg"/></Relationships>
</file>

<file path=ppt/diagrams/_rels/drawing6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image" Target="../media/image124.jpg"/><Relationship Id="rId4" Type="http://schemas.openxmlformats.org/officeDocument/2006/relationships/image" Target="../media/image127.jpg"/></Relationships>
</file>

<file path=ppt/diagrams/_rels/drawing6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image" Target="../media/image128.jpg"/><Relationship Id="rId4" Type="http://schemas.openxmlformats.org/officeDocument/2006/relationships/image" Target="../media/image131.jpg"/></Relationships>
</file>

<file path=ppt/diagrams/_rels/drawing6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image" Target="../media/image132.jpg"/><Relationship Id="rId4" Type="http://schemas.openxmlformats.org/officeDocument/2006/relationships/image" Target="../media/image135.png"/></Relationships>
</file>

<file path=ppt/diagrams/_rels/drawing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image" Target="../media/image136.jpg"/><Relationship Id="rId4" Type="http://schemas.openxmlformats.org/officeDocument/2006/relationships/image" Target="../media/image139.jpg"/></Relationships>
</file>

<file path=ppt/diagrams/_rels/drawing6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image" Target="../media/image140.jpg"/><Relationship Id="rId4" Type="http://schemas.openxmlformats.org/officeDocument/2006/relationships/image" Target="../media/image143.png"/></Relationships>
</file>

<file path=ppt/diagrams/_rels/drawing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4.png"/></Relationships>
</file>

<file path=ppt/diagrams/_rels/drawing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3.png"/></Relationships>
</file>

<file path=ppt/diagrams/_rels/drawing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image" Target="../media/image152.png"/><Relationship Id="rId4" Type="http://schemas.openxmlformats.org/officeDocument/2006/relationships/image" Target="../media/image155.png"/></Relationships>
</file>

<file path=ppt/diagrams/_rels/drawing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image" Target="../media/image152.png"/><Relationship Id="rId4" Type="http://schemas.openxmlformats.org/officeDocument/2006/relationships/image" Target="../media/image1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90C6FF-FD7A-4648-B8F4-AA038A7BB852}"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nl-NL"/>
        </a:p>
      </dgm:t>
    </dgm:pt>
    <dgm:pt modelId="{5A3579BA-10B4-FF4E-AE1E-CB1D7FD91F2F}">
      <dgm:prSet phldrT="[Tekst]" custT="1"/>
      <dgm:spPr/>
      <dgm:t>
        <a:bodyPr/>
        <a:lstStyle/>
        <a:p>
          <a:r>
            <a:rPr lang="nl-NL" sz="1400" b="0" i="0" dirty="0">
              <a:latin typeface="Calibri Light"/>
              <a:cs typeface="Calibri Light"/>
            </a:rPr>
            <a:t>Introductie</a:t>
          </a:r>
        </a:p>
      </dgm:t>
    </dgm:pt>
    <dgm:pt modelId="{B52C70DF-5DBA-F745-8827-F73199C7DBF0}" type="parTrans" cxnId="{85267DAD-8A2A-8045-B9B0-CAF2451A9FA5}">
      <dgm:prSet/>
      <dgm:spPr/>
      <dgm:t>
        <a:bodyPr/>
        <a:lstStyle/>
        <a:p>
          <a:endParaRPr lang="nl-NL" sz="1400" b="0" i="0">
            <a:solidFill>
              <a:schemeClr val="bg2"/>
            </a:solidFill>
            <a:latin typeface="Calibri Light"/>
            <a:cs typeface="Calibri Light"/>
          </a:endParaRPr>
        </a:p>
      </dgm:t>
    </dgm:pt>
    <dgm:pt modelId="{809E4329-23BE-424A-A9AB-FCC06C57DEA0}" type="sibTrans" cxnId="{85267DAD-8A2A-8045-B9B0-CAF2451A9FA5}">
      <dgm:prSet/>
      <dgm:spPr/>
      <dgm:t>
        <a:bodyPr/>
        <a:lstStyle/>
        <a:p>
          <a:endParaRPr lang="nl-NL" sz="1400" b="0" i="0">
            <a:solidFill>
              <a:schemeClr val="bg2"/>
            </a:solidFill>
            <a:latin typeface="Calibri Light"/>
            <a:cs typeface="Calibri Light"/>
          </a:endParaRPr>
        </a:p>
      </dgm:t>
    </dgm:pt>
    <dgm:pt modelId="{3BDA6082-D5D6-514C-AE09-D73C642CC852}">
      <dgm:prSet phldrT="[Tekst]" custT="1"/>
      <dgm:spPr/>
      <dgm:t>
        <a:bodyPr/>
        <a:lstStyle/>
        <a:p>
          <a:r>
            <a:rPr lang="nl-NL" sz="1400" b="0" i="0" dirty="0">
              <a:latin typeface="Calibri Light"/>
              <a:cs typeface="Calibri Light"/>
            </a:rPr>
            <a:t>Waarom BIM</a:t>
          </a:r>
        </a:p>
      </dgm:t>
    </dgm:pt>
    <dgm:pt modelId="{DC20627F-D7FA-1246-AC8C-C9BF6FD9930A}" type="parTrans" cxnId="{66C817E1-CC75-7640-A366-7A05C9576E22}">
      <dgm:prSet/>
      <dgm:spPr/>
      <dgm:t>
        <a:bodyPr/>
        <a:lstStyle/>
        <a:p>
          <a:endParaRPr lang="nl-NL" sz="1400" b="0" i="0">
            <a:solidFill>
              <a:schemeClr val="bg2"/>
            </a:solidFill>
            <a:latin typeface="Calibri Light"/>
            <a:cs typeface="Calibri Light"/>
          </a:endParaRPr>
        </a:p>
      </dgm:t>
    </dgm:pt>
    <dgm:pt modelId="{A0AA63B2-CDC6-E34F-9B99-9B0E4C16073F}" type="sibTrans" cxnId="{66C817E1-CC75-7640-A366-7A05C9576E22}">
      <dgm:prSet/>
      <dgm:spPr/>
      <dgm:t>
        <a:bodyPr/>
        <a:lstStyle/>
        <a:p>
          <a:endParaRPr lang="nl-NL" sz="1400" b="0" i="0">
            <a:solidFill>
              <a:schemeClr val="bg2"/>
            </a:solidFill>
            <a:latin typeface="Calibri Light"/>
            <a:cs typeface="Calibri Light"/>
          </a:endParaRPr>
        </a:p>
      </dgm:t>
    </dgm:pt>
    <dgm:pt modelId="{DAD6C265-0B8B-154F-887E-6D46F657A93F}">
      <dgm:prSet phldrT="[Tekst]" custT="1"/>
      <dgm:spPr/>
      <dgm:t>
        <a:bodyPr/>
        <a:lstStyle/>
        <a:p>
          <a:r>
            <a:rPr lang="nl-NL" sz="1400" b="0" i="0" dirty="0">
              <a:latin typeface="Calibri Light"/>
              <a:cs typeface="Calibri Light"/>
            </a:rPr>
            <a:t>Het model BiSL Next</a:t>
          </a:r>
        </a:p>
      </dgm:t>
    </dgm:pt>
    <dgm:pt modelId="{6FA311E5-ED16-2949-9EC5-7FEB10F1E24C}" type="parTrans" cxnId="{000D1471-0CEE-F640-8DE2-A04E053FC6DE}">
      <dgm:prSet/>
      <dgm:spPr/>
      <dgm:t>
        <a:bodyPr/>
        <a:lstStyle/>
        <a:p>
          <a:endParaRPr lang="nl-NL" sz="1400" b="0" i="0">
            <a:solidFill>
              <a:schemeClr val="bg2"/>
            </a:solidFill>
            <a:latin typeface="Calibri Light"/>
            <a:cs typeface="Calibri Light"/>
          </a:endParaRPr>
        </a:p>
      </dgm:t>
    </dgm:pt>
    <dgm:pt modelId="{DD72B9E6-2F68-DE4B-882E-52C497FEC51F}" type="sibTrans" cxnId="{000D1471-0CEE-F640-8DE2-A04E053FC6DE}">
      <dgm:prSet/>
      <dgm:spPr/>
      <dgm:t>
        <a:bodyPr/>
        <a:lstStyle/>
        <a:p>
          <a:endParaRPr lang="nl-NL" sz="1400" b="0" i="0">
            <a:solidFill>
              <a:schemeClr val="bg2"/>
            </a:solidFill>
            <a:latin typeface="Calibri Light"/>
            <a:cs typeface="Calibri Light"/>
          </a:endParaRPr>
        </a:p>
      </dgm:t>
    </dgm:pt>
    <dgm:pt modelId="{8286DA4D-1478-814E-AB47-C0DC5BFC4AFC}">
      <dgm:prSet phldrT="[Tekst]" custT="1"/>
      <dgm:spPr>
        <a:solidFill>
          <a:srgbClr val="FA923F"/>
        </a:solidFill>
      </dgm:spPr>
      <dgm:t>
        <a:bodyPr/>
        <a:lstStyle/>
        <a:p>
          <a:r>
            <a:rPr lang="nl-NL" sz="1400" b="0" i="0" dirty="0">
              <a:latin typeface="Calibri Light"/>
              <a:cs typeface="Calibri Light"/>
            </a:rPr>
            <a:t>Lunch</a:t>
          </a:r>
        </a:p>
      </dgm:t>
    </dgm:pt>
    <dgm:pt modelId="{C5B61995-8C51-C24E-816F-552AB7B17074}" type="parTrans" cxnId="{31DFBFD3-7ED1-6D4E-B360-92B970DCE26D}">
      <dgm:prSet/>
      <dgm:spPr/>
      <dgm:t>
        <a:bodyPr/>
        <a:lstStyle/>
        <a:p>
          <a:endParaRPr lang="nl-NL" sz="1400" b="0" i="0">
            <a:solidFill>
              <a:schemeClr val="bg2"/>
            </a:solidFill>
            <a:latin typeface="Calibri Light"/>
            <a:cs typeface="Calibri Light"/>
          </a:endParaRPr>
        </a:p>
      </dgm:t>
    </dgm:pt>
    <dgm:pt modelId="{33962703-ADD0-F644-9576-FA5770752521}" type="sibTrans" cxnId="{31DFBFD3-7ED1-6D4E-B360-92B970DCE26D}">
      <dgm:prSet/>
      <dgm:spPr/>
      <dgm:t>
        <a:bodyPr/>
        <a:lstStyle/>
        <a:p>
          <a:endParaRPr lang="nl-NL" sz="1400" b="0" i="0">
            <a:solidFill>
              <a:schemeClr val="bg2"/>
            </a:solidFill>
            <a:latin typeface="Calibri Light"/>
            <a:cs typeface="Calibri Light"/>
          </a:endParaRPr>
        </a:p>
      </dgm:t>
    </dgm:pt>
    <dgm:pt modelId="{180B6BFF-5709-EF4F-AC40-FCFA7AFEE5E7}">
      <dgm:prSet phldrT="[Tekst]" custT="1"/>
      <dgm:spPr/>
      <dgm:t>
        <a:bodyPr/>
        <a:lstStyle/>
        <a:p>
          <a:r>
            <a:rPr lang="nl-NL" sz="1400" b="0" i="0" dirty="0">
              <a:latin typeface="Calibri Light"/>
              <a:cs typeface="Calibri Light"/>
            </a:rPr>
            <a:t>Data en datakwaliteit</a:t>
          </a:r>
        </a:p>
      </dgm:t>
    </dgm:pt>
    <dgm:pt modelId="{96BF98B3-CB6E-584B-AC4D-E016AE0D5A1F}" type="parTrans" cxnId="{B802641B-5F4D-E44C-8B19-39E702645BA3}">
      <dgm:prSet/>
      <dgm:spPr/>
      <dgm:t>
        <a:bodyPr/>
        <a:lstStyle/>
        <a:p>
          <a:endParaRPr lang="nl-NL" sz="1400" b="0" i="0">
            <a:solidFill>
              <a:schemeClr val="bg2"/>
            </a:solidFill>
            <a:latin typeface="Calibri Light"/>
            <a:cs typeface="Calibri Light"/>
          </a:endParaRPr>
        </a:p>
      </dgm:t>
    </dgm:pt>
    <dgm:pt modelId="{8AA42605-87E9-4045-A7DE-717449BC42E0}" type="sibTrans" cxnId="{B802641B-5F4D-E44C-8B19-39E702645BA3}">
      <dgm:prSet/>
      <dgm:spPr/>
      <dgm:t>
        <a:bodyPr/>
        <a:lstStyle/>
        <a:p>
          <a:endParaRPr lang="nl-NL" sz="1400" b="0" i="0">
            <a:solidFill>
              <a:schemeClr val="bg2"/>
            </a:solidFill>
            <a:latin typeface="Calibri Light"/>
            <a:cs typeface="Calibri Light"/>
          </a:endParaRPr>
        </a:p>
      </dgm:t>
    </dgm:pt>
    <dgm:pt modelId="{CE510480-A855-BA45-99B9-92325C5D8860}">
      <dgm:prSet phldrT="[Tekst]" custT="1"/>
      <dgm:spPr/>
      <dgm:t>
        <a:bodyPr/>
        <a:lstStyle/>
        <a:p>
          <a:r>
            <a:rPr lang="nl-NL" sz="1400" b="0" i="0" dirty="0" err="1">
              <a:latin typeface="Calibri Light"/>
              <a:cs typeface="Calibri Light"/>
            </a:rPr>
            <a:t>Operation</a:t>
          </a:r>
          <a:endParaRPr lang="nl-NL" sz="1400" b="0" i="0" dirty="0">
            <a:latin typeface="Calibri Light"/>
            <a:cs typeface="Calibri Light"/>
          </a:endParaRPr>
        </a:p>
      </dgm:t>
    </dgm:pt>
    <dgm:pt modelId="{71D8F9DC-BF50-DC41-866C-FA7E7933EEF3}" type="parTrans" cxnId="{F750BAFD-6B10-1C47-8EBC-06A03E130870}">
      <dgm:prSet/>
      <dgm:spPr/>
      <dgm:t>
        <a:bodyPr/>
        <a:lstStyle/>
        <a:p>
          <a:endParaRPr lang="nl-NL" sz="1400" b="0" i="0">
            <a:solidFill>
              <a:schemeClr val="bg2"/>
            </a:solidFill>
            <a:latin typeface="Calibri Light"/>
            <a:cs typeface="Calibri Light"/>
          </a:endParaRPr>
        </a:p>
      </dgm:t>
    </dgm:pt>
    <dgm:pt modelId="{DCF72424-F494-564A-AF74-6801926CBCF0}" type="sibTrans" cxnId="{F750BAFD-6B10-1C47-8EBC-06A03E130870}">
      <dgm:prSet/>
      <dgm:spPr/>
      <dgm:t>
        <a:bodyPr/>
        <a:lstStyle/>
        <a:p>
          <a:endParaRPr lang="nl-NL" sz="1400" b="0" i="0">
            <a:solidFill>
              <a:schemeClr val="bg2"/>
            </a:solidFill>
            <a:latin typeface="Calibri Light"/>
            <a:cs typeface="Calibri Light"/>
          </a:endParaRPr>
        </a:p>
      </dgm:t>
    </dgm:pt>
    <dgm:pt modelId="{8906D1A9-5818-7F4D-B4F6-A6B9DAA46BB4}" type="pres">
      <dgm:prSet presAssocID="{5C90C6FF-FD7A-4648-B8F4-AA038A7BB852}" presName="linear" presStyleCnt="0">
        <dgm:presLayoutVars>
          <dgm:dir/>
          <dgm:resizeHandles val="exact"/>
        </dgm:presLayoutVars>
      </dgm:prSet>
      <dgm:spPr/>
    </dgm:pt>
    <dgm:pt modelId="{D3636656-5765-744D-BE0D-83537E19CA4D}" type="pres">
      <dgm:prSet presAssocID="{5A3579BA-10B4-FF4E-AE1E-CB1D7FD91F2F}" presName="comp" presStyleCnt="0"/>
      <dgm:spPr/>
    </dgm:pt>
    <dgm:pt modelId="{69BCECC1-9217-764E-8369-CE3D6DD3CA61}" type="pres">
      <dgm:prSet presAssocID="{5A3579BA-10B4-FF4E-AE1E-CB1D7FD91F2F}" presName="box" presStyleLbl="node1" presStyleIdx="0" presStyleCnt="6"/>
      <dgm:spPr/>
    </dgm:pt>
    <dgm:pt modelId="{236A12DE-DE9F-EA45-A03A-57016A18C79C}" type="pres">
      <dgm:prSet presAssocID="{5A3579BA-10B4-FF4E-AE1E-CB1D7FD91F2F}" presName="img" presStyleLbl="fgImgPlace1" presStyleIdx="0" presStyleCnt="6"/>
      <dgm:spPr>
        <a:blipFill>
          <a:blip xmlns:r="http://schemas.openxmlformats.org/officeDocument/2006/relationships" r:embed="rId1">
            <a:alphaModFix/>
            <a:extLst>
              <a:ext uri="{28A0092B-C50C-407E-A947-70E740481C1C}">
                <a14:useLocalDpi xmlns:a14="http://schemas.microsoft.com/office/drawing/2010/main" val="0"/>
              </a:ext>
            </a:extLst>
          </a:blip>
          <a:srcRect/>
          <a:stretch>
            <a:fillRect t="-33000" b="-33000"/>
          </a:stretch>
        </a:blipFill>
      </dgm:spPr>
    </dgm:pt>
    <dgm:pt modelId="{55A4F488-00F7-8248-B721-1F259C863A8C}" type="pres">
      <dgm:prSet presAssocID="{5A3579BA-10B4-FF4E-AE1E-CB1D7FD91F2F}" presName="text" presStyleLbl="node1" presStyleIdx="0" presStyleCnt="6">
        <dgm:presLayoutVars>
          <dgm:bulletEnabled val="1"/>
        </dgm:presLayoutVars>
      </dgm:prSet>
      <dgm:spPr/>
    </dgm:pt>
    <dgm:pt modelId="{F3E92C85-C91D-2046-90AF-841FC12A0D2D}" type="pres">
      <dgm:prSet presAssocID="{809E4329-23BE-424A-A9AB-FCC06C57DEA0}" presName="spacer" presStyleCnt="0"/>
      <dgm:spPr/>
    </dgm:pt>
    <dgm:pt modelId="{8D209F9C-DDA4-C940-88FE-53277E721B50}" type="pres">
      <dgm:prSet presAssocID="{3BDA6082-D5D6-514C-AE09-D73C642CC852}" presName="comp" presStyleCnt="0"/>
      <dgm:spPr/>
    </dgm:pt>
    <dgm:pt modelId="{2AB0073F-DE51-D348-B5DF-FD77480FFC75}" type="pres">
      <dgm:prSet presAssocID="{3BDA6082-D5D6-514C-AE09-D73C642CC852}" presName="box" presStyleLbl="node1" presStyleIdx="1" presStyleCnt="6"/>
      <dgm:spPr/>
    </dgm:pt>
    <dgm:pt modelId="{405DFD6C-59B7-B74F-98CE-0C48804BB5F0}" type="pres">
      <dgm:prSet presAssocID="{3BDA6082-D5D6-514C-AE09-D73C642CC852}" presName="img" presStyleLbl="fgImgPlace1" presStyleIdx="1" presStyleCnt="6" custLinFactNeighborX="-4997"/>
      <dgm:spPr>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dgm:spPr>
    </dgm:pt>
    <dgm:pt modelId="{1C9BC044-A7E4-3449-B51D-7446402DB74E}" type="pres">
      <dgm:prSet presAssocID="{3BDA6082-D5D6-514C-AE09-D73C642CC852}" presName="text" presStyleLbl="node1" presStyleIdx="1" presStyleCnt="6">
        <dgm:presLayoutVars>
          <dgm:bulletEnabled val="1"/>
        </dgm:presLayoutVars>
      </dgm:prSet>
      <dgm:spPr/>
    </dgm:pt>
    <dgm:pt modelId="{9EDF5195-7F44-E44D-8938-47EA7841B1EE}" type="pres">
      <dgm:prSet presAssocID="{A0AA63B2-CDC6-E34F-9B99-9B0E4C16073F}" presName="spacer" presStyleCnt="0"/>
      <dgm:spPr/>
    </dgm:pt>
    <dgm:pt modelId="{5C3BD9C3-71C7-6540-9730-175ECA28A2AE}" type="pres">
      <dgm:prSet presAssocID="{DAD6C265-0B8B-154F-887E-6D46F657A93F}" presName="comp" presStyleCnt="0"/>
      <dgm:spPr/>
    </dgm:pt>
    <dgm:pt modelId="{6A196F54-216E-394F-98E0-A6A61D7E103D}" type="pres">
      <dgm:prSet presAssocID="{DAD6C265-0B8B-154F-887E-6D46F657A93F}" presName="box" presStyleLbl="node1" presStyleIdx="2" presStyleCnt="6"/>
      <dgm:spPr/>
    </dgm:pt>
    <dgm:pt modelId="{A5E5F524-1F44-A641-81A4-BA3ED212C706}" type="pres">
      <dgm:prSet presAssocID="{DAD6C265-0B8B-154F-887E-6D46F657A93F}" presName="img"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pt>
    <dgm:pt modelId="{E3DCE3E6-74B6-6942-8A50-837C2E433E68}" type="pres">
      <dgm:prSet presAssocID="{DAD6C265-0B8B-154F-887E-6D46F657A93F}" presName="text" presStyleLbl="node1" presStyleIdx="2" presStyleCnt="6">
        <dgm:presLayoutVars>
          <dgm:bulletEnabled val="1"/>
        </dgm:presLayoutVars>
      </dgm:prSet>
      <dgm:spPr/>
    </dgm:pt>
    <dgm:pt modelId="{844A9CCA-CE93-B947-BC44-EE8F56CE77EB}" type="pres">
      <dgm:prSet presAssocID="{DD72B9E6-2F68-DE4B-882E-52C497FEC51F}" presName="spacer" presStyleCnt="0"/>
      <dgm:spPr/>
    </dgm:pt>
    <dgm:pt modelId="{1E5BB669-99C4-2743-92FA-7B6D04812A55}" type="pres">
      <dgm:prSet presAssocID="{8286DA4D-1478-814E-AB47-C0DC5BFC4AFC}" presName="comp" presStyleCnt="0"/>
      <dgm:spPr/>
    </dgm:pt>
    <dgm:pt modelId="{BD4A39F1-9F81-7740-8DDD-706F79F031C5}" type="pres">
      <dgm:prSet presAssocID="{8286DA4D-1478-814E-AB47-C0DC5BFC4AFC}" presName="box" presStyleLbl="node1" presStyleIdx="3" presStyleCnt="6" custLinFactNeighborX="17884" custLinFactNeighborY="2075"/>
      <dgm:spPr/>
    </dgm:pt>
    <dgm:pt modelId="{CC74192E-C1C8-F141-8C6C-1D60F601766F}" type="pres">
      <dgm:prSet presAssocID="{8286DA4D-1478-814E-AB47-C0DC5BFC4AFC}" presName="img" presStyleLbl="fgImgPlace1" presStyleIdx="3" presStyleCnt="6"/>
      <dgm:spPr>
        <a:blipFill>
          <a:blip xmlns:r="http://schemas.openxmlformats.org/officeDocument/2006/relationships" r:embed="rId4">
            <a:alphaModFix/>
            <a:extLst>
              <a:ext uri="{28A0092B-C50C-407E-A947-70E740481C1C}">
                <a14:useLocalDpi xmlns:a14="http://schemas.microsoft.com/office/drawing/2010/main" val="0"/>
              </a:ext>
            </a:extLst>
          </a:blip>
          <a:srcRect/>
          <a:stretch>
            <a:fillRect t="-54000" b="-54000"/>
          </a:stretch>
        </a:blipFill>
      </dgm:spPr>
    </dgm:pt>
    <dgm:pt modelId="{26DDA4B2-5426-B241-B9A1-5B986E3F09A3}" type="pres">
      <dgm:prSet presAssocID="{8286DA4D-1478-814E-AB47-C0DC5BFC4AFC}" presName="text" presStyleLbl="node1" presStyleIdx="3" presStyleCnt="6">
        <dgm:presLayoutVars>
          <dgm:bulletEnabled val="1"/>
        </dgm:presLayoutVars>
      </dgm:prSet>
      <dgm:spPr/>
    </dgm:pt>
    <dgm:pt modelId="{2A08B171-56F3-2244-9D8C-AA01E27E0A2F}" type="pres">
      <dgm:prSet presAssocID="{33962703-ADD0-F644-9576-FA5770752521}" presName="spacer" presStyleCnt="0"/>
      <dgm:spPr/>
    </dgm:pt>
    <dgm:pt modelId="{38D10565-D4F1-CC48-BA69-F647B6647957}" type="pres">
      <dgm:prSet presAssocID="{180B6BFF-5709-EF4F-AC40-FCFA7AFEE5E7}" presName="comp" presStyleCnt="0"/>
      <dgm:spPr/>
    </dgm:pt>
    <dgm:pt modelId="{1AF3170E-42F5-2143-8633-C4498FBD710C}" type="pres">
      <dgm:prSet presAssocID="{180B6BFF-5709-EF4F-AC40-FCFA7AFEE5E7}" presName="box" presStyleLbl="node1" presStyleIdx="4" presStyleCnt="6"/>
      <dgm:spPr/>
    </dgm:pt>
    <dgm:pt modelId="{C2F52E05-0FEC-9A43-82E0-F7BA2BEBE335}" type="pres">
      <dgm:prSet presAssocID="{180B6BFF-5709-EF4F-AC40-FCFA7AFEE5E7}" presName="img" presStyleLbl="fgImgPlace1" presStyleIdx="4" presStyleCnt="6"/>
      <dgm:spPr>
        <a:blipFill rotWithShape="1">
          <a:blip xmlns:r="http://schemas.openxmlformats.org/officeDocument/2006/relationships" r:embed="rId5"/>
          <a:stretch>
            <a:fillRect/>
          </a:stretch>
        </a:blipFill>
      </dgm:spPr>
    </dgm:pt>
    <dgm:pt modelId="{E7DDFC84-E915-7545-B1E7-8BC23D24849D}" type="pres">
      <dgm:prSet presAssocID="{180B6BFF-5709-EF4F-AC40-FCFA7AFEE5E7}" presName="text" presStyleLbl="node1" presStyleIdx="4" presStyleCnt="6">
        <dgm:presLayoutVars>
          <dgm:bulletEnabled val="1"/>
        </dgm:presLayoutVars>
      </dgm:prSet>
      <dgm:spPr/>
    </dgm:pt>
    <dgm:pt modelId="{F31B6298-F105-6740-A0EB-A4EB814DDC0B}" type="pres">
      <dgm:prSet presAssocID="{8AA42605-87E9-4045-A7DE-717449BC42E0}" presName="spacer" presStyleCnt="0"/>
      <dgm:spPr/>
    </dgm:pt>
    <dgm:pt modelId="{7DFBE32D-64D6-2D48-9C1F-06917361AC7B}" type="pres">
      <dgm:prSet presAssocID="{CE510480-A855-BA45-99B9-92325C5D8860}" presName="comp" presStyleCnt="0"/>
      <dgm:spPr/>
    </dgm:pt>
    <dgm:pt modelId="{3EA2B463-5ECD-DD43-8879-8FF9758EBC00}" type="pres">
      <dgm:prSet presAssocID="{CE510480-A855-BA45-99B9-92325C5D8860}" presName="box" presStyleLbl="node1" presStyleIdx="5" presStyleCnt="6" custLinFactNeighborY="159"/>
      <dgm:spPr/>
    </dgm:pt>
    <dgm:pt modelId="{7997C808-6064-DE4F-86B7-C8975BFDE845}" type="pres">
      <dgm:prSet presAssocID="{CE510480-A855-BA45-99B9-92325C5D8860}" presName="img"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22000" b="-22000"/>
          </a:stretch>
        </a:blipFill>
      </dgm:spPr>
    </dgm:pt>
    <dgm:pt modelId="{3CF4D13D-0D60-E84F-B0D5-778B9C21117F}" type="pres">
      <dgm:prSet presAssocID="{CE510480-A855-BA45-99B9-92325C5D8860}" presName="text" presStyleLbl="node1" presStyleIdx="5" presStyleCnt="6">
        <dgm:presLayoutVars>
          <dgm:bulletEnabled val="1"/>
        </dgm:presLayoutVars>
      </dgm:prSet>
      <dgm:spPr/>
    </dgm:pt>
  </dgm:ptLst>
  <dgm:cxnLst>
    <dgm:cxn modelId="{B802641B-5F4D-E44C-8B19-39E702645BA3}" srcId="{5C90C6FF-FD7A-4648-B8F4-AA038A7BB852}" destId="{180B6BFF-5709-EF4F-AC40-FCFA7AFEE5E7}" srcOrd="4" destOrd="0" parTransId="{96BF98B3-CB6E-584B-AC4D-E016AE0D5A1F}" sibTransId="{8AA42605-87E9-4045-A7DE-717449BC42E0}"/>
    <dgm:cxn modelId="{6B20686B-A200-8849-897D-4EA1D0802842}" type="presOf" srcId="{5C90C6FF-FD7A-4648-B8F4-AA038A7BB852}" destId="{8906D1A9-5818-7F4D-B4F6-A6B9DAA46BB4}" srcOrd="0" destOrd="0" presId="urn:microsoft.com/office/officeart/2005/8/layout/vList4"/>
    <dgm:cxn modelId="{000D1471-0CEE-F640-8DE2-A04E053FC6DE}" srcId="{5C90C6FF-FD7A-4648-B8F4-AA038A7BB852}" destId="{DAD6C265-0B8B-154F-887E-6D46F657A93F}" srcOrd="2" destOrd="0" parTransId="{6FA311E5-ED16-2949-9EC5-7FEB10F1E24C}" sibTransId="{DD72B9E6-2F68-DE4B-882E-52C497FEC51F}"/>
    <dgm:cxn modelId="{5C539673-EFD6-1448-9CCD-69D2B06D7BCF}" type="presOf" srcId="{180B6BFF-5709-EF4F-AC40-FCFA7AFEE5E7}" destId="{1AF3170E-42F5-2143-8633-C4498FBD710C}" srcOrd="0" destOrd="0" presId="urn:microsoft.com/office/officeart/2005/8/layout/vList4"/>
    <dgm:cxn modelId="{432F5156-B265-9148-B25F-7ACEE58772EC}" type="presOf" srcId="{180B6BFF-5709-EF4F-AC40-FCFA7AFEE5E7}" destId="{E7DDFC84-E915-7545-B1E7-8BC23D24849D}" srcOrd="1" destOrd="0" presId="urn:microsoft.com/office/officeart/2005/8/layout/vList4"/>
    <dgm:cxn modelId="{E9859A7B-BF89-5246-804E-47A563F8C4A4}" type="presOf" srcId="{5A3579BA-10B4-FF4E-AE1E-CB1D7FD91F2F}" destId="{69BCECC1-9217-764E-8369-CE3D6DD3CA61}" srcOrd="0" destOrd="0" presId="urn:microsoft.com/office/officeart/2005/8/layout/vList4"/>
    <dgm:cxn modelId="{4DDBA482-8D09-C14F-B195-68E70BB0C896}" type="presOf" srcId="{DAD6C265-0B8B-154F-887E-6D46F657A93F}" destId="{6A196F54-216E-394F-98E0-A6A61D7E103D}" srcOrd="0" destOrd="0" presId="urn:microsoft.com/office/officeart/2005/8/layout/vList4"/>
    <dgm:cxn modelId="{7468118A-E748-C743-98E5-2A2C6EBE73A4}" type="presOf" srcId="{8286DA4D-1478-814E-AB47-C0DC5BFC4AFC}" destId="{BD4A39F1-9F81-7740-8DDD-706F79F031C5}" srcOrd="0" destOrd="0" presId="urn:microsoft.com/office/officeart/2005/8/layout/vList4"/>
    <dgm:cxn modelId="{C206BB9C-488A-6E42-BEB6-C2E129B351A7}" type="presOf" srcId="{CE510480-A855-BA45-99B9-92325C5D8860}" destId="{3CF4D13D-0D60-E84F-B0D5-778B9C21117F}" srcOrd="1" destOrd="0" presId="urn:microsoft.com/office/officeart/2005/8/layout/vList4"/>
    <dgm:cxn modelId="{E2DAA89D-234E-E74F-815B-9072A70DE9C3}" type="presOf" srcId="{5A3579BA-10B4-FF4E-AE1E-CB1D7FD91F2F}" destId="{55A4F488-00F7-8248-B721-1F259C863A8C}" srcOrd="1" destOrd="0" presId="urn:microsoft.com/office/officeart/2005/8/layout/vList4"/>
    <dgm:cxn modelId="{85267DAD-8A2A-8045-B9B0-CAF2451A9FA5}" srcId="{5C90C6FF-FD7A-4648-B8F4-AA038A7BB852}" destId="{5A3579BA-10B4-FF4E-AE1E-CB1D7FD91F2F}" srcOrd="0" destOrd="0" parTransId="{B52C70DF-5DBA-F745-8827-F73199C7DBF0}" sibTransId="{809E4329-23BE-424A-A9AB-FCC06C57DEA0}"/>
    <dgm:cxn modelId="{D452A6B7-6580-3C4D-9F2B-E85B826526D2}" type="presOf" srcId="{3BDA6082-D5D6-514C-AE09-D73C642CC852}" destId="{2AB0073F-DE51-D348-B5DF-FD77480FFC75}" srcOrd="0" destOrd="0" presId="urn:microsoft.com/office/officeart/2005/8/layout/vList4"/>
    <dgm:cxn modelId="{35A354C3-FA68-0F4E-91E9-2B2E94284A3F}" type="presOf" srcId="{8286DA4D-1478-814E-AB47-C0DC5BFC4AFC}" destId="{26DDA4B2-5426-B241-B9A1-5B986E3F09A3}" srcOrd="1" destOrd="0" presId="urn:microsoft.com/office/officeart/2005/8/layout/vList4"/>
    <dgm:cxn modelId="{969E42C4-F6D1-0649-B185-B14BB62A0FA7}" type="presOf" srcId="{3BDA6082-D5D6-514C-AE09-D73C642CC852}" destId="{1C9BC044-A7E4-3449-B51D-7446402DB74E}" srcOrd="1" destOrd="0" presId="urn:microsoft.com/office/officeart/2005/8/layout/vList4"/>
    <dgm:cxn modelId="{31DFBFD3-7ED1-6D4E-B360-92B970DCE26D}" srcId="{5C90C6FF-FD7A-4648-B8F4-AA038A7BB852}" destId="{8286DA4D-1478-814E-AB47-C0DC5BFC4AFC}" srcOrd="3" destOrd="0" parTransId="{C5B61995-8C51-C24E-816F-552AB7B17074}" sibTransId="{33962703-ADD0-F644-9576-FA5770752521}"/>
    <dgm:cxn modelId="{66C817E1-CC75-7640-A366-7A05C9576E22}" srcId="{5C90C6FF-FD7A-4648-B8F4-AA038A7BB852}" destId="{3BDA6082-D5D6-514C-AE09-D73C642CC852}" srcOrd="1" destOrd="0" parTransId="{DC20627F-D7FA-1246-AC8C-C9BF6FD9930A}" sibTransId="{A0AA63B2-CDC6-E34F-9B99-9B0E4C16073F}"/>
    <dgm:cxn modelId="{60D0E3FA-AC06-A742-BB32-05B760FAD600}" type="presOf" srcId="{CE510480-A855-BA45-99B9-92325C5D8860}" destId="{3EA2B463-5ECD-DD43-8879-8FF9758EBC00}" srcOrd="0" destOrd="0" presId="urn:microsoft.com/office/officeart/2005/8/layout/vList4"/>
    <dgm:cxn modelId="{F750BAFD-6B10-1C47-8EBC-06A03E130870}" srcId="{5C90C6FF-FD7A-4648-B8F4-AA038A7BB852}" destId="{CE510480-A855-BA45-99B9-92325C5D8860}" srcOrd="5" destOrd="0" parTransId="{71D8F9DC-BF50-DC41-866C-FA7E7933EEF3}" sibTransId="{DCF72424-F494-564A-AF74-6801926CBCF0}"/>
    <dgm:cxn modelId="{B4970FFF-659A-7E44-907E-24E9CD5E3D52}" type="presOf" srcId="{DAD6C265-0B8B-154F-887E-6D46F657A93F}" destId="{E3DCE3E6-74B6-6942-8A50-837C2E433E68}" srcOrd="1" destOrd="0" presId="urn:microsoft.com/office/officeart/2005/8/layout/vList4"/>
    <dgm:cxn modelId="{F72AB1BB-9569-6940-A45E-280B1059087A}" type="presParOf" srcId="{8906D1A9-5818-7F4D-B4F6-A6B9DAA46BB4}" destId="{D3636656-5765-744D-BE0D-83537E19CA4D}" srcOrd="0" destOrd="0" presId="urn:microsoft.com/office/officeart/2005/8/layout/vList4"/>
    <dgm:cxn modelId="{77FEC363-5EC0-9241-8F33-A8DD82F46263}" type="presParOf" srcId="{D3636656-5765-744D-BE0D-83537E19CA4D}" destId="{69BCECC1-9217-764E-8369-CE3D6DD3CA61}" srcOrd="0" destOrd="0" presId="urn:microsoft.com/office/officeart/2005/8/layout/vList4"/>
    <dgm:cxn modelId="{EBDC1364-FA77-1C4F-9E97-04292731B266}" type="presParOf" srcId="{D3636656-5765-744D-BE0D-83537E19CA4D}" destId="{236A12DE-DE9F-EA45-A03A-57016A18C79C}" srcOrd="1" destOrd="0" presId="urn:microsoft.com/office/officeart/2005/8/layout/vList4"/>
    <dgm:cxn modelId="{230B8439-2A97-524A-AE74-4C404573F3EF}" type="presParOf" srcId="{D3636656-5765-744D-BE0D-83537E19CA4D}" destId="{55A4F488-00F7-8248-B721-1F259C863A8C}" srcOrd="2" destOrd="0" presId="urn:microsoft.com/office/officeart/2005/8/layout/vList4"/>
    <dgm:cxn modelId="{65239168-B009-CC4B-94BE-B463D0B2DC0F}" type="presParOf" srcId="{8906D1A9-5818-7F4D-B4F6-A6B9DAA46BB4}" destId="{F3E92C85-C91D-2046-90AF-841FC12A0D2D}" srcOrd="1" destOrd="0" presId="urn:microsoft.com/office/officeart/2005/8/layout/vList4"/>
    <dgm:cxn modelId="{114D96FD-85B2-9843-A825-6FF0F7FB3BC4}" type="presParOf" srcId="{8906D1A9-5818-7F4D-B4F6-A6B9DAA46BB4}" destId="{8D209F9C-DDA4-C940-88FE-53277E721B50}" srcOrd="2" destOrd="0" presId="urn:microsoft.com/office/officeart/2005/8/layout/vList4"/>
    <dgm:cxn modelId="{4C49FBB8-DB33-8A41-8B86-79CA24F79AE5}" type="presParOf" srcId="{8D209F9C-DDA4-C940-88FE-53277E721B50}" destId="{2AB0073F-DE51-D348-B5DF-FD77480FFC75}" srcOrd="0" destOrd="0" presId="urn:microsoft.com/office/officeart/2005/8/layout/vList4"/>
    <dgm:cxn modelId="{C4798C45-2FF7-DF49-B0C1-1F44E34C4BBD}" type="presParOf" srcId="{8D209F9C-DDA4-C940-88FE-53277E721B50}" destId="{405DFD6C-59B7-B74F-98CE-0C48804BB5F0}" srcOrd="1" destOrd="0" presId="urn:microsoft.com/office/officeart/2005/8/layout/vList4"/>
    <dgm:cxn modelId="{93E9B4B0-7481-8643-9EC5-2AA6FEFA4300}" type="presParOf" srcId="{8D209F9C-DDA4-C940-88FE-53277E721B50}" destId="{1C9BC044-A7E4-3449-B51D-7446402DB74E}" srcOrd="2" destOrd="0" presId="urn:microsoft.com/office/officeart/2005/8/layout/vList4"/>
    <dgm:cxn modelId="{29DF6697-00C1-9241-82D6-7D75AF0DC3D6}" type="presParOf" srcId="{8906D1A9-5818-7F4D-B4F6-A6B9DAA46BB4}" destId="{9EDF5195-7F44-E44D-8938-47EA7841B1EE}" srcOrd="3" destOrd="0" presId="urn:microsoft.com/office/officeart/2005/8/layout/vList4"/>
    <dgm:cxn modelId="{E4A60418-88BD-E643-94F3-7ACBB1E7094C}" type="presParOf" srcId="{8906D1A9-5818-7F4D-B4F6-A6B9DAA46BB4}" destId="{5C3BD9C3-71C7-6540-9730-175ECA28A2AE}" srcOrd="4" destOrd="0" presId="urn:microsoft.com/office/officeart/2005/8/layout/vList4"/>
    <dgm:cxn modelId="{71B7FCA3-D696-2642-8A5F-BE21FF893C3E}" type="presParOf" srcId="{5C3BD9C3-71C7-6540-9730-175ECA28A2AE}" destId="{6A196F54-216E-394F-98E0-A6A61D7E103D}" srcOrd="0" destOrd="0" presId="urn:microsoft.com/office/officeart/2005/8/layout/vList4"/>
    <dgm:cxn modelId="{3D3B7C27-A08E-2644-A0EB-042DBCCFF0B7}" type="presParOf" srcId="{5C3BD9C3-71C7-6540-9730-175ECA28A2AE}" destId="{A5E5F524-1F44-A641-81A4-BA3ED212C706}" srcOrd="1" destOrd="0" presId="urn:microsoft.com/office/officeart/2005/8/layout/vList4"/>
    <dgm:cxn modelId="{AED7EEC2-C701-A04D-BFB7-6FDF22D585E1}" type="presParOf" srcId="{5C3BD9C3-71C7-6540-9730-175ECA28A2AE}" destId="{E3DCE3E6-74B6-6942-8A50-837C2E433E68}" srcOrd="2" destOrd="0" presId="urn:microsoft.com/office/officeart/2005/8/layout/vList4"/>
    <dgm:cxn modelId="{6F09533C-7EAC-A240-ABA8-71C2DB307018}" type="presParOf" srcId="{8906D1A9-5818-7F4D-B4F6-A6B9DAA46BB4}" destId="{844A9CCA-CE93-B947-BC44-EE8F56CE77EB}" srcOrd="5" destOrd="0" presId="urn:microsoft.com/office/officeart/2005/8/layout/vList4"/>
    <dgm:cxn modelId="{D80A9DB6-6519-CC43-BD9E-77AB9B130B89}" type="presParOf" srcId="{8906D1A9-5818-7F4D-B4F6-A6B9DAA46BB4}" destId="{1E5BB669-99C4-2743-92FA-7B6D04812A55}" srcOrd="6" destOrd="0" presId="urn:microsoft.com/office/officeart/2005/8/layout/vList4"/>
    <dgm:cxn modelId="{F8D22583-0A09-F241-86AC-E25AB8A6B5E3}" type="presParOf" srcId="{1E5BB669-99C4-2743-92FA-7B6D04812A55}" destId="{BD4A39F1-9F81-7740-8DDD-706F79F031C5}" srcOrd="0" destOrd="0" presId="urn:microsoft.com/office/officeart/2005/8/layout/vList4"/>
    <dgm:cxn modelId="{E7EC5D5C-B06B-594D-A00B-9B85E788850E}" type="presParOf" srcId="{1E5BB669-99C4-2743-92FA-7B6D04812A55}" destId="{CC74192E-C1C8-F141-8C6C-1D60F601766F}" srcOrd="1" destOrd="0" presId="urn:microsoft.com/office/officeart/2005/8/layout/vList4"/>
    <dgm:cxn modelId="{4A49E584-E9B4-7F45-8AB5-E4E5E5EDB3C3}" type="presParOf" srcId="{1E5BB669-99C4-2743-92FA-7B6D04812A55}" destId="{26DDA4B2-5426-B241-B9A1-5B986E3F09A3}" srcOrd="2" destOrd="0" presId="urn:microsoft.com/office/officeart/2005/8/layout/vList4"/>
    <dgm:cxn modelId="{01276E42-C83B-5A48-8849-B4831499EAE7}" type="presParOf" srcId="{8906D1A9-5818-7F4D-B4F6-A6B9DAA46BB4}" destId="{2A08B171-56F3-2244-9D8C-AA01E27E0A2F}" srcOrd="7" destOrd="0" presId="urn:microsoft.com/office/officeart/2005/8/layout/vList4"/>
    <dgm:cxn modelId="{A6C5F66A-D068-3E49-A47C-ADFADC9CD7EC}" type="presParOf" srcId="{8906D1A9-5818-7F4D-B4F6-A6B9DAA46BB4}" destId="{38D10565-D4F1-CC48-BA69-F647B6647957}" srcOrd="8" destOrd="0" presId="urn:microsoft.com/office/officeart/2005/8/layout/vList4"/>
    <dgm:cxn modelId="{7F80F671-D60A-BE40-B188-D3107F91DFE3}" type="presParOf" srcId="{38D10565-D4F1-CC48-BA69-F647B6647957}" destId="{1AF3170E-42F5-2143-8633-C4498FBD710C}" srcOrd="0" destOrd="0" presId="urn:microsoft.com/office/officeart/2005/8/layout/vList4"/>
    <dgm:cxn modelId="{1052920C-6F2A-A040-A770-9F024EA3A062}" type="presParOf" srcId="{38D10565-D4F1-CC48-BA69-F647B6647957}" destId="{C2F52E05-0FEC-9A43-82E0-F7BA2BEBE335}" srcOrd="1" destOrd="0" presId="urn:microsoft.com/office/officeart/2005/8/layout/vList4"/>
    <dgm:cxn modelId="{821CEDED-FF05-2A4F-A12A-6EF75DCFA015}" type="presParOf" srcId="{38D10565-D4F1-CC48-BA69-F647B6647957}" destId="{E7DDFC84-E915-7545-B1E7-8BC23D24849D}" srcOrd="2" destOrd="0" presId="urn:microsoft.com/office/officeart/2005/8/layout/vList4"/>
    <dgm:cxn modelId="{B6746AB3-08C1-0843-BD2F-F14B5D42CFDC}" type="presParOf" srcId="{8906D1A9-5818-7F4D-B4F6-A6B9DAA46BB4}" destId="{F31B6298-F105-6740-A0EB-A4EB814DDC0B}" srcOrd="9" destOrd="0" presId="urn:microsoft.com/office/officeart/2005/8/layout/vList4"/>
    <dgm:cxn modelId="{ED9B1121-BE2E-424D-962A-C892FD85F28C}" type="presParOf" srcId="{8906D1A9-5818-7F4D-B4F6-A6B9DAA46BB4}" destId="{7DFBE32D-64D6-2D48-9C1F-06917361AC7B}" srcOrd="10" destOrd="0" presId="urn:microsoft.com/office/officeart/2005/8/layout/vList4"/>
    <dgm:cxn modelId="{B99F2A1B-936B-FC40-A48F-F3B7071F5FC8}" type="presParOf" srcId="{7DFBE32D-64D6-2D48-9C1F-06917361AC7B}" destId="{3EA2B463-5ECD-DD43-8879-8FF9758EBC00}" srcOrd="0" destOrd="0" presId="urn:microsoft.com/office/officeart/2005/8/layout/vList4"/>
    <dgm:cxn modelId="{1AB39060-C2AE-EB48-A09A-F54A18F09E68}" type="presParOf" srcId="{7DFBE32D-64D6-2D48-9C1F-06917361AC7B}" destId="{7997C808-6064-DE4F-86B7-C8975BFDE845}" srcOrd="1" destOrd="0" presId="urn:microsoft.com/office/officeart/2005/8/layout/vList4"/>
    <dgm:cxn modelId="{EB415403-8A79-5445-AB05-02FCAC0956E7}" type="presParOf" srcId="{7DFBE32D-64D6-2D48-9C1F-06917361AC7B}" destId="{3CF4D13D-0D60-E84F-B0D5-778B9C21117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B2B22D-54B3-5E44-AFE7-7EEEBD1F5144}" type="doc">
      <dgm:prSet loTypeId="urn:microsoft.com/office/officeart/2005/8/layout/vList2" loCatId="" qsTypeId="urn:microsoft.com/office/officeart/2005/8/quickstyle/simple3" qsCatId="simple" csTypeId="urn:microsoft.com/office/officeart/2005/8/colors/accent1_2" csCatId="accent1" phldr="1"/>
      <dgm:spPr/>
      <dgm:t>
        <a:bodyPr/>
        <a:lstStyle/>
        <a:p>
          <a:endParaRPr lang="nl-NL"/>
        </a:p>
      </dgm:t>
    </dgm:pt>
    <dgm:pt modelId="{99022E05-6F26-0F42-B85A-18C155A76F8F}">
      <dgm:prSet phldrT="[Tekst]" custT="1"/>
      <dgm:spPr/>
      <dgm:t>
        <a:bodyPr/>
        <a:lstStyle/>
        <a:p>
          <a:r>
            <a:rPr lang="nl-NL" sz="2000" b="0" i="0" dirty="0">
              <a:latin typeface="Calibri Light"/>
              <a:cs typeface="Calibri Light"/>
            </a:rPr>
            <a:t>de organisatie de geschikte informatievoorziening heeft</a:t>
          </a:r>
        </a:p>
      </dgm:t>
    </dgm:pt>
    <dgm:pt modelId="{BF8AE801-3FBB-344D-A366-37C7DEFFF80B}" type="parTrans" cxnId="{4D62BF19-345C-6A4C-ADC2-504039349F47}">
      <dgm:prSet/>
      <dgm:spPr/>
      <dgm:t>
        <a:bodyPr/>
        <a:lstStyle/>
        <a:p>
          <a:endParaRPr lang="nl-NL" sz="1400"/>
        </a:p>
      </dgm:t>
    </dgm:pt>
    <dgm:pt modelId="{5C91E013-EE39-1D4F-BB3B-BE9A38836FD5}" type="sibTrans" cxnId="{4D62BF19-345C-6A4C-ADC2-504039349F47}">
      <dgm:prSet/>
      <dgm:spPr/>
      <dgm:t>
        <a:bodyPr/>
        <a:lstStyle/>
        <a:p>
          <a:endParaRPr lang="nl-NL" sz="1400"/>
        </a:p>
      </dgm:t>
    </dgm:pt>
    <dgm:pt modelId="{7583A116-ADA1-DA4C-8601-31DAE2ED0A8A}">
      <dgm:prSet phldrT="[Tekst]" custT="1"/>
      <dgm:spPr/>
      <dgm:t>
        <a:bodyPr/>
        <a:lstStyle/>
        <a:p>
          <a:r>
            <a:rPr lang="nl-NL" sz="1600" b="0" i="0">
              <a:latin typeface="Calibri Light"/>
              <a:cs typeface="Calibri Light"/>
            </a:rPr>
            <a:t>door opstellen van beleid, monitoren en verzamelen van behoeften, bepalen welke services te ontwikkelen, aan te kopen etc. </a:t>
          </a:r>
        </a:p>
      </dgm:t>
    </dgm:pt>
    <dgm:pt modelId="{1D40378B-A270-AE4A-9B0B-6F152017523B}" type="parTrans" cxnId="{676BD3E1-B525-084D-96D2-17ED6D49B7A7}">
      <dgm:prSet/>
      <dgm:spPr/>
      <dgm:t>
        <a:bodyPr/>
        <a:lstStyle/>
        <a:p>
          <a:endParaRPr lang="nl-NL" sz="1400"/>
        </a:p>
      </dgm:t>
    </dgm:pt>
    <dgm:pt modelId="{9250DD65-7F3C-A149-93D8-7B80741A2D0F}" type="sibTrans" cxnId="{676BD3E1-B525-084D-96D2-17ED6D49B7A7}">
      <dgm:prSet/>
      <dgm:spPr/>
      <dgm:t>
        <a:bodyPr/>
        <a:lstStyle/>
        <a:p>
          <a:endParaRPr lang="nl-NL" sz="1400"/>
        </a:p>
      </dgm:t>
    </dgm:pt>
    <dgm:pt modelId="{840D7605-C1DA-EC4B-9F9D-9E205710CAEE}">
      <dgm:prSet phldrT="[Tekst]" custT="1"/>
      <dgm:spPr/>
      <dgm:t>
        <a:bodyPr/>
        <a:lstStyle/>
        <a:p>
          <a:r>
            <a:rPr lang="nl-NL" sz="2000" b="0" i="0" dirty="0">
              <a:latin typeface="Calibri Light"/>
              <a:cs typeface="Calibri Light"/>
            </a:rPr>
            <a:t>de organisatie de informatie en de IT op een juiste manier gebruikt</a:t>
          </a:r>
        </a:p>
      </dgm:t>
    </dgm:pt>
    <dgm:pt modelId="{797CD551-9AD8-DF41-91E3-FA4BC72D83DA}" type="parTrans" cxnId="{A7827401-92C1-6549-B35B-774210EEA700}">
      <dgm:prSet/>
      <dgm:spPr/>
      <dgm:t>
        <a:bodyPr/>
        <a:lstStyle/>
        <a:p>
          <a:endParaRPr lang="nl-NL" sz="1400"/>
        </a:p>
      </dgm:t>
    </dgm:pt>
    <dgm:pt modelId="{161B2950-8768-9D4C-92CE-0F64D40CC1CC}" type="sibTrans" cxnId="{A7827401-92C1-6549-B35B-774210EEA700}">
      <dgm:prSet/>
      <dgm:spPr/>
      <dgm:t>
        <a:bodyPr/>
        <a:lstStyle/>
        <a:p>
          <a:endParaRPr lang="nl-NL" sz="1400"/>
        </a:p>
      </dgm:t>
    </dgm:pt>
    <dgm:pt modelId="{91592A39-7E72-AE48-A91E-37F6BE372D14}">
      <dgm:prSet phldrT="[Tekst]" custT="1"/>
      <dgm:spPr/>
      <dgm:t>
        <a:bodyPr/>
        <a:lstStyle/>
        <a:p>
          <a:r>
            <a:rPr lang="nl-NL" sz="1600" b="0" i="0">
              <a:latin typeface="Calibri Light"/>
              <a:cs typeface="Calibri Light"/>
            </a:rPr>
            <a:t>door eindgebruikers te ondersteunen en te trainen en door het monitoren van de kwaliteit van de bedrijfsgegevens</a:t>
          </a:r>
        </a:p>
      </dgm:t>
    </dgm:pt>
    <dgm:pt modelId="{E3262671-FCB1-464C-9118-D59EBA7A8A5C}" type="parTrans" cxnId="{29556F2A-A9B6-1D4F-B774-440304E52235}">
      <dgm:prSet/>
      <dgm:spPr/>
      <dgm:t>
        <a:bodyPr/>
        <a:lstStyle/>
        <a:p>
          <a:endParaRPr lang="nl-NL" sz="1400"/>
        </a:p>
      </dgm:t>
    </dgm:pt>
    <dgm:pt modelId="{C0A1153B-CCF8-164D-A24C-BA7313424EE8}" type="sibTrans" cxnId="{29556F2A-A9B6-1D4F-B774-440304E52235}">
      <dgm:prSet/>
      <dgm:spPr/>
      <dgm:t>
        <a:bodyPr/>
        <a:lstStyle/>
        <a:p>
          <a:endParaRPr lang="nl-NL" sz="1400"/>
        </a:p>
      </dgm:t>
    </dgm:pt>
    <dgm:pt modelId="{D4D2B5D9-6717-1849-9C8F-6492A3DED2AC}" type="pres">
      <dgm:prSet presAssocID="{F9B2B22D-54B3-5E44-AFE7-7EEEBD1F5144}" presName="linear" presStyleCnt="0">
        <dgm:presLayoutVars>
          <dgm:animLvl val="lvl"/>
          <dgm:resizeHandles val="exact"/>
        </dgm:presLayoutVars>
      </dgm:prSet>
      <dgm:spPr/>
    </dgm:pt>
    <dgm:pt modelId="{AD6A1EBF-E831-1A45-8FC5-E46EA3442028}" type="pres">
      <dgm:prSet presAssocID="{99022E05-6F26-0F42-B85A-18C155A76F8F}" presName="parentText" presStyleLbl="node1" presStyleIdx="0" presStyleCnt="2" custScaleY="58755" custLinFactNeighborX="-15333" custLinFactNeighborY="-26623">
        <dgm:presLayoutVars>
          <dgm:chMax val="0"/>
          <dgm:bulletEnabled val="1"/>
        </dgm:presLayoutVars>
      </dgm:prSet>
      <dgm:spPr/>
    </dgm:pt>
    <dgm:pt modelId="{8E8FDDB3-02CD-BD44-BD71-2F1D36BF6B18}" type="pres">
      <dgm:prSet presAssocID="{99022E05-6F26-0F42-B85A-18C155A76F8F}" presName="childText" presStyleLbl="revTx" presStyleIdx="0" presStyleCnt="2">
        <dgm:presLayoutVars>
          <dgm:bulletEnabled val="1"/>
        </dgm:presLayoutVars>
      </dgm:prSet>
      <dgm:spPr/>
    </dgm:pt>
    <dgm:pt modelId="{41A43C3E-D573-214D-B725-B60102A4C811}" type="pres">
      <dgm:prSet presAssocID="{840D7605-C1DA-EC4B-9F9D-9E205710CAEE}" presName="parentText" presStyleLbl="node1" presStyleIdx="1" presStyleCnt="2" custScaleY="58755">
        <dgm:presLayoutVars>
          <dgm:chMax val="0"/>
          <dgm:bulletEnabled val="1"/>
        </dgm:presLayoutVars>
      </dgm:prSet>
      <dgm:spPr/>
    </dgm:pt>
    <dgm:pt modelId="{DD169596-916E-8D41-B7A9-5E2102ECC75E}" type="pres">
      <dgm:prSet presAssocID="{840D7605-C1DA-EC4B-9F9D-9E205710CAEE}" presName="childText" presStyleLbl="revTx" presStyleIdx="1" presStyleCnt="2">
        <dgm:presLayoutVars>
          <dgm:bulletEnabled val="1"/>
        </dgm:presLayoutVars>
      </dgm:prSet>
      <dgm:spPr/>
    </dgm:pt>
  </dgm:ptLst>
  <dgm:cxnLst>
    <dgm:cxn modelId="{A7827401-92C1-6549-B35B-774210EEA700}" srcId="{F9B2B22D-54B3-5E44-AFE7-7EEEBD1F5144}" destId="{840D7605-C1DA-EC4B-9F9D-9E205710CAEE}" srcOrd="1" destOrd="0" parTransId="{797CD551-9AD8-DF41-91E3-FA4BC72D83DA}" sibTransId="{161B2950-8768-9D4C-92CE-0F64D40CC1CC}"/>
    <dgm:cxn modelId="{4D62BF19-345C-6A4C-ADC2-504039349F47}" srcId="{F9B2B22D-54B3-5E44-AFE7-7EEEBD1F5144}" destId="{99022E05-6F26-0F42-B85A-18C155A76F8F}" srcOrd="0" destOrd="0" parTransId="{BF8AE801-3FBB-344D-A366-37C7DEFFF80B}" sibTransId="{5C91E013-EE39-1D4F-BB3B-BE9A38836FD5}"/>
    <dgm:cxn modelId="{29556F2A-A9B6-1D4F-B774-440304E52235}" srcId="{840D7605-C1DA-EC4B-9F9D-9E205710CAEE}" destId="{91592A39-7E72-AE48-A91E-37F6BE372D14}" srcOrd="0" destOrd="0" parTransId="{E3262671-FCB1-464C-9118-D59EBA7A8A5C}" sibTransId="{C0A1153B-CCF8-164D-A24C-BA7313424EE8}"/>
    <dgm:cxn modelId="{B0A64D30-BEB4-7E40-82EF-4614B5C6EA9F}" type="presOf" srcId="{91592A39-7E72-AE48-A91E-37F6BE372D14}" destId="{DD169596-916E-8D41-B7A9-5E2102ECC75E}" srcOrd="0" destOrd="0" presId="urn:microsoft.com/office/officeart/2005/8/layout/vList2"/>
    <dgm:cxn modelId="{1DC0DD35-740C-BA48-AFB4-09CBA6A519CA}" type="presOf" srcId="{840D7605-C1DA-EC4B-9F9D-9E205710CAEE}" destId="{41A43C3E-D573-214D-B725-B60102A4C811}" srcOrd="0" destOrd="0" presId="urn:microsoft.com/office/officeart/2005/8/layout/vList2"/>
    <dgm:cxn modelId="{A71A5B76-CC43-CD47-9934-870CA18010C9}" type="presOf" srcId="{99022E05-6F26-0F42-B85A-18C155A76F8F}" destId="{AD6A1EBF-E831-1A45-8FC5-E46EA3442028}" srcOrd="0" destOrd="0" presId="urn:microsoft.com/office/officeart/2005/8/layout/vList2"/>
    <dgm:cxn modelId="{A8D43893-F490-314B-BBA1-B48DAA2E2A80}" type="presOf" srcId="{F9B2B22D-54B3-5E44-AFE7-7EEEBD1F5144}" destId="{D4D2B5D9-6717-1849-9C8F-6492A3DED2AC}" srcOrd="0" destOrd="0" presId="urn:microsoft.com/office/officeart/2005/8/layout/vList2"/>
    <dgm:cxn modelId="{50D87E96-941A-564B-BA19-2106A15C3868}" type="presOf" srcId="{7583A116-ADA1-DA4C-8601-31DAE2ED0A8A}" destId="{8E8FDDB3-02CD-BD44-BD71-2F1D36BF6B18}" srcOrd="0" destOrd="0" presId="urn:microsoft.com/office/officeart/2005/8/layout/vList2"/>
    <dgm:cxn modelId="{676BD3E1-B525-084D-96D2-17ED6D49B7A7}" srcId="{99022E05-6F26-0F42-B85A-18C155A76F8F}" destId="{7583A116-ADA1-DA4C-8601-31DAE2ED0A8A}" srcOrd="0" destOrd="0" parTransId="{1D40378B-A270-AE4A-9B0B-6F152017523B}" sibTransId="{9250DD65-7F3C-A149-93D8-7B80741A2D0F}"/>
    <dgm:cxn modelId="{C4E600C0-77B5-4F44-A7B2-A74D812AFEA5}" type="presParOf" srcId="{D4D2B5D9-6717-1849-9C8F-6492A3DED2AC}" destId="{AD6A1EBF-E831-1A45-8FC5-E46EA3442028}" srcOrd="0" destOrd="0" presId="urn:microsoft.com/office/officeart/2005/8/layout/vList2"/>
    <dgm:cxn modelId="{5A71AA0A-9FB9-FA47-8CC8-57B2FD8C353C}" type="presParOf" srcId="{D4D2B5D9-6717-1849-9C8F-6492A3DED2AC}" destId="{8E8FDDB3-02CD-BD44-BD71-2F1D36BF6B18}" srcOrd="1" destOrd="0" presId="urn:microsoft.com/office/officeart/2005/8/layout/vList2"/>
    <dgm:cxn modelId="{47E5E86E-2F8A-F34B-9FAC-E1B98C3B1EBD}" type="presParOf" srcId="{D4D2B5D9-6717-1849-9C8F-6492A3DED2AC}" destId="{41A43C3E-D573-214D-B725-B60102A4C811}" srcOrd="2" destOrd="0" presId="urn:microsoft.com/office/officeart/2005/8/layout/vList2"/>
    <dgm:cxn modelId="{4698DA2A-E41D-114C-9876-CA45D32F64AF}" type="presParOf" srcId="{D4D2B5D9-6717-1849-9C8F-6492A3DED2AC}" destId="{DD169596-916E-8D41-B7A9-5E2102ECC75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a:solidFill>
          <a:schemeClr val="accent1"/>
        </a:solidFill>
        <a:ln>
          <a:solidFill>
            <a:schemeClr val="accent1"/>
          </a:solidFill>
        </a:ln>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a:solidFill>
          <a:srgbClr val="4472C4"/>
        </a:solidFill>
        <a:ln>
          <a:solidFill>
            <a:srgbClr val="4472C4"/>
          </a:solidFill>
        </a:ln>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Een vraag</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Wat terminologie</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000" dirty="0">
              <a:solidFill>
                <a:schemeClr val="tx1">
                  <a:lumMod val="90000"/>
                  <a:lumOff val="10000"/>
                </a:schemeClr>
              </a:solidFill>
              <a:latin typeface="Calibri Light"/>
              <a:cs typeface="Calibri Light"/>
            </a:rPr>
            <a:t>Waarom BIM</a:t>
          </a:r>
          <a:endParaRPr lang="nl-NL" sz="2000" b="0" i="0" dirty="0">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rgbClr val="4472C4"/>
          </a:solidFill>
        </a:ln>
      </dgm:spPr>
      <dgm:t>
        <a:bodyPr/>
        <a:lstStyle/>
        <a:p>
          <a:pPr>
            <a:buFontTx/>
            <a:buNone/>
          </a:pPr>
          <a:r>
            <a:rPr lang="nl-NL" sz="2000" dirty="0">
              <a:solidFill>
                <a:schemeClr val="tx1">
                  <a:lumMod val="90000"/>
                  <a:lumOff val="10000"/>
                </a:schemeClr>
              </a:solidFill>
              <a:latin typeface="Calibri Light"/>
              <a:cs typeface="Calibri Light"/>
            </a:rPr>
            <a:t>Wat is BIM</a:t>
          </a: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2C18B6B6-4D85-664A-A0F9-575F7430D61D}">
      <dgm:prSet custT="1"/>
      <dgm:spPr>
        <a:solidFill>
          <a:srgbClr val="ED7D31"/>
        </a:solidFill>
        <a:ln>
          <a:solidFill>
            <a:srgbClr val="ED7D31"/>
          </a:solidFill>
        </a:ln>
      </dgm:spPr>
      <dgm:t>
        <a:bodyPr/>
        <a:lstStyle/>
        <a:p>
          <a:pPr>
            <a:buFontTx/>
            <a:buNone/>
          </a:pPr>
          <a:r>
            <a:rPr lang="nl-NL" sz="1400" b="0" i="0" dirty="0">
              <a:latin typeface="Calibri Light"/>
              <a:cs typeface="Calibri Light"/>
            </a:rPr>
            <a:t>5</a:t>
          </a:r>
        </a:p>
      </dgm:t>
    </dgm:pt>
    <dgm:pt modelId="{DB57D43F-249E-B641-A35B-5BD3736FFAB6}" type="parTrans" cxnId="{41FFA6D1-86F3-5346-8F86-AC568980878E}">
      <dgm:prSet/>
      <dgm:spPr/>
      <dgm:t>
        <a:bodyPr/>
        <a:lstStyle/>
        <a:p>
          <a:endParaRPr lang="nl-NL"/>
        </a:p>
      </dgm:t>
    </dgm:pt>
    <dgm:pt modelId="{CE27E347-A7FB-5242-A284-CAE20F15C626}" type="sibTrans" cxnId="{41FFA6D1-86F3-5346-8F86-AC568980878E}">
      <dgm:prSet/>
      <dgm:spPr/>
      <dgm:t>
        <a:bodyPr/>
        <a:lstStyle/>
        <a:p>
          <a:endParaRPr lang="nl-NL"/>
        </a:p>
      </dgm:t>
    </dgm:pt>
    <dgm:pt modelId="{22DBD7EA-76C3-4543-B2CF-217A075A6DEC}">
      <dgm:prSet custT="1"/>
      <dgm:spPr>
        <a:ln>
          <a:solidFill>
            <a:srgbClr val="ED7D31"/>
          </a:solidFill>
        </a:ln>
      </dgm:spPr>
      <dgm:t>
        <a:bodyPr/>
        <a:lstStyle/>
        <a:p>
          <a:pPr>
            <a:buFontTx/>
            <a:buNone/>
          </a:pPr>
          <a:r>
            <a:rPr lang="nl-NL" sz="2000" b="1" i="1" dirty="0">
              <a:solidFill>
                <a:srgbClr val="FA923F"/>
              </a:solidFill>
              <a:latin typeface="Calibri"/>
              <a:cs typeface="Calibri"/>
            </a:rPr>
            <a:t>Rollen binnen BIM</a:t>
          </a:r>
        </a:p>
      </dgm:t>
    </dgm:pt>
    <dgm:pt modelId="{4E723CA1-71DC-614E-BE59-353CA599B7A2}" type="parTrans" cxnId="{84208533-B260-7A45-8DFF-D4E2AA5BB4B7}">
      <dgm:prSet/>
      <dgm:spPr/>
      <dgm:t>
        <a:bodyPr/>
        <a:lstStyle/>
        <a:p>
          <a:endParaRPr lang="nl-NL"/>
        </a:p>
      </dgm:t>
    </dgm:pt>
    <dgm:pt modelId="{23F1D0A4-9070-5648-9023-7C7BEEF77619}" type="sibTrans" cxnId="{84208533-B260-7A45-8DFF-D4E2AA5BB4B7}">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CF7F137E-240D-9548-8F8C-DE3BE98E3E52}" type="pres">
      <dgm:prSet presAssocID="{56E85428-BC5E-C24A-8573-EA9C23225016}" presName="sp" presStyleCnt="0"/>
      <dgm:spPr/>
    </dgm:pt>
    <dgm:pt modelId="{00908E47-828E-E347-B50E-5F7CD82BA23A}" type="pres">
      <dgm:prSet presAssocID="{2C18B6B6-4D85-664A-A0F9-575F7430D61D}" presName="composite" presStyleCnt="0"/>
      <dgm:spPr/>
    </dgm:pt>
    <dgm:pt modelId="{9D6ECE80-AF06-0249-9578-4F2DE4F0AFF9}" type="pres">
      <dgm:prSet presAssocID="{2C18B6B6-4D85-664A-A0F9-575F7430D61D}" presName="parentText" presStyleLbl="alignNode1" presStyleIdx="4" presStyleCnt="5">
        <dgm:presLayoutVars>
          <dgm:chMax val="1"/>
          <dgm:bulletEnabled val="1"/>
        </dgm:presLayoutVars>
      </dgm:prSet>
      <dgm:spPr/>
    </dgm:pt>
    <dgm:pt modelId="{CAC2C020-6E78-4B45-B4C8-F96FEAA77FB3}" type="pres">
      <dgm:prSet presAssocID="{2C18B6B6-4D85-664A-A0F9-575F7430D61D}" presName="descendantText" presStyleLbl="alignAcc1" presStyleIdx="4" presStyleCnt="5">
        <dgm:presLayoutVars>
          <dgm:bulletEnabled val="1"/>
        </dgm:presLayoutVars>
      </dgm:prSet>
      <dgm:spPr/>
    </dgm:pt>
  </dgm:ptLst>
  <dgm:cxnLst>
    <dgm:cxn modelId="{96101005-F3F8-7548-A0E7-E82C8312E8AE}" type="presOf" srcId="{072F194E-C723-F14A-9F90-685831B561C0}" destId="{768AD8B4-E2C9-FF46-959B-FF489DCFBDE1}" srcOrd="0" destOrd="0" presId="urn:microsoft.com/office/officeart/2005/8/layout/chevron2"/>
    <dgm:cxn modelId="{AD601306-2153-484E-9300-15C425CCB05F}" srcId="{280C3EFF-4EE0-F343-8EA9-4D87E673FA89}" destId="{072F194E-C723-F14A-9F90-685831B561C0}" srcOrd="1" destOrd="0" parTransId="{1A542363-DA21-A648-B5D1-FC67F018B0EA}" sibTransId="{F476C111-24F0-7D46-84BE-96C7002706F2}"/>
    <dgm:cxn modelId="{9D1B1411-803A-C640-8666-35B3D522E2E3}" type="presOf" srcId="{9CD45D3A-17F2-074E-B563-9000590F639A}" destId="{5E2127FE-E7D9-4246-9D6A-556073ED5070}" srcOrd="0" destOrd="0" presId="urn:microsoft.com/office/officeart/2005/8/layout/chevron2"/>
    <dgm:cxn modelId="{C9862413-420E-C745-A748-8584132FA872}" type="presOf" srcId="{D040A011-DBC8-444C-B5B4-237888B13048}" destId="{B2958CAC-D613-0141-A59A-C583001E135C}"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84208533-B260-7A45-8DFF-D4E2AA5BB4B7}" srcId="{2C18B6B6-4D85-664A-A0F9-575F7430D61D}" destId="{22DBD7EA-76C3-4543-B2CF-217A075A6DEC}" srcOrd="0" destOrd="0" parTransId="{4E723CA1-71DC-614E-BE59-353CA599B7A2}" sibTransId="{23F1D0A4-9070-5648-9023-7C7BEEF77619}"/>
    <dgm:cxn modelId="{6A198A33-B4C2-CA43-A2A3-8CA3210E189D}" type="presOf" srcId="{33EAA58C-C7A4-2240-A578-D9E3D24B2837}" destId="{EC7AE2EA-06FF-C547-9434-EF0B82BECBDA}" srcOrd="0" destOrd="0" presId="urn:microsoft.com/office/officeart/2005/8/layout/chevron2"/>
    <dgm:cxn modelId="{A02C6338-F02F-9741-802F-C548D4B57056}" type="presOf" srcId="{C429E0E7-E3F7-1E40-9284-7EC747DA94CB}" destId="{C57514A3-C0CE-9744-A723-93A605E9D494}" srcOrd="0" destOrd="0" presId="urn:microsoft.com/office/officeart/2005/8/layout/chevron2"/>
    <dgm:cxn modelId="{2AEAEB6B-9665-CC4A-95BB-AF26A6E1FBAF}" type="presOf" srcId="{280C3EFF-4EE0-F343-8EA9-4D87E673FA89}" destId="{F03E87A8-4424-174D-9BEE-A018C9E9E143}" srcOrd="0" destOrd="0" presId="urn:microsoft.com/office/officeart/2005/8/layout/chevron2"/>
    <dgm:cxn modelId="{F92DBD74-0420-7942-B838-E5F881D45424}" type="presOf" srcId="{C19951B7-166B-E44C-90C1-CFB9615A7DE2}" destId="{9ACF0CF1-DE3C-8F43-82BE-A592E48C9D53}" srcOrd="0" destOrd="0" presId="urn:microsoft.com/office/officeart/2005/8/layout/chevron2"/>
    <dgm:cxn modelId="{81495682-4433-6C42-8926-B1A87AD04EBB}" type="presOf" srcId="{22DBD7EA-76C3-4543-B2CF-217A075A6DEC}" destId="{CAC2C020-6E78-4B45-B4C8-F96FEAA77FB3}"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4096F2C0-3DEE-884E-8C4B-7C0D51FB9577}" type="presOf" srcId="{2C18B6B6-4D85-664A-A0F9-575F7430D61D}" destId="{9D6ECE80-AF06-0249-9578-4F2DE4F0AFF9}"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41FFA6D1-86F3-5346-8F86-AC568980878E}" srcId="{280C3EFF-4EE0-F343-8EA9-4D87E673FA89}" destId="{2C18B6B6-4D85-664A-A0F9-575F7430D61D}" srcOrd="4" destOrd="0" parTransId="{DB57D43F-249E-B641-A35B-5BD3736FFAB6}" sibTransId="{CE27E347-A7FB-5242-A284-CAE20F15C626}"/>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827570DA-5C09-D548-9714-66A4A8D7636E}" type="presOf" srcId="{DA1C2FB0-0DF8-B147-B3D9-46CBF06E4EB0}" destId="{7B9D288A-6BD2-1A40-B0B9-E3FE85D83ED6}" srcOrd="0" destOrd="0" presId="urn:microsoft.com/office/officeart/2005/8/layout/chevron2"/>
    <dgm:cxn modelId="{532069DF-793C-B94B-A9BB-2A23D82687AA}" srcId="{C429E0E7-E3F7-1E40-9284-7EC747DA94CB}" destId="{BD6A9D52-93A9-B240-A233-F23AA8464ED8}" srcOrd="0" destOrd="0" parTransId="{B673A1A5-EF1E-2F48-A626-52CF49AFC936}" sibTransId="{729481FC-7519-5C47-8B74-976378D4623C}"/>
    <dgm:cxn modelId="{D8D193EB-A830-3A4B-A30F-436B8C185949}" type="presOf" srcId="{BD6A9D52-93A9-B240-A233-F23AA8464ED8}" destId="{320D730F-364A-2E47-9339-3D423ABBC587}" srcOrd="0" destOrd="0" presId="urn:microsoft.com/office/officeart/2005/8/layout/chevron2"/>
    <dgm:cxn modelId="{6616DF39-B166-7B46-B76D-EA6C6C4FAE9C}" type="presParOf" srcId="{F03E87A8-4424-174D-9BEE-A018C9E9E143}" destId="{3A6AEAF7-9093-9A42-A9FF-D982D623ED9E}" srcOrd="0" destOrd="0" presId="urn:microsoft.com/office/officeart/2005/8/layout/chevron2"/>
    <dgm:cxn modelId="{A4A06D0D-2FE1-6045-82C5-A6E3649A5D0B}" type="presParOf" srcId="{3A6AEAF7-9093-9A42-A9FF-D982D623ED9E}" destId="{B2958CAC-D613-0141-A59A-C583001E135C}" srcOrd="0" destOrd="0" presId="urn:microsoft.com/office/officeart/2005/8/layout/chevron2"/>
    <dgm:cxn modelId="{3AC47EE6-63C6-404B-AAA8-B3FD8AB93219}" type="presParOf" srcId="{3A6AEAF7-9093-9A42-A9FF-D982D623ED9E}" destId="{7B9D288A-6BD2-1A40-B0B9-E3FE85D83ED6}" srcOrd="1" destOrd="0" presId="urn:microsoft.com/office/officeart/2005/8/layout/chevron2"/>
    <dgm:cxn modelId="{B713471B-6217-1040-AAF5-4FADA247F792}" type="presParOf" srcId="{F03E87A8-4424-174D-9BEE-A018C9E9E143}" destId="{89CB6960-96C0-A84D-A63F-C62444D77939}" srcOrd="1" destOrd="0" presId="urn:microsoft.com/office/officeart/2005/8/layout/chevron2"/>
    <dgm:cxn modelId="{5D857E8A-9003-D24B-B1D3-91B1032AF3CA}" type="presParOf" srcId="{F03E87A8-4424-174D-9BEE-A018C9E9E143}" destId="{6A6CF363-EAA0-3240-89A2-1D30B4EB5312}" srcOrd="2" destOrd="0" presId="urn:microsoft.com/office/officeart/2005/8/layout/chevron2"/>
    <dgm:cxn modelId="{13198FD6-B26F-CB44-9ED8-747E242AA595}" type="presParOf" srcId="{6A6CF363-EAA0-3240-89A2-1D30B4EB5312}" destId="{768AD8B4-E2C9-FF46-959B-FF489DCFBDE1}" srcOrd="0" destOrd="0" presId="urn:microsoft.com/office/officeart/2005/8/layout/chevron2"/>
    <dgm:cxn modelId="{64DD1DAC-CC93-B644-A4FC-EADF6456E55D}" type="presParOf" srcId="{6A6CF363-EAA0-3240-89A2-1D30B4EB5312}" destId="{5E2127FE-E7D9-4246-9D6A-556073ED5070}" srcOrd="1" destOrd="0" presId="urn:microsoft.com/office/officeart/2005/8/layout/chevron2"/>
    <dgm:cxn modelId="{16E00927-A980-2F49-9882-C6F1AFF3C125}" type="presParOf" srcId="{F03E87A8-4424-174D-9BEE-A018C9E9E143}" destId="{D6892F63-7FB1-D749-8FC5-1186466B4B7A}" srcOrd="3" destOrd="0" presId="urn:microsoft.com/office/officeart/2005/8/layout/chevron2"/>
    <dgm:cxn modelId="{024B4B9D-7C34-1A4D-A79C-354971337DD1}" type="presParOf" srcId="{F03E87A8-4424-174D-9BEE-A018C9E9E143}" destId="{5D15E8E0-A38C-7A4D-B5EF-36A1E468F5BB}" srcOrd="4" destOrd="0" presId="urn:microsoft.com/office/officeart/2005/8/layout/chevron2"/>
    <dgm:cxn modelId="{B2716B70-BF40-1541-9F2C-A2B6EC33E692}" type="presParOf" srcId="{5D15E8E0-A38C-7A4D-B5EF-36A1E468F5BB}" destId="{EC7AE2EA-06FF-C547-9434-EF0B82BECBDA}" srcOrd="0" destOrd="0" presId="urn:microsoft.com/office/officeart/2005/8/layout/chevron2"/>
    <dgm:cxn modelId="{D1A944AA-A3C7-6E42-8BF4-D26F0B9772DC}" type="presParOf" srcId="{5D15E8E0-A38C-7A4D-B5EF-36A1E468F5BB}" destId="{9ACF0CF1-DE3C-8F43-82BE-A592E48C9D53}" srcOrd="1" destOrd="0" presId="urn:microsoft.com/office/officeart/2005/8/layout/chevron2"/>
    <dgm:cxn modelId="{201C5B1E-A224-4941-850F-8C299DE28538}" type="presParOf" srcId="{F03E87A8-4424-174D-9BEE-A018C9E9E143}" destId="{0068E874-7084-3F45-91F1-32AD17444FF3}" srcOrd="5" destOrd="0" presId="urn:microsoft.com/office/officeart/2005/8/layout/chevron2"/>
    <dgm:cxn modelId="{3ADD29DB-7C1F-2A45-B602-3A74C6527687}" type="presParOf" srcId="{F03E87A8-4424-174D-9BEE-A018C9E9E143}" destId="{F76E4482-A07E-5F42-BB9A-21AC5E260CFB}" srcOrd="6" destOrd="0" presId="urn:microsoft.com/office/officeart/2005/8/layout/chevron2"/>
    <dgm:cxn modelId="{83F90BBD-B723-4548-91FD-853C5B6F18D8}" type="presParOf" srcId="{F76E4482-A07E-5F42-BB9A-21AC5E260CFB}" destId="{C57514A3-C0CE-9744-A723-93A605E9D494}" srcOrd="0" destOrd="0" presId="urn:microsoft.com/office/officeart/2005/8/layout/chevron2"/>
    <dgm:cxn modelId="{99DC2670-C2C2-0B42-8DA5-684AF77524BC}" type="presParOf" srcId="{F76E4482-A07E-5F42-BB9A-21AC5E260CFB}" destId="{320D730F-364A-2E47-9339-3D423ABBC587}" srcOrd="1" destOrd="0" presId="urn:microsoft.com/office/officeart/2005/8/layout/chevron2"/>
    <dgm:cxn modelId="{9AFF52CE-02FB-614F-9509-6890EB2079AA}" type="presParOf" srcId="{F03E87A8-4424-174D-9BEE-A018C9E9E143}" destId="{CF7F137E-240D-9548-8F8C-DE3BE98E3E52}" srcOrd="7" destOrd="0" presId="urn:microsoft.com/office/officeart/2005/8/layout/chevron2"/>
    <dgm:cxn modelId="{E2BE235C-E7FA-1A4C-82CC-730CE895BCA0}" type="presParOf" srcId="{F03E87A8-4424-174D-9BEE-A018C9E9E143}" destId="{00908E47-828E-E347-B50E-5F7CD82BA23A}" srcOrd="8" destOrd="0" presId="urn:microsoft.com/office/officeart/2005/8/layout/chevron2"/>
    <dgm:cxn modelId="{C2E285C1-9A29-EF47-8C6E-08033C38921A}" type="presParOf" srcId="{00908E47-828E-E347-B50E-5F7CD82BA23A}" destId="{9D6ECE80-AF06-0249-9578-4F2DE4F0AFF9}" srcOrd="0" destOrd="0" presId="urn:microsoft.com/office/officeart/2005/8/layout/chevron2"/>
    <dgm:cxn modelId="{3D3B3BFB-EA45-D74D-9FF4-FBFEA3F97452}" type="presParOf" srcId="{00908E47-828E-E347-B50E-5F7CD82BA23A}" destId="{CAC2C020-6E78-4B45-B4C8-F96FEAA77F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2"/>
        </a:solidFill>
        <a:ln>
          <a:solidFill>
            <a:schemeClr val="accent2"/>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2"/>
          </a:solidFill>
        </a:ln>
      </dgm:spPr>
      <dgm:t>
        <a:bodyPr/>
        <a:lstStyle/>
        <a:p>
          <a:pPr>
            <a:buFontTx/>
            <a:buNone/>
          </a:pPr>
          <a:r>
            <a:rPr lang="nl-NL" sz="2000" b="1" i="1" dirty="0">
              <a:solidFill>
                <a:srgbClr val="FA923F"/>
              </a:solidFill>
              <a:latin typeface="Calibri"/>
              <a:cs typeface="Calibri"/>
            </a:rPr>
            <a:t>Waarom vernieuwing</a:t>
          </a:r>
          <a:endParaRPr lang="nl-NL" sz="2800" b="1" i="1" dirty="0">
            <a:solidFill>
              <a:srgbClr val="FA923F"/>
            </a:solidFill>
            <a:latin typeface="Calibri"/>
            <a:cs typeface="Calibri"/>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dgm:t>
        <a:bodyPr/>
        <a:lstStyle/>
        <a:p>
          <a:pPr>
            <a:buFontTx/>
            <a:buNone/>
          </a:pPr>
          <a:r>
            <a:rPr lang="nl-NL" sz="2000" b="0" i="0" dirty="0">
              <a:latin typeface="Calibri Light"/>
              <a:cs typeface="Calibri Light"/>
            </a:rPr>
            <a:t>De bouwstenen van het model</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000" dirty="0">
              <a:solidFill>
                <a:schemeClr val="tx1">
                  <a:lumMod val="90000"/>
                  <a:lumOff val="10000"/>
                </a:schemeClr>
              </a:solidFill>
              <a:latin typeface="Calibri Light"/>
              <a:cs typeface="Calibri Light"/>
            </a:rPr>
            <a:t>De domeinen</a:t>
          </a:r>
          <a:endParaRPr lang="nl-NL" sz="2000" b="0" i="0" dirty="0">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dgm:t>
        <a:bodyPr/>
        <a:lstStyle/>
        <a:p>
          <a:pPr>
            <a:buFontTx/>
            <a:buNone/>
          </a:pPr>
          <a:r>
            <a:rPr lang="nl-NL" sz="2000" dirty="0">
              <a:solidFill>
                <a:schemeClr val="tx1">
                  <a:lumMod val="90000"/>
                  <a:lumOff val="10000"/>
                </a:schemeClr>
              </a:solidFill>
              <a:latin typeface="Calibri Light"/>
              <a:cs typeface="Calibri Light"/>
            </a:rPr>
            <a:t>BiSL Next</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4">
        <dgm:presLayoutVars>
          <dgm:chMax val="1"/>
          <dgm:bulletEnabled val="1"/>
        </dgm:presLayoutVars>
      </dgm:prSet>
      <dgm:spPr/>
    </dgm:pt>
    <dgm:pt modelId="{5E2127FE-E7D9-4246-9D6A-556073ED5070}" type="pres">
      <dgm:prSet presAssocID="{072F194E-C723-F14A-9F90-685831B561C0}" presName="descendantText" presStyleLbl="alignAcc1" presStyleIdx="1"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4">
        <dgm:presLayoutVars>
          <dgm:chMax val="1"/>
          <dgm:bulletEnabled val="1"/>
        </dgm:presLayoutVars>
      </dgm:prSet>
      <dgm:spPr/>
    </dgm:pt>
    <dgm:pt modelId="{9ACF0CF1-DE3C-8F43-82BE-A592E48C9D53}" type="pres">
      <dgm:prSet presAssocID="{33EAA58C-C7A4-2240-A578-D9E3D24B2837}" presName="descendantText" presStyleLbl="alignAcc1" presStyleIdx="2" presStyleCnt="4">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4">
        <dgm:presLayoutVars>
          <dgm:chMax val="1"/>
          <dgm:bulletEnabled val="1"/>
        </dgm:presLayoutVars>
      </dgm:prSet>
      <dgm:spPr/>
    </dgm:pt>
    <dgm:pt modelId="{320D730F-364A-2E47-9339-3D423ABBC587}" type="pres">
      <dgm:prSet presAssocID="{C429E0E7-E3F7-1E40-9284-7EC747DA94CB}"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75FB4808-B2FF-294D-B9FD-A7D49D8617BF}" type="presOf" srcId="{33EAA58C-C7A4-2240-A578-D9E3D24B2837}" destId="{EC7AE2EA-06FF-C547-9434-EF0B82BECBDA}" srcOrd="0" destOrd="0" presId="urn:microsoft.com/office/officeart/2005/8/layout/chevron2"/>
    <dgm:cxn modelId="{B2805F24-2F6B-1443-A488-4AF3C640A616}" type="presOf" srcId="{072F194E-C723-F14A-9F90-685831B561C0}" destId="{768AD8B4-E2C9-FF46-959B-FF489DCFBDE1}"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44CBA046-4B0D-1342-A75E-698898331AA2}" type="presOf" srcId="{C19951B7-166B-E44C-90C1-CFB9615A7DE2}" destId="{9ACF0CF1-DE3C-8F43-82BE-A592E48C9D53}" srcOrd="0" destOrd="0" presId="urn:microsoft.com/office/officeart/2005/8/layout/chevron2"/>
    <dgm:cxn modelId="{A0892168-25E8-0D4B-B6D7-FACA9C863371}" type="presOf" srcId="{DA1C2FB0-0DF8-B147-B3D9-46CBF06E4EB0}" destId="{7B9D288A-6BD2-1A40-B0B9-E3FE85D83ED6}" srcOrd="0" destOrd="0" presId="urn:microsoft.com/office/officeart/2005/8/layout/chevron2"/>
    <dgm:cxn modelId="{27B64F69-AA92-C345-8CC7-86002D61E1CA}" type="presOf" srcId="{D040A011-DBC8-444C-B5B4-237888B13048}" destId="{B2958CAC-D613-0141-A59A-C583001E135C}"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47C0C9AB-0BFE-6E49-9A2B-E4196B23FF91}" type="presOf" srcId="{280C3EFF-4EE0-F343-8EA9-4D87E673FA89}" destId="{F03E87A8-4424-174D-9BEE-A018C9E9E143}" srcOrd="0" destOrd="0" presId="urn:microsoft.com/office/officeart/2005/8/layout/chevron2"/>
    <dgm:cxn modelId="{DA0AE5BA-F25B-F44C-A5C1-2F8C1E0A6F77}" type="presOf" srcId="{BD6A9D52-93A9-B240-A233-F23AA8464ED8}" destId="{320D730F-364A-2E47-9339-3D423ABBC587}"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DEC45FF7-8AE6-434E-BE7E-DB01A6EC1E8D}" type="presOf" srcId="{C429E0E7-E3F7-1E40-9284-7EC747DA94CB}" destId="{C57514A3-C0CE-9744-A723-93A605E9D494}" srcOrd="0" destOrd="0" presId="urn:microsoft.com/office/officeart/2005/8/layout/chevron2"/>
    <dgm:cxn modelId="{B7FB54FD-C188-4649-B9F2-589F0431E8A1}" type="presOf" srcId="{9CD45D3A-17F2-074E-B563-9000590F639A}" destId="{5E2127FE-E7D9-4246-9D6A-556073ED5070}" srcOrd="0" destOrd="0" presId="urn:microsoft.com/office/officeart/2005/8/layout/chevron2"/>
    <dgm:cxn modelId="{160F4DD5-3752-D540-9062-5FE5AC3994CC}" type="presParOf" srcId="{F03E87A8-4424-174D-9BEE-A018C9E9E143}" destId="{3A6AEAF7-9093-9A42-A9FF-D982D623ED9E}" srcOrd="0" destOrd="0" presId="urn:microsoft.com/office/officeart/2005/8/layout/chevron2"/>
    <dgm:cxn modelId="{C082D9E9-580C-084A-93A5-810512AA6A2C}" type="presParOf" srcId="{3A6AEAF7-9093-9A42-A9FF-D982D623ED9E}" destId="{B2958CAC-D613-0141-A59A-C583001E135C}" srcOrd="0" destOrd="0" presId="urn:microsoft.com/office/officeart/2005/8/layout/chevron2"/>
    <dgm:cxn modelId="{B5F7A3BD-DDAE-434F-8CC5-70CF704D3E30}" type="presParOf" srcId="{3A6AEAF7-9093-9A42-A9FF-D982D623ED9E}" destId="{7B9D288A-6BD2-1A40-B0B9-E3FE85D83ED6}" srcOrd="1" destOrd="0" presId="urn:microsoft.com/office/officeart/2005/8/layout/chevron2"/>
    <dgm:cxn modelId="{3C3BEC97-BE3B-1342-B94B-A8414BCDD2E4}" type="presParOf" srcId="{F03E87A8-4424-174D-9BEE-A018C9E9E143}" destId="{89CB6960-96C0-A84D-A63F-C62444D77939}" srcOrd="1" destOrd="0" presId="urn:microsoft.com/office/officeart/2005/8/layout/chevron2"/>
    <dgm:cxn modelId="{0F7C4AF0-605C-2F40-B6C6-5D7E41205CC8}" type="presParOf" srcId="{F03E87A8-4424-174D-9BEE-A018C9E9E143}" destId="{6A6CF363-EAA0-3240-89A2-1D30B4EB5312}" srcOrd="2" destOrd="0" presId="urn:microsoft.com/office/officeart/2005/8/layout/chevron2"/>
    <dgm:cxn modelId="{24268506-2964-0D48-9CAA-149EE03F8C7E}" type="presParOf" srcId="{6A6CF363-EAA0-3240-89A2-1D30B4EB5312}" destId="{768AD8B4-E2C9-FF46-959B-FF489DCFBDE1}" srcOrd="0" destOrd="0" presId="urn:microsoft.com/office/officeart/2005/8/layout/chevron2"/>
    <dgm:cxn modelId="{8556F7ED-A942-F742-8E04-0433B7012828}" type="presParOf" srcId="{6A6CF363-EAA0-3240-89A2-1D30B4EB5312}" destId="{5E2127FE-E7D9-4246-9D6A-556073ED5070}" srcOrd="1" destOrd="0" presId="urn:microsoft.com/office/officeart/2005/8/layout/chevron2"/>
    <dgm:cxn modelId="{C687E6AB-C686-A34E-BFA2-2A55E218B0E3}" type="presParOf" srcId="{F03E87A8-4424-174D-9BEE-A018C9E9E143}" destId="{D6892F63-7FB1-D749-8FC5-1186466B4B7A}" srcOrd="3" destOrd="0" presId="urn:microsoft.com/office/officeart/2005/8/layout/chevron2"/>
    <dgm:cxn modelId="{34F65CDB-3D80-9C45-9D22-F09812176654}" type="presParOf" srcId="{F03E87A8-4424-174D-9BEE-A018C9E9E143}" destId="{5D15E8E0-A38C-7A4D-B5EF-36A1E468F5BB}" srcOrd="4" destOrd="0" presId="urn:microsoft.com/office/officeart/2005/8/layout/chevron2"/>
    <dgm:cxn modelId="{C2245FCE-87E0-604A-A1CF-FF69386C2C48}" type="presParOf" srcId="{5D15E8E0-A38C-7A4D-B5EF-36A1E468F5BB}" destId="{EC7AE2EA-06FF-C547-9434-EF0B82BECBDA}" srcOrd="0" destOrd="0" presId="urn:microsoft.com/office/officeart/2005/8/layout/chevron2"/>
    <dgm:cxn modelId="{9F369BC5-843B-7448-8F32-D89108855D51}" type="presParOf" srcId="{5D15E8E0-A38C-7A4D-B5EF-36A1E468F5BB}" destId="{9ACF0CF1-DE3C-8F43-82BE-A592E48C9D53}" srcOrd="1" destOrd="0" presId="urn:microsoft.com/office/officeart/2005/8/layout/chevron2"/>
    <dgm:cxn modelId="{BB82CA00-1FA4-BD47-91DA-2050AD894459}" type="presParOf" srcId="{F03E87A8-4424-174D-9BEE-A018C9E9E143}" destId="{0068E874-7084-3F45-91F1-32AD17444FF3}" srcOrd="5" destOrd="0" presId="urn:microsoft.com/office/officeart/2005/8/layout/chevron2"/>
    <dgm:cxn modelId="{D1A2A623-C0FC-8940-B3A0-8A62717B79E0}" type="presParOf" srcId="{F03E87A8-4424-174D-9BEE-A018C9E9E143}" destId="{F76E4482-A07E-5F42-BB9A-21AC5E260CFB}" srcOrd="6" destOrd="0" presId="urn:microsoft.com/office/officeart/2005/8/layout/chevron2"/>
    <dgm:cxn modelId="{5F9EB2AF-1DD5-7747-A8B3-81C9975224A4}" type="presParOf" srcId="{F76E4482-A07E-5F42-BB9A-21AC5E260CFB}" destId="{C57514A3-C0CE-9744-A723-93A605E9D494}" srcOrd="0" destOrd="0" presId="urn:microsoft.com/office/officeart/2005/8/layout/chevron2"/>
    <dgm:cxn modelId="{171DAAEA-009A-9640-9ECE-3E67921B66AF}" type="presParOf" srcId="{F76E4482-A07E-5F42-BB9A-21AC5E260CFB}" destId="{320D730F-364A-2E47-9339-3D423ABBC58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96D484-EDFC-E845-B358-4B1807E4582C}" type="doc">
      <dgm:prSet loTypeId="urn:microsoft.com/office/officeart/2008/layout/AscendingPictureAccentProcess" loCatId="" qsTypeId="urn:microsoft.com/office/officeart/2005/8/quickstyle/simple1" qsCatId="simple" csTypeId="urn:microsoft.com/office/officeart/2005/8/colors/accent1_2" csCatId="accent1" phldr="1"/>
      <dgm:spPr/>
      <dgm:t>
        <a:bodyPr/>
        <a:lstStyle/>
        <a:p>
          <a:endParaRPr lang="nl-NL"/>
        </a:p>
      </dgm:t>
    </dgm:pt>
    <dgm:pt modelId="{4C91AADD-38A0-8E4E-B8F9-3B88D744DABF}">
      <dgm:prSet/>
      <dgm:spPr/>
      <dgm:t>
        <a:bodyPr/>
        <a:lstStyle/>
        <a:p>
          <a:pPr rtl="0"/>
          <a:r>
            <a:rPr lang="nl-NL" b="0" i="0" baseline="0"/>
            <a:t>Spreekt de board aan </a:t>
          </a:r>
          <a:endParaRPr lang="nl-NL"/>
        </a:p>
      </dgm:t>
    </dgm:pt>
    <dgm:pt modelId="{97256AA3-4ED8-6F40-B56D-170339637502}" type="parTrans" cxnId="{201AE115-83B7-8244-81B8-C80C6E2241E8}">
      <dgm:prSet/>
      <dgm:spPr/>
      <dgm:t>
        <a:bodyPr/>
        <a:lstStyle/>
        <a:p>
          <a:endParaRPr lang="nl-NL"/>
        </a:p>
      </dgm:t>
    </dgm:pt>
    <dgm:pt modelId="{8A4F3AF0-56C9-5648-B3A7-1EC4C44A1FD2}" type="sibTrans" cxnId="{201AE115-83B7-8244-81B8-C80C6E2241E8}">
      <dgm:prSet/>
      <dgm:spPr>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87000" r="-87000"/>
          </a:stretch>
        </a:blipFill>
      </dgm:spPr>
      <dgm:t>
        <a:bodyPr/>
        <a:lstStyle/>
        <a:p>
          <a:endParaRPr lang="nl-NL"/>
        </a:p>
      </dgm:t>
    </dgm:pt>
    <dgm:pt modelId="{95E8D150-AB56-1C43-B610-BAE78867F3E0}">
      <dgm:prSet/>
      <dgm:spPr/>
      <dgm:t>
        <a:bodyPr/>
        <a:lstStyle/>
        <a:p>
          <a:pPr rtl="0"/>
          <a:r>
            <a:rPr lang="nl-NL" b="0" i="0" baseline="0"/>
            <a:t>Sluit aan bij de wereld van nu</a:t>
          </a:r>
          <a:endParaRPr lang="nl-NL"/>
        </a:p>
      </dgm:t>
    </dgm:pt>
    <dgm:pt modelId="{E08228D3-052E-F34B-9409-C78F4BC9527E}" type="parTrans" cxnId="{6E1444E7-A18D-8B45-A8B1-FC6DC6C2A8BF}">
      <dgm:prSet/>
      <dgm:spPr/>
      <dgm:t>
        <a:bodyPr/>
        <a:lstStyle/>
        <a:p>
          <a:endParaRPr lang="nl-NL"/>
        </a:p>
      </dgm:t>
    </dgm:pt>
    <dgm:pt modelId="{8801441A-2196-6444-A5D2-CC4316281D7C}" type="sibTrans" cxnId="{6E1444E7-A18D-8B45-A8B1-FC6DC6C2A8BF}">
      <dgm:prSet/>
      <dgm:spPr>
        <a:blipFill>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nl-NL"/>
        </a:p>
      </dgm:t>
    </dgm:pt>
    <dgm:pt modelId="{4E50698B-A949-FD4A-9724-74D30A24141C}">
      <dgm:prSet/>
      <dgm:spPr/>
      <dgm:t>
        <a:bodyPr/>
        <a:lstStyle/>
        <a:p>
          <a:pPr rtl="0"/>
          <a:r>
            <a:rPr lang="nl-NL" b="0" i="0" baseline="0"/>
            <a:t>Internationaal </a:t>
          </a:r>
          <a:endParaRPr lang="nl-NL"/>
        </a:p>
      </dgm:t>
    </dgm:pt>
    <dgm:pt modelId="{AEC30E5D-57B5-B246-9C98-7B67A532EA05}" type="parTrans" cxnId="{87772DC3-B646-7248-B981-9C210A6FA966}">
      <dgm:prSet/>
      <dgm:spPr/>
      <dgm:t>
        <a:bodyPr/>
        <a:lstStyle/>
        <a:p>
          <a:endParaRPr lang="nl-NL"/>
        </a:p>
      </dgm:t>
    </dgm:pt>
    <dgm:pt modelId="{34CD127A-6B96-3A43-AFF8-DFAB8924D84D}" type="sibTrans" cxnId="{87772DC3-B646-7248-B981-9C210A6FA966}">
      <dgm:prSet/>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a:blipFill>
      </dgm:spPr>
      <dgm:t>
        <a:bodyPr/>
        <a:lstStyle/>
        <a:p>
          <a:endParaRPr lang="nl-NL"/>
        </a:p>
      </dgm:t>
    </dgm:pt>
    <dgm:pt modelId="{30546372-8A98-B846-A118-19A469AB79B1}" type="pres">
      <dgm:prSet presAssocID="{C696D484-EDFC-E845-B358-4B1807E4582C}" presName="Name0" presStyleCnt="0">
        <dgm:presLayoutVars>
          <dgm:chMax val="7"/>
          <dgm:chPref val="7"/>
          <dgm:dir/>
        </dgm:presLayoutVars>
      </dgm:prSet>
      <dgm:spPr/>
    </dgm:pt>
    <dgm:pt modelId="{B9B854B6-3888-954C-B49D-0B044F6C8D55}" type="pres">
      <dgm:prSet presAssocID="{C696D484-EDFC-E845-B358-4B1807E4582C}" presName="dot1" presStyleLbl="alignNode1" presStyleIdx="0" presStyleCnt="12"/>
      <dgm:spPr/>
    </dgm:pt>
    <dgm:pt modelId="{7E89B815-9865-BA4A-970E-2201149937B6}" type="pres">
      <dgm:prSet presAssocID="{C696D484-EDFC-E845-B358-4B1807E4582C}" presName="dot2" presStyleLbl="alignNode1" presStyleIdx="1" presStyleCnt="12"/>
      <dgm:spPr/>
    </dgm:pt>
    <dgm:pt modelId="{2FFC923A-22E0-6649-9F27-565A43282CF9}" type="pres">
      <dgm:prSet presAssocID="{C696D484-EDFC-E845-B358-4B1807E4582C}" presName="dot3" presStyleLbl="alignNode1" presStyleIdx="2" presStyleCnt="12"/>
      <dgm:spPr/>
    </dgm:pt>
    <dgm:pt modelId="{325D85D9-3B0E-F246-AC0A-39E5051B0EBD}" type="pres">
      <dgm:prSet presAssocID="{C696D484-EDFC-E845-B358-4B1807E4582C}" presName="dot4" presStyleLbl="alignNode1" presStyleIdx="3" presStyleCnt="12"/>
      <dgm:spPr/>
    </dgm:pt>
    <dgm:pt modelId="{ABB646FC-13D9-7445-82B5-3FB80E03A238}" type="pres">
      <dgm:prSet presAssocID="{C696D484-EDFC-E845-B358-4B1807E4582C}" presName="dot5" presStyleLbl="alignNode1" presStyleIdx="4" presStyleCnt="12"/>
      <dgm:spPr/>
    </dgm:pt>
    <dgm:pt modelId="{2F0551E5-3A78-714F-810A-CADC61DF4644}" type="pres">
      <dgm:prSet presAssocID="{C696D484-EDFC-E845-B358-4B1807E4582C}" presName="dotArrow1" presStyleLbl="alignNode1" presStyleIdx="5" presStyleCnt="12"/>
      <dgm:spPr/>
    </dgm:pt>
    <dgm:pt modelId="{E7D79C95-FE8D-6C48-9BBD-27E22999E39C}" type="pres">
      <dgm:prSet presAssocID="{C696D484-EDFC-E845-B358-4B1807E4582C}" presName="dotArrow2" presStyleLbl="alignNode1" presStyleIdx="6" presStyleCnt="12"/>
      <dgm:spPr/>
    </dgm:pt>
    <dgm:pt modelId="{F6CD3FC5-32C9-3441-8D40-B1CB9B4D0A36}" type="pres">
      <dgm:prSet presAssocID="{C696D484-EDFC-E845-B358-4B1807E4582C}" presName="dotArrow3" presStyleLbl="alignNode1" presStyleIdx="7" presStyleCnt="12"/>
      <dgm:spPr/>
    </dgm:pt>
    <dgm:pt modelId="{B7DCA3E6-2DF3-0B4A-9428-EE865391C7C3}" type="pres">
      <dgm:prSet presAssocID="{C696D484-EDFC-E845-B358-4B1807E4582C}" presName="dotArrow4" presStyleLbl="alignNode1" presStyleIdx="8" presStyleCnt="12"/>
      <dgm:spPr/>
    </dgm:pt>
    <dgm:pt modelId="{C6E147EF-8BCE-6A47-9AE6-6F0947D88208}" type="pres">
      <dgm:prSet presAssocID="{C696D484-EDFC-E845-B358-4B1807E4582C}" presName="dotArrow5" presStyleLbl="alignNode1" presStyleIdx="9" presStyleCnt="12"/>
      <dgm:spPr/>
    </dgm:pt>
    <dgm:pt modelId="{02258280-B281-DA40-B90B-D57122FC9DE6}" type="pres">
      <dgm:prSet presAssocID="{C696D484-EDFC-E845-B358-4B1807E4582C}" presName="dotArrow6" presStyleLbl="alignNode1" presStyleIdx="10" presStyleCnt="12"/>
      <dgm:spPr/>
    </dgm:pt>
    <dgm:pt modelId="{5CF0BADD-A46B-A142-A1BB-FA70D0529317}" type="pres">
      <dgm:prSet presAssocID="{C696D484-EDFC-E845-B358-4B1807E4582C}" presName="dotArrow7" presStyleLbl="alignNode1" presStyleIdx="11" presStyleCnt="12"/>
      <dgm:spPr/>
    </dgm:pt>
    <dgm:pt modelId="{D0C259F2-1F0B-684F-97F7-F2403B4CF0C1}" type="pres">
      <dgm:prSet presAssocID="{4C91AADD-38A0-8E4E-B8F9-3B88D744DABF}" presName="parTx1" presStyleLbl="node1" presStyleIdx="0" presStyleCnt="3"/>
      <dgm:spPr/>
    </dgm:pt>
    <dgm:pt modelId="{55DA1314-9BF4-B945-8A41-F9A31EFE491D}" type="pres">
      <dgm:prSet presAssocID="{8A4F3AF0-56C9-5648-B3A7-1EC4C44A1FD2}" presName="picture1" presStyleCnt="0"/>
      <dgm:spPr/>
    </dgm:pt>
    <dgm:pt modelId="{5477DF84-AB0F-A440-B9F2-9D552D5D57C3}" type="pres">
      <dgm:prSet presAssocID="{8A4F3AF0-56C9-5648-B3A7-1EC4C44A1FD2}" presName="imageRepeatNode" presStyleLbl="fgImgPlace1" presStyleIdx="0" presStyleCnt="3"/>
      <dgm:spPr/>
    </dgm:pt>
    <dgm:pt modelId="{ECF835C6-C56E-194A-B9CF-B88A5DE0AB82}" type="pres">
      <dgm:prSet presAssocID="{95E8D150-AB56-1C43-B610-BAE78867F3E0}" presName="parTx2" presStyleLbl="node1" presStyleIdx="1" presStyleCnt="3"/>
      <dgm:spPr/>
    </dgm:pt>
    <dgm:pt modelId="{213DA49C-2B6B-504B-9C1A-A5D058FAF79C}" type="pres">
      <dgm:prSet presAssocID="{8801441A-2196-6444-A5D2-CC4316281D7C}" presName="picture2" presStyleCnt="0"/>
      <dgm:spPr/>
    </dgm:pt>
    <dgm:pt modelId="{31B9FC8B-645D-8C4F-A3BD-9739ABC04A7F}" type="pres">
      <dgm:prSet presAssocID="{8801441A-2196-6444-A5D2-CC4316281D7C}" presName="imageRepeatNode" presStyleLbl="fgImgPlace1" presStyleIdx="1" presStyleCnt="3"/>
      <dgm:spPr/>
    </dgm:pt>
    <dgm:pt modelId="{02120695-702B-A44E-8C14-2AE8C05E6460}" type="pres">
      <dgm:prSet presAssocID="{4E50698B-A949-FD4A-9724-74D30A24141C}" presName="parTx3" presStyleLbl="node1" presStyleIdx="2" presStyleCnt="3"/>
      <dgm:spPr/>
    </dgm:pt>
    <dgm:pt modelId="{50135F50-88EC-2E4B-A8A7-5F4985C32BAA}" type="pres">
      <dgm:prSet presAssocID="{34CD127A-6B96-3A43-AFF8-DFAB8924D84D}" presName="picture3" presStyleCnt="0"/>
      <dgm:spPr/>
    </dgm:pt>
    <dgm:pt modelId="{0B709FD1-D35C-F348-9927-49447C6C9628}" type="pres">
      <dgm:prSet presAssocID="{34CD127A-6B96-3A43-AFF8-DFAB8924D84D}" presName="imageRepeatNode" presStyleLbl="fgImgPlace1" presStyleIdx="2" presStyleCnt="3"/>
      <dgm:spPr/>
    </dgm:pt>
  </dgm:ptLst>
  <dgm:cxnLst>
    <dgm:cxn modelId="{201AE115-83B7-8244-81B8-C80C6E2241E8}" srcId="{C696D484-EDFC-E845-B358-4B1807E4582C}" destId="{4C91AADD-38A0-8E4E-B8F9-3B88D744DABF}" srcOrd="0" destOrd="0" parTransId="{97256AA3-4ED8-6F40-B56D-170339637502}" sibTransId="{8A4F3AF0-56C9-5648-B3A7-1EC4C44A1FD2}"/>
    <dgm:cxn modelId="{36148629-0E04-0A47-BE7E-89DBE1FF72A7}" type="presOf" srcId="{34CD127A-6B96-3A43-AFF8-DFAB8924D84D}" destId="{0B709FD1-D35C-F348-9927-49447C6C9628}" srcOrd="0" destOrd="0" presId="urn:microsoft.com/office/officeart/2008/layout/AscendingPictureAccentProcess"/>
    <dgm:cxn modelId="{C1C8183A-3401-EB4D-973E-620B1B43502B}" type="presOf" srcId="{95E8D150-AB56-1C43-B610-BAE78867F3E0}" destId="{ECF835C6-C56E-194A-B9CF-B88A5DE0AB82}" srcOrd="0" destOrd="0" presId="urn:microsoft.com/office/officeart/2008/layout/AscendingPictureAccentProcess"/>
    <dgm:cxn modelId="{38368248-AC9A-9542-9290-AD2895BC1439}" type="presOf" srcId="{8801441A-2196-6444-A5D2-CC4316281D7C}" destId="{31B9FC8B-645D-8C4F-A3BD-9739ABC04A7F}" srcOrd="0" destOrd="0" presId="urn:microsoft.com/office/officeart/2008/layout/AscendingPictureAccentProcess"/>
    <dgm:cxn modelId="{A1FE3F84-0131-4340-88CC-F68007B5B202}" type="presOf" srcId="{4E50698B-A949-FD4A-9724-74D30A24141C}" destId="{02120695-702B-A44E-8C14-2AE8C05E6460}" srcOrd="0" destOrd="0" presId="urn:microsoft.com/office/officeart/2008/layout/AscendingPictureAccentProcess"/>
    <dgm:cxn modelId="{05CFB8A9-89CA-E742-B4D5-DE38C5D4475F}" type="presOf" srcId="{4C91AADD-38A0-8E4E-B8F9-3B88D744DABF}" destId="{D0C259F2-1F0B-684F-97F7-F2403B4CF0C1}" srcOrd="0" destOrd="0" presId="urn:microsoft.com/office/officeart/2008/layout/AscendingPictureAccentProcess"/>
    <dgm:cxn modelId="{EC3AE1A9-49B8-EC4E-8A53-1AEFA50FCC01}" type="presOf" srcId="{8A4F3AF0-56C9-5648-B3A7-1EC4C44A1FD2}" destId="{5477DF84-AB0F-A440-B9F2-9D552D5D57C3}" srcOrd="0" destOrd="0" presId="urn:microsoft.com/office/officeart/2008/layout/AscendingPictureAccentProcess"/>
    <dgm:cxn modelId="{87772DC3-B646-7248-B981-9C210A6FA966}" srcId="{C696D484-EDFC-E845-B358-4B1807E4582C}" destId="{4E50698B-A949-FD4A-9724-74D30A24141C}" srcOrd="2" destOrd="0" parTransId="{AEC30E5D-57B5-B246-9C98-7B67A532EA05}" sibTransId="{34CD127A-6B96-3A43-AFF8-DFAB8924D84D}"/>
    <dgm:cxn modelId="{6E8EEDDB-CE3F-9842-984A-4092C24D0658}" type="presOf" srcId="{C696D484-EDFC-E845-B358-4B1807E4582C}" destId="{30546372-8A98-B846-A118-19A469AB79B1}" srcOrd="0" destOrd="0" presId="urn:microsoft.com/office/officeart/2008/layout/AscendingPictureAccentProcess"/>
    <dgm:cxn modelId="{6E1444E7-A18D-8B45-A8B1-FC6DC6C2A8BF}" srcId="{C696D484-EDFC-E845-B358-4B1807E4582C}" destId="{95E8D150-AB56-1C43-B610-BAE78867F3E0}" srcOrd="1" destOrd="0" parTransId="{E08228D3-052E-F34B-9409-C78F4BC9527E}" sibTransId="{8801441A-2196-6444-A5D2-CC4316281D7C}"/>
    <dgm:cxn modelId="{A04A5590-04F6-2B42-9D75-A36DC9FD7366}" type="presParOf" srcId="{30546372-8A98-B846-A118-19A469AB79B1}" destId="{B9B854B6-3888-954C-B49D-0B044F6C8D55}" srcOrd="0" destOrd="0" presId="urn:microsoft.com/office/officeart/2008/layout/AscendingPictureAccentProcess"/>
    <dgm:cxn modelId="{683B7476-AD89-264E-B1FC-2146490A0E3C}" type="presParOf" srcId="{30546372-8A98-B846-A118-19A469AB79B1}" destId="{7E89B815-9865-BA4A-970E-2201149937B6}" srcOrd="1" destOrd="0" presId="urn:microsoft.com/office/officeart/2008/layout/AscendingPictureAccentProcess"/>
    <dgm:cxn modelId="{15C1C53E-9BEB-9945-8B4D-289F5AAD27B7}" type="presParOf" srcId="{30546372-8A98-B846-A118-19A469AB79B1}" destId="{2FFC923A-22E0-6649-9F27-565A43282CF9}" srcOrd="2" destOrd="0" presId="urn:microsoft.com/office/officeart/2008/layout/AscendingPictureAccentProcess"/>
    <dgm:cxn modelId="{6C505A45-75BD-F847-B528-E11FA11B4E4F}" type="presParOf" srcId="{30546372-8A98-B846-A118-19A469AB79B1}" destId="{325D85D9-3B0E-F246-AC0A-39E5051B0EBD}" srcOrd="3" destOrd="0" presId="urn:microsoft.com/office/officeart/2008/layout/AscendingPictureAccentProcess"/>
    <dgm:cxn modelId="{86C5C30D-827C-354A-A4D1-021F3F53E969}" type="presParOf" srcId="{30546372-8A98-B846-A118-19A469AB79B1}" destId="{ABB646FC-13D9-7445-82B5-3FB80E03A238}" srcOrd="4" destOrd="0" presId="urn:microsoft.com/office/officeart/2008/layout/AscendingPictureAccentProcess"/>
    <dgm:cxn modelId="{69F51F47-4DE5-E040-85EC-63F6F47D014F}" type="presParOf" srcId="{30546372-8A98-B846-A118-19A469AB79B1}" destId="{2F0551E5-3A78-714F-810A-CADC61DF4644}" srcOrd="5" destOrd="0" presId="urn:microsoft.com/office/officeart/2008/layout/AscendingPictureAccentProcess"/>
    <dgm:cxn modelId="{09850A8E-CDA0-8E43-8735-8FD4B80CAEA3}" type="presParOf" srcId="{30546372-8A98-B846-A118-19A469AB79B1}" destId="{E7D79C95-FE8D-6C48-9BBD-27E22999E39C}" srcOrd="6" destOrd="0" presId="urn:microsoft.com/office/officeart/2008/layout/AscendingPictureAccentProcess"/>
    <dgm:cxn modelId="{2F23786F-CD88-B943-BD70-FBF199ADACB7}" type="presParOf" srcId="{30546372-8A98-B846-A118-19A469AB79B1}" destId="{F6CD3FC5-32C9-3441-8D40-B1CB9B4D0A36}" srcOrd="7" destOrd="0" presId="urn:microsoft.com/office/officeart/2008/layout/AscendingPictureAccentProcess"/>
    <dgm:cxn modelId="{5E0CF4E1-AFC2-3C49-80D5-031825B6AF1D}" type="presParOf" srcId="{30546372-8A98-B846-A118-19A469AB79B1}" destId="{B7DCA3E6-2DF3-0B4A-9428-EE865391C7C3}" srcOrd="8" destOrd="0" presId="urn:microsoft.com/office/officeart/2008/layout/AscendingPictureAccentProcess"/>
    <dgm:cxn modelId="{20AD666F-94DB-6F4A-AA63-CA2E66BE66CB}" type="presParOf" srcId="{30546372-8A98-B846-A118-19A469AB79B1}" destId="{C6E147EF-8BCE-6A47-9AE6-6F0947D88208}" srcOrd="9" destOrd="0" presId="urn:microsoft.com/office/officeart/2008/layout/AscendingPictureAccentProcess"/>
    <dgm:cxn modelId="{3EB6A496-57DE-BF42-8A19-186331A995E1}" type="presParOf" srcId="{30546372-8A98-B846-A118-19A469AB79B1}" destId="{02258280-B281-DA40-B90B-D57122FC9DE6}" srcOrd="10" destOrd="0" presId="urn:microsoft.com/office/officeart/2008/layout/AscendingPictureAccentProcess"/>
    <dgm:cxn modelId="{ABB0FC48-E8AA-8F4D-840A-FA8317250883}" type="presParOf" srcId="{30546372-8A98-B846-A118-19A469AB79B1}" destId="{5CF0BADD-A46B-A142-A1BB-FA70D0529317}" srcOrd="11" destOrd="0" presId="urn:microsoft.com/office/officeart/2008/layout/AscendingPictureAccentProcess"/>
    <dgm:cxn modelId="{2716C6B0-9C75-084F-B523-462F7F4122B6}" type="presParOf" srcId="{30546372-8A98-B846-A118-19A469AB79B1}" destId="{D0C259F2-1F0B-684F-97F7-F2403B4CF0C1}" srcOrd="12" destOrd="0" presId="urn:microsoft.com/office/officeart/2008/layout/AscendingPictureAccentProcess"/>
    <dgm:cxn modelId="{5AA8FBD9-93D0-A74B-8113-9A2BFA2A4DE3}" type="presParOf" srcId="{30546372-8A98-B846-A118-19A469AB79B1}" destId="{55DA1314-9BF4-B945-8A41-F9A31EFE491D}" srcOrd="13" destOrd="0" presId="urn:microsoft.com/office/officeart/2008/layout/AscendingPictureAccentProcess"/>
    <dgm:cxn modelId="{7441632B-2912-C142-ADD8-D0DB338B24D4}" type="presParOf" srcId="{55DA1314-9BF4-B945-8A41-F9A31EFE491D}" destId="{5477DF84-AB0F-A440-B9F2-9D552D5D57C3}" srcOrd="0" destOrd="0" presId="urn:microsoft.com/office/officeart/2008/layout/AscendingPictureAccentProcess"/>
    <dgm:cxn modelId="{59AC525F-57EB-9C4F-B179-4021ABD74E95}" type="presParOf" srcId="{30546372-8A98-B846-A118-19A469AB79B1}" destId="{ECF835C6-C56E-194A-B9CF-B88A5DE0AB82}" srcOrd="14" destOrd="0" presId="urn:microsoft.com/office/officeart/2008/layout/AscendingPictureAccentProcess"/>
    <dgm:cxn modelId="{FC406257-5C20-914E-8E87-5927368A268E}" type="presParOf" srcId="{30546372-8A98-B846-A118-19A469AB79B1}" destId="{213DA49C-2B6B-504B-9C1A-A5D058FAF79C}" srcOrd="15" destOrd="0" presId="urn:microsoft.com/office/officeart/2008/layout/AscendingPictureAccentProcess"/>
    <dgm:cxn modelId="{2F640DF7-7757-BD4B-B7AF-55559DE5A36F}" type="presParOf" srcId="{213DA49C-2B6B-504B-9C1A-A5D058FAF79C}" destId="{31B9FC8B-645D-8C4F-A3BD-9739ABC04A7F}" srcOrd="0" destOrd="0" presId="urn:microsoft.com/office/officeart/2008/layout/AscendingPictureAccentProcess"/>
    <dgm:cxn modelId="{8B368762-6813-C149-B690-DE118A829F26}" type="presParOf" srcId="{30546372-8A98-B846-A118-19A469AB79B1}" destId="{02120695-702B-A44E-8C14-2AE8C05E6460}" srcOrd="16" destOrd="0" presId="urn:microsoft.com/office/officeart/2008/layout/AscendingPictureAccentProcess"/>
    <dgm:cxn modelId="{73FCC9DA-CF66-9040-94CC-85BA7D02DC47}" type="presParOf" srcId="{30546372-8A98-B846-A118-19A469AB79B1}" destId="{50135F50-88EC-2E4B-A8A7-5F4985C32BAA}" srcOrd="17" destOrd="0" presId="urn:microsoft.com/office/officeart/2008/layout/AscendingPictureAccentProcess"/>
    <dgm:cxn modelId="{9F69B3A1-36DA-6F40-A6AB-1FBCE55E4B94}" type="presParOf" srcId="{50135F50-88EC-2E4B-A8A7-5F4985C32BAA}" destId="{0B709FD1-D35C-F348-9927-49447C6C9628}"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a:solidFill>
          <a:schemeClr val="accent2"/>
        </a:solidFill>
        <a:ln>
          <a:solidFill>
            <a:srgbClr val="ED7D31"/>
          </a:solidFill>
        </a:ln>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Waarom vernieuwing</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ED7D31"/>
          </a:solidFill>
        </a:ln>
      </dgm:spPr>
      <dgm:t>
        <a:bodyPr/>
        <a:lstStyle/>
        <a:p>
          <a:pPr>
            <a:buFontTx/>
            <a:buNone/>
          </a:pPr>
          <a:r>
            <a:rPr lang="nl-NL" sz="2000" b="1" i="1" dirty="0">
              <a:solidFill>
                <a:srgbClr val="FA923F"/>
              </a:solidFill>
              <a:latin typeface="Calibri"/>
              <a:cs typeface="Calibri"/>
            </a:rPr>
            <a:t>De bouwstenen van het model</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000" dirty="0">
              <a:solidFill>
                <a:schemeClr val="tx1">
                  <a:lumMod val="90000"/>
                  <a:lumOff val="10000"/>
                </a:schemeClr>
              </a:solidFill>
              <a:latin typeface="Calibri Light"/>
              <a:cs typeface="Calibri Light"/>
            </a:rPr>
            <a:t>De domeinen</a:t>
          </a:r>
          <a:endParaRPr lang="nl-NL" sz="2000" b="0" i="0" dirty="0">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dgm:t>
        <a:bodyPr/>
        <a:lstStyle/>
        <a:p>
          <a:pPr>
            <a:buFontTx/>
            <a:buNone/>
          </a:pPr>
          <a:r>
            <a:rPr lang="nl-NL" sz="2000" dirty="0">
              <a:solidFill>
                <a:schemeClr val="tx1">
                  <a:lumMod val="90000"/>
                  <a:lumOff val="10000"/>
                </a:schemeClr>
              </a:solidFill>
              <a:latin typeface="Calibri Light"/>
              <a:cs typeface="Calibri Light"/>
            </a:rPr>
            <a:t>BiSL Next</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4">
        <dgm:presLayoutVars>
          <dgm:chMax val="1"/>
          <dgm:bulletEnabled val="1"/>
        </dgm:presLayoutVars>
      </dgm:prSet>
      <dgm:spPr/>
    </dgm:pt>
    <dgm:pt modelId="{5E2127FE-E7D9-4246-9D6A-556073ED5070}" type="pres">
      <dgm:prSet presAssocID="{072F194E-C723-F14A-9F90-685831B561C0}" presName="descendantText" presStyleLbl="alignAcc1" presStyleIdx="1"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4">
        <dgm:presLayoutVars>
          <dgm:chMax val="1"/>
          <dgm:bulletEnabled val="1"/>
        </dgm:presLayoutVars>
      </dgm:prSet>
      <dgm:spPr/>
    </dgm:pt>
    <dgm:pt modelId="{9ACF0CF1-DE3C-8F43-82BE-A592E48C9D53}" type="pres">
      <dgm:prSet presAssocID="{33EAA58C-C7A4-2240-A578-D9E3D24B2837}" presName="descendantText" presStyleLbl="alignAcc1" presStyleIdx="2" presStyleCnt="4">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4">
        <dgm:presLayoutVars>
          <dgm:chMax val="1"/>
          <dgm:bulletEnabled val="1"/>
        </dgm:presLayoutVars>
      </dgm:prSet>
      <dgm:spPr/>
    </dgm:pt>
    <dgm:pt modelId="{320D730F-364A-2E47-9339-3D423ABBC587}" type="pres">
      <dgm:prSet presAssocID="{C429E0E7-E3F7-1E40-9284-7EC747DA94CB}"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780D1308-F447-6D47-B31B-816CE94D5157}" type="presOf" srcId="{280C3EFF-4EE0-F343-8EA9-4D87E673FA89}" destId="{F03E87A8-4424-174D-9BEE-A018C9E9E143}" srcOrd="0" destOrd="0" presId="urn:microsoft.com/office/officeart/2005/8/layout/chevron2"/>
    <dgm:cxn modelId="{ED28BA26-546F-9F48-964A-BF44416D111A}" type="presOf" srcId="{DA1C2FB0-0DF8-B147-B3D9-46CBF06E4EB0}" destId="{7B9D288A-6BD2-1A40-B0B9-E3FE85D83ED6}"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C170615D-FE88-7044-AB50-A22DAADE9890}" type="presOf" srcId="{072F194E-C723-F14A-9F90-685831B561C0}" destId="{768AD8B4-E2C9-FF46-959B-FF489DCFBDE1}" srcOrd="0" destOrd="0" presId="urn:microsoft.com/office/officeart/2005/8/layout/chevron2"/>
    <dgm:cxn modelId="{94834754-5007-8B45-B963-E40566A76762}" type="presOf" srcId="{D040A011-DBC8-444C-B5B4-237888B13048}" destId="{B2958CAC-D613-0141-A59A-C583001E135C}" srcOrd="0" destOrd="0" presId="urn:microsoft.com/office/officeart/2005/8/layout/chevron2"/>
    <dgm:cxn modelId="{31003357-1622-0E42-9D53-AB80237361DF}" type="presOf" srcId="{C429E0E7-E3F7-1E40-9284-7EC747DA94CB}" destId="{C57514A3-C0CE-9744-A723-93A605E9D494}"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79E266F2-29A1-0A4C-A015-487B323DDE39}" type="presOf" srcId="{33EAA58C-C7A4-2240-A578-D9E3D24B2837}" destId="{EC7AE2EA-06FF-C547-9434-EF0B82BECBDA}" srcOrd="0" destOrd="0" presId="urn:microsoft.com/office/officeart/2005/8/layout/chevron2"/>
    <dgm:cxn modelId="{134AC0FA-BF9A-C548-B792-5DFEA4FA8FEB}" type="presOf" srcId="{9CD45D3A-17F2-074E-B563-9000590F639A}" destId="{5E2127FE-E7D9-4246-9D6A-556073ED5070}" srcOrd="0" destOrd="0" presId="urn:microsoft.com/office/officeart/2005/8/layout/chevron2"/>
    <dgm:cxn modelId="{1B762DFC-D18F-334C-B973-A4BEB4C2786B}" type="presOf" srcId="{BD6A9D52-93A9-B240-A233-F23AA8464ED8}" destId="{320D730F-364A-2E47-9339-3D423ABBC587}" srcOrd="0" destOrd="0" presId="urn:microsoft.com/office/officeart/2005/8/layout/chevron2"/>
    <dgm:cxn modelId="{3C4EA2FC-D933-8C44-88FB-CB0E993E46FE}" type="presOf" srcId="{C19951B7-166B-E44C-90C1-CFB9615A7DE2}" destId="{9ACF0CF1-DE3C-8F43-82BE-A592E48C9D53}" srcOrd="0" destOrd="0" presId="urn:microsoft.com/office/officeart/2005/8/layout/chevron2"/>
    <dgm:cxn modelId="{EE3C41B6-3A5E-3142-98A3-FF707E008767}" type="presParOf" srcId="{F03E87A8-4424-174D-9BEE-A018C9E9E143}" destId="{3A6AEAF7-9093-9A42-A9FF-D982D623ED9E}" srcOrd="0" destOrd="0" presId="urn:microsoft.com/office/officeart/2005/8/layout/chevron2"/>
    <dgm:cxn modelId="{8E79204B-9714-4C41-B696-783DEFD734B3}" type="presParOf" srcId="{3A6AEAF7-9093-9A42-A9FF-D982D623ED9E}" destId="{B2958CAC-D613-0141-A59A-C583001E135C}" srcOrd="0" destOrd="0" presId="urn:microsoft.com/office/officeart/2005/8/layout/chevron2"/>
    <dgm:cxn modelId="{5A8C0558-B99E-5948-A5A8-0083BBD89438}" type="presParOf" srcId="{3A6AEAF7-9093-9A42-A9FF-D982D623ED9E}" destId="{7B9D288A-6BD2-1A40-B0B9-E3FE85D83ED6}" srcOrd="1" destOrd="0" presId="urn:microsoft.com/office/officeart/2005/8/layout/chevron2"/>
    <dgm:cxn modelId="{5905BEEC-EB20-3844-87C4-49F346F6FFF2}" type="presParOf" srcId="{F03E87A8-4424-174D-9BEE-A018C9E9E143}" destId="{89CB6960-96C0-A84D-A63F-C62444D77939}" srcOrd="1" destOrd="0" presId="urn:microsoft.com/office/officeart/2005/8/layout/chevron2"/>
    <dgm:cxn modelId="{95DD0BFD-6CFA-BC4D-982C-768B80958166}" type="presParOf" srcId="{F03E87A8-4424-174D-9BEE-A018C9E9E143}" destId="{6A6CF363-EAA0-3240-89A2-1D30B4EB5312}" srcOrd="2" destOrd="0" presId="urn:microsoft.com/office/officeart/2005/8/layout/chevron2"/>
    <dgm:cxn modelId="{580FC33B-1C8D-7C40-9EC8-CC5B5EEA55C6}" type="presParOf" srcId="{6A6CF363-EAA0-3240-89A2-1D30B4EB5312}" destId="{768AD8B4-E2C9-FF46-959B-FF489DCFBDE1}" srcOrd="0" destOrd="0" presId="urn:microsoft.com/office/officeart/2005/8/layout/chevron2"/>
    <dgm:cxn modelId="{15A7AE60-ED2B-C147-B118-8B23CCA6C466}" type="presParOf" srcId="{6A6CF363-EAA0-3240-89A2-1D30B4EB5312}" destId="{5E2127FE-E7D9-4246-9D6A-556073ED5070}" srcOrd="1" destOrd="0" presId="urn:microsoft.com/office/officeart/2005/8/layout/chevron2"/>
    <dgm:cxn modelId="{163B5ADC-68EE-9D4C-9A34-DE01C13EAE46}" type="presParOf" srcId="{F03E87A8-4424-174D-9BEE-A018C9E9E143}" destId="{D6892F63-7FB1-D749-8FC5-1186466B4B7A}" srcOrd="3" destOrd="0" presId="urn:microsoft.com/office/officeart/2005/8/layout/chevron2"/>
    <dgm:cxn modelId="{74B81DEB-62C7-7348-B115-BA67C7BF515E}" type="presParOf" srcId="{F03E87A8-4424-174D-9BEE-A018C9E9E143}" destId="{5D15E8E0-A38C-7A4D-B5EF-36A1E468F5BB}" srcOrd="4" destOrd="0" presId="urn:microsoft.com/office/officeart/2005/8/layout/chevron2"/>
    <dgm:cxn modelId="{C7B0085B-49EF-DA4B-81F5-06727052732F}" type="presParOf" srcId="{5D15E8E0-A38C-7A4D-B5EF-36A1E468F5BB}" destId="{EC7AE2EA-06FF-C547-9434-EF0B82BECBDA}" srcOrd="0" destOrd="0" presId="urn:microsoft.com/office/officeart/2005/8/layout/chevron2"/>
    <dgm:cxn modelId="{E1B2BED8-F047-5942-85FF-BA3EB42A401A}" type="presParOf" srcId="{5D15E8E0-A38C-7A4D-B5EF-36A1E468F5BB}" destId="{9ACF0CF1-DE3C-8F43-82BE-A592E48C9D53}" srcOrd="1" destOrd="0" presId="urn:microsoft.com/office/officeart/2005/8/layout/chevron2"/>
    <dgm:cxn modelId="{E2F84CB5-1210-3B43-BF6E-7A817C411A08}" type="presParOf" srcId="{F03E87A8-4424-174D-9BEE-A018C9E9E143}" destId="{0068E874-7084-3F45-91F1-32AD17444FF3}" srcOrd="5" destOrd="0" presId="urn:microsoft.com/office/officeart/2005/8/layout/chevron2"/>
    <dgm:cxn modelId="{A3D8499D-BF20-A949-9286-9451C2421C9B}" type="presParOf" srcId="{F03E87A8-4424-174D-9BEE-A018C9E9E143}" destId="{F76E4482-A07E-5F42-BB9A-21AC5E260CFB}" srcOrd="6" destOrd="0" presId="urn:microsoft.com/office/officeart/2005/8/layout/chevron2"/>
    <dgm:cxn modelId="{C1B0154F-E4A3-2143-8F41-3FCA1531A202}" type="presParOf" srcId="{F76E4482-A07E-5F42-BB9A-21AC5E260CFB}" destId="{C57514A3-C0CE-9744-A723-93A605E9D494}" srcOrd="0" destOrd="0" presId="urn:microsoft.com/office/officeart/2005/8/layout/chevron2"/>
    <dgm:cxn modelId="{1A690394-6760-9E46-9BAE-84C511A5CB18}" type="presParOf" srcId="{F76E4482-A07E-5F42-BB9A-21AC5E260CFB}" destId="{320D730F-364A-2E47-9339-3D423ABBC58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a:solidFill>
          <a:srgbClr val="4472C4"/>
        </a:solidFill>
        <a:ln>
          <a:solidFill>
            <a:srgbClr val="4472C4"/>
          </a:solidFill>
        </a:ln>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a:solidFill>
          <a:schemeClr val="accent2"/>
        </a:solidFill>
        <a:ln>
          <a:solidFill>
            <a:schemeClr val="accent2"/>
          </a:solidFill>
        </a:ln>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Waarom vernieuwing</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4472C4"/>
          </a:solidFill>
        </a:ln>
      </dgm:spPr>
      <dgm:t>
        <a:bodyPr/>
        <a:lstStyle/>
        <a:p>
          <a:pPr>
            <a:buFontTx/>
            <a:buNone/>
          </a:pPr>
          <a:r>
            <a:rPr lang="nl-NL" sz="2000" dirty="0">
              <a:solidFill>
                <a:schemeClr val="tx1">
                  <a:lumMod val="90000"/>
                  <a:lumOff val="10000"/>
                </a:schemeClr>
              </a:solidFill>
              <a:latin typeface="Calibri Light"/>
              <a:cs typeface="Calibri Light"/>
            </a:rPr>
            <a:t>De bouwstenen van het model</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2"/>
          </a:solidFill>
        </a:ln>
      </dgm:spPr>
      <dgm:t>
        <a:bodyPr/>
        <a:lstStyle/>
        <a:p>
          <a:pPr>
            <a:buFontTx/>
            <a:buNone/>
          </a:pPr>
          <a:r>
            <a:rPr lang="nl-NL" sz="2000" b="1" i="1" dirty="0">
              <a:solidFill>
                <a:srgbClr val="FA923F"/>
              </a:solidFill>
              <a:latin typeface="Calibri"/>
              <a:cs typeface="Calibri"/>
            </a:rPr>
            <a:t>De domeinen</a:t>
          </a: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dgm:t>
        <a:bodyPr/>
        <a:lstStyle/>
        <a:p>
          <a:pPr>
            <a:buFontTx/>
            <a:buNone/>
          </a:pPr>
          <a:r>
            <a:rPr lang="nl-NL" sz="2000" dirty="0">
              <a:solidFill>
                <a:schemeClr val="tx1">
                  <a:lumMod val="90000"/>
                  <a:lumOff val="10000"/>
                </a:schemeClr>
              </a:solidFill>
              <a:latin typeface="Calibri Light"/>
              <a:cs typeface="Calibri Light"/>
            </a:rPr>
            <a:t>BiSL Next</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4">
        <dgm:presLayoutVars>
          <dgm:chMax val="1"/>
          <dgm:bulletEnabled val="1"/>
        </dgm:presLayoutVars>
      </dgm:prSet>
      <dgm:spPr/>
    </dgm:pt>
    <dgm:pt modelId="{5E2127FE-E7D9-4246-9D6A-556073ED5070}" type="pres">
      <dgm:prSet presAssocID="{072F194E-C723-F14A-9F90-685831B561C0}" presName="descendantText" presStyleLbl="alignAcc1" presStyleIdx="1"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4">
        <dgm:presLayoutVars>
          <dgm:chMax val="1"/>
          <dgm:bulletEnabled val="1"/>
        </dgm:presLayoutVars>
      </dgm:prSet>
      <dgm:spPr/>
    </dgm:pt>
    <dgm:pt modelId="{9ACF0CF1-DE3C-8F43-82BE-A592E48C9D53}" type="pres">
      <dgm:prSet presAssocID="{33EAA58C-C7A4-2240-A578-D9E3D24B2837}" presName="descendantText" presStyleLbl="alignAcc1" presStyleIdx="2" presStyleCnt="4">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4">
        <dgm:presLayoutVars>
          <dgm:chMax val="1"/>
          <dgm:bulletEnabled val="1"/>
        </dgm:presLayoutVars>
      </dgm:prSet>
      <dgm:spPr/>
    </dgm:pt>
    <dgm:pt modelId="{320D730F-364A-2E47-9339-3D423ABBC587}" type="pres">
      <dgm:prSet presAssocID="{C429E0E7-E3F7-1E40-9284-7EC747DA94CB}"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77ECD60B-852D-C445-A80F-EAAC3BFAA019}" type="presOf" srcId="{280C3EFF-4EE0-F343-8EA9-4D87E673FA89}" destId="{F03E87A8-4424-174D-9BEE-A018C9E9E143}"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998B4860-300D-CA41-9D61-65EE8A63782F}" type="presOf" srcId="{C429E0E7-E3F7-1E40-9284-7EC747DA94CB}" destId="{C57514A3-C0CE-9744-A723-93A605E9D494}" srcOrd="0" destOrd="0" presId="urn:microsoft.com/office/officeart/2005/8/layout/chevron2"/>
    <dgm:cxn modelId="{163A8A70-57CF-5545-BE49-F62EC924ED20}" type="presOf" srcId="{D040A011-DBC8-444C-B5B4-237888B13048}" destId="{B2958CAC-D613-0141-A59A-C583001E135C}" srcOrd="0" destOrd="0" presId="urn:microsoft.com/office/officeart/2005/8/layout/chevron2"/>
    <dgm:cxn modelId="{C8024371-F520-CD48-AD5A-6029C5B101DF}" type="presOf" srcId="{072F194E-C723-F14A-9F90-685831B561C0}" destId="{768AD8B4-E2C9-FF46-959B-FF489DCFBDE1}"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5CF24AB9-B191-9A4F-9EA6-702897729438}" type="presOf" srcId="{DA1C2FB0-0DF8-B147-B3D9-46CBF06E4EB0}" destId="{7B9D288A-6BD2-1A40-B0B9-E3FE85D83ED6}" srcOrd="0" destOrd="0" presId="urn:microsoft.com/office/officeart/2005/8/layout/chevron2"/>
    <dgm:cxn modelId="{B2C535C5-51B2-E84F-BD50-6E98788AC2C5}" type="presOf" srcId="{C19951B7-166B-E44C-90C1-CFB9615A7DE2}" destId="{9ACF0CF1-DE3C-8F43-82BE-A592E48C9D53}"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BDC859DE-C1F4-2846-8300-4B8B4D10AE2F}" type="presOf" srcId="{9CD45D3A-17F2-074E-B563-9000590F639A}" destId="{5E2127FE-E7D9-4246-9D6A-556073ED5070}" srcOrd="0" destOrd="0" presId="urn:microsoft.com/office/officeart/2005/8/layout/chevron2"/>
    <dgm:cxn modelId="{532069DF-793C-B94B-A9BB-2A23D82687AA}" srcId="{C429E0E7-E3F7-1E40-9284-7EC747DA94CB}" destId="{BD6A9D52-93A9-B240-A233-F23AA8464ED8}" srcOrd="0" destOrd="0" parTransId="{B673A1A5-EF1E-2F48-A626-52CF49AFC936}" sibTransId="{729481FC-7519-5C47-8B74-976378D4623C}"/>
    <dgm:cxn modelId="{7E6548E1-4BF6-DF44-ADFF-08A610A9BDBE}" type="presOf" srcId="{BD6A9D52-93A9-B240-A233-F23AA8464ED8}" destId="{320D730F-364A-2E47-9339-3D423ABBC587}" srcOrd="0" destOrd="0" presId="urn:microsoft.com/office/officeart/2005/8/layout/chevron2"/>
    <dgm:cxn modelId="{11D051EF-8820-394F-A5FF-F91DBE83E10D}" type="presOf" srcId="{33EAA58C-C7A4-2240-A578-D9E3D24B2837}" destId="{EC7AE2EA-06FF-C547-9434-EF0B82BECBDA}" srcOrd="0" destOrd="0" presId="urn:microsoft.com/office/officeart/2005/8/layout/chevron2"/>
    <dgm:cxn modelId="{BB3EE210-95FC-4A4B-BF67-FE77A469B50A}" type="presParOf" srcId="{F03E87A8-4424-174D-9BEE-A018C9E9E143}" destId="{3A6AEAF7-9093-9A42-A9FF-D982D623ED9E}" srcOrd="0" destOrd="0" presId="urn:microsoft.com/office/officeart/2005/8/layout/chevron2"/>
    <dgm:cxn modelId="{DE8DD5A6-1470-2E40-BDF9-9DD10E551BA3}" type="presParOf" srcId="{3A6AEAF7-9093-9A42-A9FF-D982D623ED9E}" destId="{B2958CAC-D613-0141-A59A-C583001E135C}" srcOrd="0" destOrd="0" presId="urn:microsoft.com/office/officeart/2005/8/layout/chevron2"/>
    <dgm:cxn modelId="{BBC8F5CF-B9AC-7C41-8F5F-C8E8AD3A882C}" type="presParOf" srcId="{3A6AEAF7-9093-9A42-A9FF-D982D623ED9E}" destId="{7B9D288A-6BD2-1A40-B0B9-E3FE85D83ED6}" srcOrd="1" destOrd="0" presId="urn:microsoft.com/office/officeart/2005/8/layout/chevron2"/>
    <dgm:cxn modelId="{6099BCB0-37D5-1849-9DF7-A01C6DB99C1D}" type="presParOf" srcId="{F03E87A8-4424-174D-9BEE-A018C9E9E143}" destId="{89CB6960-96C0-A84D-A63F-C62444D77939}" srcOrd="1" destOrd="0" presId="urn:microsoft.com/office/officeart/2005/8/layout/chevron2"/>
    <dgm:cxn modelId="{15359FBA-6BFA-2943-B5D4-0B0C3EF01973}" type="presParOf" srcId="{F03E87A8-4424-174D-9BEE-A018C9E9E143}" destId="{6A6CF363-EAA0-3240-89A2-1D30B4EB5312}" srcOrd="2" destOrd="0" presId="urn:microsoft.com/office/officeart/2005/8/layout/chevron2"/>
    <dgm:cxn modelId="{B837D183-16E4-8F49-B0D0-F4C5E25CE343}" type="presParOf" srcId="{6A6CF363-EAA0-3240-89A2-1D30B4EB5312}" destId="{768AD8B4-E2C9-FF46-959B-FF489DCFBDE1}" srcOrd="0" destOrd="0" presId="urn:microsoft.com/office/officeart/2005/8/layout/chevron2"/>
    <dgm:cxn modelId="{65A42D54-3E06-1444-9C19-A5DEE10F40BD}" type="presParOf" srcId="{6A6CF363-EAA0-3240-89A2-1D30B4EB5312}" destId="{5E2127FE-E7D9-4246-9D6A-556073ED5070}" srcOrd="1" destOrd="0" presId="urn:microsoft.com/office/officeart/2005/8/layout/chevron2"/>
    <dgm:cxn modelId="{53AE03B6-E278-194D-AEEC-DB4CB6D06146}" type="presParOf" srcId="{F03E87A8-4424-174D-9BEE-A018C9E9E143}" destId="{D6892F63-7FB1-D749-8FC5-1186466B4B7A}" srcOrd="3" destOrd="0" presId="urn:microsoft.com/office/officeart/2005/8/layout/chevron2"/>
    <dgm:cxn modelId="{028BD79C-A7FD-4347-B4FF-F9A8747655CA}" type="presParOf" srcId="{F03E87A8-4424-174D-9BEE-A018C9E9E143}" destId="{5D15E8E0-A38C-7A4D-B5EF-36A1E468F5BB}" srcOrd="4" destOrd="0" presId="urn:microsoft.com/office/officeart/2005/8/layout/chevron2"/>
    <dgm:cxn modelId="{67206B2D-8CDC-5B46-A132-8206BC0E7E9B}" type="presParOf" srcId="{5D15E8E0-A38C-7A4D-B5EF-36A1E468F5BB}" destId="{EC7AE2EA-06FF-C547-9434-EF0B82BECBDA}" srcOrd="0" destOrd="0" presId="urn:microsoft.com/office/officeart/2005/8/layout/chevron2"/>
    <dgm:cxn modelId="{ADD3E0D8-C754-6D41-9C49-3FEF50C0DFE4}" type="presParOf" srcId="{5D15E8E0-A38C-7A4D-B5EF-36A1E468F5BB}" destId="{9ACF0CF1-DE3C-8F43-82BE-A592E48C9D53}" srcOrd="1" destOrd="0" presId="urn:microsoft.com/office/officeart/2005/8/layout/chevron2"/>
    <dgm:cxn modelId="{88576AA3-5E35-3749-96CD-A1811EBBC303}" type="presParOf" srcId="{F03E87A8-4424-174D-9BEE-A018C9E9E143}" destId="{0068E874-7084-3F45-91F1-32AD17444FF3}" srcOrd="5" destOrd="0" presId="urn:microsoft.com/office/officeart/2005/8/layout/chevron2"/>
    <dgm:cxn modelId="{73DE08C4-4018-BA4C-8D4A-636D6884854D}" type="presParOf" srcId="{F03E87A8-4424-174D-9BEE-A018C9E9E143}" destId="{F76E4482-A07E-5F42-BB9A-21AC5E260CFB}" srcOrd="6" destOrd="0" presId="urn:microsoft.com/office/officeart/2005/8/layout/chevron2"/>
    <dgm:cxn modelId="{7DDB5FC8-778E-404C-B3CB-60BB6B02187C}" type="presParOf" srcId="{F76E4482-A07E-5F42-BB9A-21AC5E260CFB}" destId="{C57514A3-C0CE-9744-A723-93A605E9D494}" srcOrd="0" destOrd="0" presId="urn:microsoft.com/office/officeart/2005/8/layout/chevron2"/>
    <dgm:cxn modelId="{C5376F88-DF51-2D40-B727-BA1635137BF4}" type="presParOf" srcId="{F76E4482-A07E-5F42-BB9A-21AC5E260CFB}" destId="{320D730F-364A-2E47-9339-3D423ABBC58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a:solidFill>
          <a:schemeClr val="accent1"/>
        </a:solidFill>
        <a:ln>
          <a:solidFill>
            <a:schemeClr val="accent1"/>
          </a:solidFill>
        </a:ln>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a:solidFill>
          <a:schemeClr val="accent1"/>
        </a:solidFill>
        <a:ln>
          <a:solidFill>
            <a:schemeClr val="accent1"/>
          </a:solidFill>
        </a:ln>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a:solidFill>
          <a:srgbClr val="ED7D31"/>
        </a:solidFill>
        <a:ln>
          <a:solidFill>
            <a:srgbClr val="ED7D31"/>
          </a:solidFill>
        </a:ln>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Waarom vernieuwing</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De bouwstenen van het model</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De domeinen</a:t>
          </a: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rgbClr val="ED7D31"/>
          </a:solidFill>
        </a:ln>
      </dgm:spPr>
      <dgm:t>
        <a:bodyPr/>
        <a:lstStyle/>
        <a:p>
          <a:pPr>
            <a:buFontTx/>
            <a:buNone/>
          </a:pPr>
          <a:r>
            <a:rPr lang="nl-NL" sz="2000" b="1" i="1" dirty="0">
              <a:solidFill>
                <a:srgbClr val="FA923F"/>
              </a:solidFill>
              <a:latin typeface="Calibri"/>
              <a:cs typeface="Calibri"/>
            </a:rPr>
            <a:t>BiSL Next</a:t>
          </a: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4">
        <dgm:presLayoutVars>
          <dgm:chMax val="1"/>
          <dgm:bulletEnabled val="1"/>
        </dgm:presLayoutVars>
      </dgm:prSet>
      <dgm:spPr/>
    </dgm:pt>
    <dgm:pt modelId="{5E2127FE-E7D9-4246-9D6A-556073ED5070}" type="pres">
      <dgm:prSet presAssocID="{072F194E-C723-F14A-9F90-685831B561C0}" presName="descendantText" presStyleLbl="alignAcc1" presStyleIdx="1"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4">
        <dgm:presLayoutVars>
          <dgm:chMax val="1"/>
          <dgm:bulletEnabled val="1"/>
        </dgm:presLayoutVars>
      </dgm:prSet>
      <dgm:spPr/>
    </dgm:pt>
    <dgm:pt modelId="{9ACF0CF1-DE3C-8F43-82BE-A592E48C9D53}" type="pres">
      <dgm:prSet presAssocID="{33EAA58C-C7A4-2240-A578-D9E3D24B2837}" presName="descendantText" presStyleLbl="alignAcc1" presStyleIdx="2" presStyleCnt="4">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4">
        <dgm:presLayoutVars>
          <dgm:chMax val="1"/>
          <dgm:bulletEnabled val="1"/>
        </dgm:presLayoutVars>
      </dgm:prSet>
      <dgm:spPr/>
    </dgm:pt>
    <dgm:pt modelId="{320D730F-364A-2E47-9339-3D423ABBC587}" type="pres">
      <dgm:prSet presAssocID="{C429E0E7-E3F7-1E40-9284-7EC747DA94CB}"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0726952D-21A2-1145-BAB6-CA640014424B}" type="presOf" srcId="{280C3EFF-4EE0-F343-8EA9-4D87E673FA89}" destId="{F03E87A8-4424-174D-9BEE-A018C9E9E143}"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6DE9275D-F225-FB44-97B2-F678C4B1F996}" type="presOf" srcId="{9CD45D3A-17F2-074E-B563-9000590F639A}" destId="{5E2127FE-E7D9-4246-9D6A-556073ED5070}" srcOrd="0" destOrd="0" presId="urn:microsoft.com/office/officeart/2005/8/layout/chevron2"/>
    <dgm:cxn modelId="{0A2ECA60-6A65-4F4E-AD2C-1D3A7E25A71F}" type="presOf" srcId="{DA1C2FB0-0DF8-B147-B3D9-46CBF06E4EB0}" destId="{7B9D288A-6BD2-1A40-B0B9-E3FE85D83ED6}" srcOrd="0" destOrd="0" presId="urn:microsoft.com/office/officeart/2005/8/layout/chevron2"/>
    <dgm:cxn modelId="{22156B69-B5CF-284C-A306-88EAE5ECF911}" type="presOf" srcId="{C19951B7-166B-E44C-90C1-CFB9615A7DE2}" destId="{9ACF0CF1-DE3C-8F43-82BE-A592E48C9D53}" srcOrd="0" destOrd="0" presId="urn:microsoft.com/office/officeart/2005/8/layout/chevron2"/>
    <dgm:cxn modelId="{D186FB4F-1F2D-164C-A570-736B9334C0C5}" type="presOf" srcId="{C429E0E7-E3F7-1E40-9284-7EC747DA94CB}" destId="{C57514A3-C0CE-9744-A723-93A605E9D494}" srcOrd="0" destOrd="0" presId="urn:microsoft.com/office/officeart/2005/8/layout/chevron2"/>
    <dgm:cxn modelId="{E383AA7F-A5AE-5D41-97A4-7340E92C7B20}" type="presOf" srcId="{BD6A9D52-93A9-B240-A233-F23AA8464ED8}" destId="{320D730F-364A-2E47-9339-3D423ABBC587}"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6FA906C0-A184-6145-A28A-17B3581323DD}" type="presOf" srcId="{072F194E-C723-F14A-9F90-685831B561C0}" destId="{768AD8B4-E2C9-FF46-959B-FF489DCFBDE1}"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FE0CE6CD-3DF9-8F44-940B-792847126C62}" type="presOf" srcId="{D040A011-DBC8-444C-B5B4-237888B13048}" destId="{B2958CAC-D613-0141-A59A-C583001E135C}" srcOrd="0" destOrd="0" presId="urn:microsoft.com/office/officeart/2005/8/layout/chevron2"/>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71985BE5-B88F-014B-8E18-087829FF1326}" type="presOf" srcId="{33EAA58C-C7A4-2240-A578-D9E3D24B2837}" destId="{EC7AE2EA-06FF-C547-9434-EF0B82BECBDA}" srcOrd="0" destOrd="0" presId="urn:microsoft.com/office/officeart/2005/8/layout/chevron2"/>
    <dgm:cxn modelId="{E4AC46DD-CBB5-D64F-B23B-1B5B4D0881CF}" type="presParOf" srcId="{F03E87A8-4424-174D-9BEE-A018C9E9E143}" destId="{3A6AEAF7-9093-9A42-A9FF-D982D623ED9E}" srcOrd="0" destOrd="0" presId="urn:microsoft.com/office/officeart/2005/8/layout/chevron2"/>
    <dgm:cxn modelId="{5C25F4DF-5705-424F-BD7C-1F35471EEA3B}" type="presParOf" srcId="{3A6AEAF7-9093-9A42-A9FF-D982D623ED9E}" destId="{B2958CAC-D613-0141-A59A-C583001E135C}" srcOrd="0" destOrd="0" presId="urn:microsoft.com/office/officeart/2005/8/layout/chevron2"/>
    <dgm:cxn modelId="{2EA5EF50-1433-F940-BCA8-5A7198F2EBE4}" type="presParOf" srcId="{3A6AEAF7-9093-9A42-A9FF-D982D623ED9E}" destId="{7B9D288A-6BD2-1A40-B0B9-E3FE85D83ED6}" srcOrd="1" destOrd="0" presId="urn:microsoft.com/office/officeart/2005/8/layout/chevron2"/>
    <dgm:cxn modelId="{9A827C15-CA58-2044-976D-B0C44F772A72}" type="presParOf" srcId="{F03E87A8-4424-174D-9BEE-A018C9E9E143}" destId="{89CB6960-96C0-A84D-A63F-C62444D77939}" srcOrd="1" destOrd="0" presId="urn:microsoft.com/office/officeart/2005/8/layout/chevron2"/>
    <dgm:cxn modelId="{D2627D6E-97E5-DF4B-B471-68AEDAD7E77E}" type="presParOf" srcId="{F03E87A8-4424-174D-9BEE-A018C9E9E143}" destId="{6A6CF363-EAA0-3240-89A2-1D30B4EB5312}" srcOrd="2" destOrd="0" presId="urn:microsoft.com/office/officeart/2005/8/layout/chevron2"/>
    <dgm:cxn modelId="{1CE5861C-02A3-634D-AFB1-0AA6246A2088}" type="presParOf" srcId="{6A6CF363-EAA0-3240-89A2-1D30B4EB5312}" destId="{768AD8B4-E2C9-FF46-959B-FF489DCFBDE1}" srcOrd="0" destOrd="0" presId="urn:microsoft.com/office/officeart/2005/8/layout/chevron2"/>
    <dgm:cxn modelId="{87AA6E26-D7C2-2F47-B75E-2717763DD471}" type="presParOf" srcId="{6A6CF363-EAA0-3240-89A2-1D30B4EB5312}" destId="{5E2127FE-E7D9-4246-9D6A-556073ED5070}" srcOrd="1" destOrd="0" presId="urn:microsoft.com/office/officeart/2005/8/layout/chevron2"/>
    <dgm:cxn modelId="{24CC673C-6954-264A-96B1-1184654809ED}" type="presParOf" srcId="{F03E87A8-4424-174D-9BEE-A018C9E9E143}" destId="{D6892F63-7FB1-D749-8FC5-1186466B4B7A}" srcOrd="3" destOrd="0" presId="urn:microsoft.com/office/officeart/2005/8/layout/chevron2"/>
    <dgm:cxn modelId="{2BAFADEB-090B-1A47-870B-E794DD388B0E}" type="presParOf" srcId="{F03E87A8-4424-174D-9BEE-A018C9E9E143}" destId="{5D15E8E0-A38C-7A4D-B5EF-36A1E468F5BB}" srcOrd="4" destOrd="0" presId="urn:microsoft.com/office/officeart/2005/8/layout/chevron2"/>
    <dgm:cxn modelId="{903FD203-50D2-A042-903A-27466A9ECD3A}" type="presParOf" srcId="{5D15E8E0-A38C-7A4D-B5EF-36A1E468F5BB}" destId="{EC7AE2EA-06FF-C547-9434-EF0B82BECBDA}" srcOrd="0" destOrd="0" presId="urn:microsoft.com/office/officeart/2005/8/layout/chevron2"/>
    <dgm:cxn modelId="{97CBEA1A-6C26-6D46-A65E-3D597D1670C9}" type="presParOf" srcId="{5D15E8E0-A38C-7A4D-B5EF-36A1E468F5BB}" destId="{9ACF0CF1-DE3C-8F43-82BE-A592E48C9D53}" srcOrd="1" destOrd="0" presId="urn:microsoft.com/office/officeart/2005/8/layout/chevron2"/>
    <dgm:cxn modelId="{4E4C7CB6-AE3F-9248-B2A9-26EC374B7F92}" type="presParOf" srcId="{F03E87A8-4424-174D-9BEE-A018C9E9E143}" destId="{0068E874-7084-3F45-91F1-32AD17444FF3}" srcOrd="5" destOrd="0" presId="urn:microsoft.com/office/officeart/2005/8/layout/chevron2"/>
    <dgm:cxn modelId="{1760002F-A873-454D-93EF-C3F503BB2D4D}" type="presParOf" srcId="{F03E87A8-4424-174D-9BEE-A018C9E9E143}" destId="{F76E4482-A07E-5F42-BB9A-21AC5E260CFB}" srcOrd="6" destOrd="0" presId="urn:microsoft.com/office/officeart/2005/8/layout/chevron2"/>
    <dgm:cxn modelId="{B797F67B-6BD1-E84E-B8DF-71A3F75DF3AD}" type="presParOf" srcId="{F76E4482-A07E-5F42-BB9A-21AC5E260CFB}" destId="{C57514A3-C0CE-9744-A723-93A605E9D494}" srcOrd="0" destOrd="0" presId="urn:microsoft.com/office/officeart/2005/8/layout/chevron2"/>
    <dgm:cxn modelId="{09C98B80-06EB-2B4E-A299-E39904522B16}" type="presParOf" srcId="{F76E4482-A07E-5F42-BB9A-21AC5E260CFB}" destId="{320D730F-364A-2E47-9339-3D423ABBC58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938CEC7-4A21-4340-A2EB-B5290FE5996E}" type="doc">
      <dgm:prSet loTypeId="urn:microsoft.com/office/officeart/2005/8/layout/default" loCatId="" qsTypeId="urn:microsoft.com/office/officeart/2005/8/quickstyle/simple3" qsCatId="simple" csTypeId="urn:microsoft.com/office/officeart/2005/8/colors/accent1_2" csCatId="accent1"/>
      <dgm:spPr/>
      <dgm:t>
        <a:bodyPr/>
        <a:lstStyle/>
        <a:p>
          <a:endParaRPr lang="nl-NL"/>
        </a:p>
      </dgm:t>
    </dgm:pt>
    <dgm:pt modelId="{AFF7F903-159A-7643-90AB-9E51E2D0193C}">
      <dgm:prSet/>
      <dgm:spPr/>
      <dgm:t>
        <a:bodyPr/>
        <a:lstStyle/>
        <a:p>
          <a:pPr rtl="0"/>
          <a:r>
            <a:rPr lang="nl-NL" b="0" i="0" baseline="0" dirty="0"/>
            <a:t>Een</a:t>
          </a:r>
          <a:r>
            <a:rPr lang="nl-NL" b="1" i="0" baseline="0" dirty="0"/>
            <a:t> </a:t>
          </a:r>
          <a:r>
            <a:rPr lang="nl-NL" b="0" i="0" baseline="0" dirty="0"/>
            <a:t>framework</a:t>
          </a:r>
        </a:p>
      </dgm:t>
    </dgm:pt>
    <dgm:pt modelId="{200C4199-EEE1-D44D-8DC4-3600B858A44E}" type="parTrans" cxnId="{95079695-0FEA-1E4B-9E05-FD6C633BEE11}">
      <dgm:prSet/>
      <dgm:spPr/>
      <dgm:t>
        <a:bodyPr/>
        <a:lstStyle/>
        <a:p>
          <a:endParaRPr lang="nl-NL"/>
        </a:p>
      </dgm:t>
    </dgm:pt>
    <dgm:pt modelId="{9B1AEB69-6FE7-4A41-898C-F09180EFB2AB}" type="sibTrans" cxnId="{95079695-0FEA-1E4B-9E05-FD6C633BEE11}">
      <dgm:prSet/>
      <dgm:spPr/>
      <dgm:t>
        <a:bodyPr/>
        <a:lstStyle/>
        <a:p>
          <a:endParaRPr lang="nl-NL"/>
        </a:p>
      </dgm:t>
    </dgm:pt>
    <dgm:pt modelId="{BFD9D3B3-A863-F24E-B30B-98671DF2B124}">
      <dgm:prSet/>
      <dgm:spPr/>
      <dgm:t>
        <a:bodyPr/>
        <a:lstStyle/>
        <a:p>
          <a:pPr rtl="0"/>
          <a:r>
            <a:rPr lang="nl-NL" b="0" i="0" baseline="0" dirty="0"/>
            <a:t>Een</a:t>
          </a:r>
          <a:r>
            <a:rPr lang="nl-NL" b="1" i="0" baseline="0" dirty="0"/>
            <a:t> </a:t>
          </a:r>
          <a:r>
            <a:rPr lang="nl-NL" b="0" i="0" baseline="0" dirty="0"/>
            <a:t>instrumentarium</a:t>
          </a:r>
          <a:r>
            <a:rPr lang="nl-NL" b="1" i="0" baseline="0" dirty="0"/>
            <a:t> </a:t>
          </a:r>
          <a:r>
            <a:rPr lang="nl-NL" b="0" i="0" baseline="0" dirty="0"/>
            <a:t>voor professionalisering van BIM</a:t>
          </a:r>
          <a:endParaRPr lang="nl-NL" dirty="0"/>
        </a:p>
      </dgm:t>
    </dgm:pt>
    <dgm:pt modelId="{0C850B60-8142-1748-8972-C652C7C70A0E}" type="parTrans" cxnId="{D1350A17-0B7C-8241-9CE3-7BFB0189EE5E}">
      <dgm:prSet/>
      <dgm:spPr/>
      <dgm:t>
        <a:bodyPr/>
        <a:lstStyle/>
        <a:p>
          <a:endParaRPr lang="nl-NL"/>
        </a:p>
      </dgm:t>
    </dgm:pt>
    <dgm:pt modelId="{87CD8596-D86F-4246-923C-5BB00F6F0781}" type="sibTrans" cxnId="{D1350A17-0B7C-8241-9CE3-7BFB0189EE5E}">
      <dgm:prSet/>
      <dgm:spPr/>
      <dgm:t>
        <a:bodyPr/>
        <a:lstStyle/>
        <a:p>
          <a:endParaRPr lang="nl-NL"/>
        </a:p>
      </dgm:t>
    </dgm:pt>
    <dgm:pt modelId="{A0340145-15B3-5B4F-ADF8-D64FD76AB808}">
      <dgm:prSet/>
      <dgm:spPr/>
      <dgm:t>
        <a:bodyPr/>
        <a:lstStyle/>
        <a:p>
          <a:pPr rtl="0"/>
          <a:r>
            <a:rPr lang="nl-NL" b="0" i="0" baseline="0" dirty="0"/>
            <a:t>Aansluiting</a:t>
          </a:r>
          <a:r>
            <a:rPr lang="nl-NL" b="1" i="0" baseline="0" dirty="0"/>
            <a:t> </a:t>
          </a:r>
          <a:r>
            <a:rPr lang="nl-NL" b="0" i="0" baseline="0" dirty="0"/>
            <a:t>tussen</a:t>
          </a:r>
          <a:endParaRPr lang="nl-NL" dirty="0"/>
        </a:p>
      </dgm:t>
    </dgm:pt>
    <dgm:pt modelId="{B53CA01E-6807-E14C-B196-09C656821F8E}" type="parTrans" cxnId="{8596F55D-E5B1-024E-B7A5-96133E35CD91}">
      <dgm:prSet/>
      <dgm:spPr/>
      <dgm:t>
        <a:bodyPr/>
        <a:lstStyle/>
        <a:p>
          <a:endParaRPr lang="nl-NL"/>
        </a:p>
      </dgm:t>
    </dgm:pt>
    <dgm:pt modelId="{3761D67C-3E02-7D42-88F0-91D542EB24FF}" type="sibTrans" cxnId="{8596F55D-E5B1-024E-B7A5-96133E35CD91}">
      <dgm:prSet/>
      <dgm:spPr/>
      <dgm:t>
        <a:bodyPr/>
        <a:lstStyle/>
        <a:p>
          <a:endParaRPr lang="nl-NL"/>
        </a:p>
      </dgm:t>
    </dgm:pt>
    <dgm:pt modelId="{3C8841BF-D075-3B4B-9FA4-4475C127EF63}">
      <dgm:prSet/>
      <dgm:spPr/>
      <dgm:t>
        <a:bodyPr/>
        <a:lstStyle/>
        <a:p>
          <a:pPr rtl="0"/>
          <a:r>
            <a:rPr lang="nl-NL" b="0" i="0" baseline="0"/>
            <a:t>Business en IT</a:t>
          </a:r>
          <a:endParaRPr lang="nl-NL"/>
        </a:p>
      </dgm:t>
    </dgm:pt>
    <dgm:pt modelId="{E7EDA78D-C895-DA46-BEF8-5587951B8049}" type="parTrans" cxnId="{535C9BAF-2151-8B45-8580-943E571C891D}">
      <dgm:prSet/>
      <dgm:spPr/>
      <dgm:t>
        <a:bodyPr/>
        <a:lstStyle/>
        <a:p>
          <a:endParaRPr lang="nl-NL"/>
        </a:p>
      </dgm:t>
    </dgm:pt>
    <dgm:pt modelId="{85620393-708C-204A-A39B-B36998C1DAD2}" type="sibTrans" cxnId="{535C9BAF-2151-8B45-8580-943E571C891D}">
      <dgm:prSet/>
      <dgm:spPr/>
      <dgm:t>
        <a:bodyPr/>
        <a:lstStyle/>
        <a:p>
          <a:endParaRPr lang="nl-NL"/>
        </a:p>
      </dgm:t>
    </dgm:pt>
    <dgm:pt modelId="{7F62E6F7-0B56-D246-A66D-D39AA5C3BB69}">
      <dgm:prSet/>
      <dgm:spPr/>
      <dgm:t>
        <a:bodyPr/>
        <a:lstStyle/>
        <a:p>
          <a:pPr rtl="0"/>
          <a:r>
            <a:rPr lang="nl-NL" b="0" i="0" baseline="0"/>
            <a:t>Tussen board, managers en operatie</a:t>
          </a:r>
          <a:endParaRPr lang="nl-NL"/>
        </a:p>
      </dgm:t>
    </dgm:pt>
    <dgm:pt modelId="{99A739C8-C03B-9B4B-91F2-8FEA7C89392D}" type="parTrans" cxnId="{53D3DB3D-6AD1-874E-A537-CE60D00823BB}">
      <dgm:prSet/>
      <dgm:spPr/>
      <dgm:t>
        <a:bodyPr/>
        <a:lstStyle/>
        <a:p>
          <a:endParaRPr lang="nl-NL"/>
        </a:p>
      </dgm:t>
    </dgm:pt>
    <dgm:pt modelId="{D4A2AB25-E97F-0946-995C-A65782EFAD9D}" type="sibTrans" cxnId="{53D3DB3D-6AD1-874E-A537-CE60D00823BB}">
      <dgm:prSet/>
      <dgm:spPr/>
      <dgm:t>
        <a:bodyPr/>
        <a:lstStyle/>
        <a:p>
          <a:endParaRPr lang="nl-NL"/>
        </a:p>
      </dgm:t>
    </dgm:pt>
    <dgm:pt modelId="{FC70887D-7FC6-AA43-9AE7-826477DFC610}">
      <dgm:prSet/>
      <dgm:spPr/>
      <dgm:t>
        <a:bodyPr/>
        <a:lstStyle/>
        <a:p>
          <a:pPr rtl="0"/>
          <a:r>
            <a:rPr lang="nl-NL" b="0" i="0" baseline="0"/>
            <a:t>Tussen organisatie en omgeving</a:t>
          </a:r>
          <a:endParaRPr lang="nl-NL"/>
        </a:p>
      </dgm:t>
    </dgm:pt>
    <dgm:pt modelId="{90DC96E6-5685-B647-992C-2C38D54D0D74}" type="parTrans" cxnId="{DA20E006-787F-C140-B4AB-FB93D3DE0F9B}">
      <dgm:prSet/>
      <dgm:spPr/>
      <dgm:t>
        <a:bodyPr/>
        <a:lstStyle/>
        <a:p>
          <a:endParaRPr lang="nl-NL"/>
        </a:p>
      </dgm:t>
    </dgm:pt>
    <dgm:pt modelId="{B44CF103-C174-9C4F-841C-F3ABAF380068}" type="sibTrans" cxnId="{DA20E006-787F-C140-B4AB-FB93D3DE0F9B}">
      <dgm:prSet/>
      <dgm:spPr/>
      <dgm:t>
        <a:bodyPr/>
        <a:lstStyle/>
        <a:p>
          <a:endParaRPr lang="nl-NL"/>
        </a:p>
      </dgm:t>
    </dgm:pt>
    <dgm:pt modelId="{944B8F80-DFCC-0D40-9B26-7295CB6155A0}">
      <dgm:prSet/>
      <dgm:spPr/>
      <dgm:t>
        <a:bodyPr/>
        <a:lstStyle/>
        <a:p>
          <a:pPr rtl="0"/>
          <a:r>
            <a:rPr lang="nl-NL" b="0" i="0" baseline="0" dirty="0"/>
            <a:t>Hulpmiddel</a:t>
          </a:r>
          <a:r>
            <a:rPr lang="nl-NL" b="1" i="0" baseline="0" dirty="0"/>
            <a:t> </a:t>
          </a:r>
          <a:r>
            <a:rPr lang="nl-NL" b="0" i="0" baseline="0" dirty="0"/>
            <a:t>voor continue verbetering</a:t>
          </a:r>
          <a:endParaRPr lang="nl-NL" dirty="0"/>
        </a:p>
      </dgm:t>
    </dgm:pt>
    <dgm:pt modelId="{3C783F1C-B1BA-9D42-A8AF-98F662CF88DF}" type="parTrans" cxnId="{2B88B02E-AFCD-5940-A4B6-072CC441AEC3}">
      <dgm:prSet/>
      <dgm:spPr/>
      <dgm:t>
        <a:bodyPr/>
        <a:lstStyle/>
        <a:p>
          <a:endParaRPr lang="nl-NL"/>
        </a:p>
      </dgm:t>
    </dgm:pt>
    <dgm:pt modelId="{B1D2AC5F-551C-E34D-86FB-19CC3ED3A0EC}" type="sibTrans" cxnId="{2B88B02E-AFCD-5940-A4B6-072CC441AEC3}">
      <dgm:prSet/>
      <dgm:spPr/>
      <dgm:t>
        <a:bodyPr/>
        <a:lstStyle/>
        <a:p>
          <a:endParaRPr lang="nl-NL"/>
        </a:p>
      </dgm:t>
    </dgm:pt>
    <dgm:pt modelId="{7CE1D6C9-382B-9E4D-87C3-A828CC4B501B}">
      <dgm:prSet/>
      <dgm:spPr/>
      <dgm:t>
        <a:bodyPr/>
        <a:lstStyle/>
        <a:p>
          <a:pPr rtl="0"/>
          <a:r>
            <a:rPr lang="nl-NL" b="0" i="0" baseline="0" dirty="0"/>
            <a:t>Uniforme terminologie</a:t>
          </a:r>
        </a:p>
      </dgm:t>
    </dgm:pt>
    <dgm:pt modelId="{083980A1-06BD-FC42-B944-9063BDF6F5B3}" type="parTrans" cxnId="{75896B61-216B-2E40-BA40-A1B86398FF3E}">
      <dgm:prSet/>
      <dgm:spPr/>
      <dgm:t>
        <a:bodyPr/>
        <a:lstStyle/>
        <a:p>
          <a:endParaRPr lang="nl-NL"/>
        </a:p>
      </dgm:t>
    </dgm:pt>
    <dgm:pt modelId="{E3D6217B-713A-AD4B-B86D-A9251E17B21D}" type="sibTrans" cxnId="{75896B61-216B-2E40-BA40-A1B86398FF3E}">
      <dgm:prSet/>
      <dgm:spPr/>
      <dgm:t>
        <a:bodyPr/>
        <a:lstStyle/>
        <a:p>
          <a:endParaRPr lang="nl-NL"/>
        </a:p>
      </dgm:t>
    </dgm:pt>
    <dgm:pt modelId="{D89D88F4-CAA4-2C48-BA16-6FF9EDBB9556}">
      <dgm:prSet/>
      <dgm:spPr/>
      <dgm:t>
        <a:bodyPr/>
        <a:lstStyle/>
        <a:p>
          <a:pPr rtl="0"/>
          <a:r>
            <a:rPr lang="nl-NL" b="0" i="0" baseline="0" dirty="0"/>
            <a:t>Van zowel informatievoorziening als van</a:t>
          </a:r>
          <a:br>
            <a:rPr lang="nl-NL" b="0" i="0" baseline="0" dirty="0"/>
          </a:br>
          <a:r>
            <a:rPr lang="nl-NL" b="0" i="0" baseline="0" dirty="0"/>
            <a:t>ondersteuning</a:t>
          </a:r>
          <a:endParaRPr lang="nl-NL" dirty="0"/>
        </a:p>
      </dgm:t>
    </dgm:pt>
    <dgm:pt modelId="{0D6FD40F-2E21-464E-A3B1-FEA31BC95067}" type="sibTrans" cxnId="{DC863EA4-DAD8-E54F-9562-57D8B0429CC6}">
      <dgm:prSet/>
      <dgm:spPr/>
      <dgm:t>
        <a:bodyPr/>
        <a:lstStyle/>
        <a:p>
          <a:endParaRPr lang="nl-NL"/>
        </a:p>
      </dgm:t>
    </dgm:pt>
    <dgm:pt modelId="{F0B9DCF9-223E-D94E-8CD2-6B3FDA958F14}" type="parTrans" cxnId="{DC863EA4-DAD8-E54F-9562-57D8B0429CC6}">
      <dgm:prSet/>
      <dgm:spPr/>
      <dgm:t>
        <a:bodyPr/>
        <a:lstStyle/>
        <a:p>
          <a:endParaRPr lang="nl-NL"/>
        </a:p>
      </dgm:t>
    </dgm:pt>
    <dgm:pt modelId="{08174C62-D91C-454F-9ED2-95C682C4EF12}" type="pres">
      <dgm:prSet presAssocID="{E938CEC7-4A21-4340-A2EB-B5290FE5996E}" presName="diagram" presStyleCnt="0">
        <dgm:presLayoutVars>
          <dgm:dir/>
          <dgm:resizeHandles val="exact"/>
        </dgm:presLayoutVars>
      </dgm:prSet>
      <dgm:spPr/>
    </dgm:pt>
    <dgm:pt modelId="{2017CEB3-1F3A-8F48-B48E-A3722719D9E3}" type="pres">
      <dgm:prSet presAssocID="{AFF7F903-159A-7643-90AB-9E51E2D0193C}" presName="node" presStyleLbl="node1" presStyleIdx="0" presStyleCnt="5">
        <dgm:presLayoutVars>
          <dgm:bulletEnabled val="1"/>
        </dgm:presLayoutVars>
      </dgm:prSet>
      <dgm:spPr/>
    </dgm:pt>
    <dgm:pt modelId="{A1BDF521-61EA-A64F-B3E8-15EE8A9E98FC}" type="pres">
      <dgm:prSet presAssocID="{9B1AEB69-6FE7-4A41-898C-F09180EFB2AB}" presName="sibTrans" presStyleCnt="0"/>
      <dgm:spPr/>
    </dgm:pt>
    <dgm:pt modelId="{E42E94F4-122F-AE49-BCE5-4B17579D2C7C}" type="pres">
      <dgm:prSet presAssocID="{BFD9D3B3-A863-F24E-B30B-98671DF2B124}" presName="node" presStyleLbl="node1" presStyleIdx="1" presStyleCnt="5">
        <dgm:presLayoutVars>
          <dgm:bulletEnabled val="1"/>
        </dgm:presLayoutVars>
      </dgm:prSet>
      <dgm:spPr/>
    </dgm:pt>
    <dgm:pt modelId="{2F5EE8B8-0ADA-A044-8DD2-112AB6784626}" type="pres">
      <dgm:prSet presAssocID="{87CD8596-D86F-4246-923C-5BB00F6F0781}" presName="sibTrans" presStyleCnt="0"/>
      <dgm:spPr/>
    </dgm:pt>
    <dgm:pt modelId="{9CAFA001-8B99-DB40-BB39-8CF5EC8FC6D8}" type="pres">
      <dgm:prSet presAssocID="{A0340145-15B3-5B4F-ADF8-D64FD76AB808}" presName="node" presStyleLbl="node1" presStyleIdx="2" presStyleCnt="5">
        <dgm:presLayoutVars>
          <dgm:bulletEnabled val="1"/>
        </dgm:presLayoutVars>
      </dgm:prSet>
      <dgm:spPr/>
    </dgm:pt>
    <dgm:pt modelId="{47ECB207-EB7F-4C46-96BB-76FFC2FF22B3}" type="pres">
      <dgm:prSet presAssocID="{3761D67C-3E02-7D42-88F0-91D542EB24FF}" presName="sibTrans" presStyleCnt="0"/>
      <dgm:spPr/>
    </dgm:pt>
    <dgm:pt modelId="{7712D5C5-DE96-0348-A9C2-8DC601DC4BB1}" type="pres">
      <dgm:prSet presAssocID="{944B8F80-DFCC-0D40-9B26-7295CB6155A0}" presName="node" presStyleLbl="node1" presStyleIdx="3" presStyleCnt="5">
        <dgm:presLayoutVars>
          <dgm:bulletEnabled val="1"/>
        </dgm:presLayoutVars>
      </dgm:prSet>
      <dgm:spPr/>
    </dgm:pt>
    <dgm:pt modelId="{AB873557-8320-DE4A-9C91-69FFDCAC0B12}" type="pres">
      <dgm:prSet presAssocID="{B1D2AC5F-551C-E34D-86FB-19CC3ED3A0EC}" presName="sibTrans" presStyleCnt="0"/>
      <dgm:spPr/>
    </dgm:pt>
    <dgm:pt modelId="{2031A3D6-23B7-D34E-9E56-5048A0A32BFD}" type="pres">
      <dgm:prSet presAssocID="{7CE1D6C9-382B-9E4D-87C3-A828CC4B501B}" presName="node" presStyleLbl="node1" presStyleIdx="4" presStyleCnt="5">
        <dgm:presLayoutVars>
          <dgm:bulletEnabled val="1"/>
        </dgm:presLayoutVars>
      </dgm:prSet>
      <dgm:spPr/>
    </dgm:pt>
  </dgm:ptLst>
  <dgm:cxnLst>
    <dgm:cxn modelId="{20B74400-5588-AB41-9CFB-66A67ECE29D3}" type="presOf" srcId="{A0340145-15B3-5B4F-ADF8-D64FD76AB808}" destId="{9CAFA001-8B99-DB40-BB39-8CF5EC8FC6D8}" srcOrd="0" destOrd="0" presId="urn:microsoft.com/office/officeart/2005/8/layout/default"/>
    <dgm:cxn modelId="{DA20E006-787F-C140-B4AB-FB93D3DE0F9B}" srcId="{A0340145-15B3-5B4F-ADF8-D64FD76AB808}" destId="{FC70887D-7FC6-AA43-9AE7-826477DFC610}" srcOrd="2" destOrd="0" parTransId="{90DC96E6-5685-B647-992C-2C38D54D0D74}" sibTransId="{B44CF103-C174-9C4F-841C-F3ABAF380068}"/>
    <dgm:cxn modelId="{5C84CD12-37A5-7740-8403-14442D446C63}" type="presOf" srcId="{944B8F80-DFCC-0D40-9B26-7295CB6155A0}" destId="{7712D5C5-DE96-0348-A9C2-8DC601DC4BB1}" srcOrd="0" destOrd="0" presId="urn:microsoft.com/office/officeart/2005/8/layout/default"/>
    <dgm:cxn modelId="{D1350A17-0B7C-8241-9CE3-7BFB0189EE5E}" srcId="{E938CEC7-4A21-4340-A2EB-B5290FE5996E}" destId="{BFD9D3B3-A863-F24E-B30B-98671DF2B124}" srcOrd="1" destOrd="0" parTransId="{0C850B60-8142-1748-8972-C652C7C70A0E}" sibTransId="{87CD8596-D86F-4246-923C-5BB00F6F0781}"/>
    <dgm:cxn modelId="{E3665B20-DD10-F442-831F-8D3CED2E1F1D}" type="presOf" srcId="{7F62E6F7-0B56-D246-A66D-D39AA5C3BB69}" destId="{9CAFA001-8B99-DB40-BB39-8CF5EC8FC6D8}" srcOrd="0" destOrd="2" presId="urn:microsoft.com/office/officeart/2005/8/layout/default"/>
    <dgm:cxn modelId="{EA93A923-75E2-B345-A8A3-D601B6276C33}" type="presOf" srcId="{3C8841BF-D075-3B4B-9FA4-4475C127EF63}" destId="{9CAFA001-8B99-DB40-BB39-8CF5EC8FC6D8}" srcOrd="0" destOrd="1" presId="urn:microsoft.com/office/officeart/2005/8/layout/default"/>
    <dgm:cxn modelId="{2B88B02E-AFCD-5940-A4B6-072CC441AEC3}" srcId="{E938CEC7-4A21-4340-A2EB-B5290FE5996E}" destId="{944B8F80-DFCC-0D40-9B26-7295CB6155A0}" srcOrd="3" destOrd="0" parTransId="{3C783F1C-B1BA-9D42-A8AF-98F662CF88DF}" sibTransId="{B1D2AC5F-551C-E34D-86FB-19CC3ED3A0EC}"/>
    <dgm:cxn modelId="{1C4B3A3D-EE67-354C-981D-673CBF1102FD}" type="presOf" srcId="{7CE1D6C9-382B-9E4D-87C3-A828CC4B501B}" destId="{2031A3D6-23B7-D34E-9E56-5048A0A32BFD}" srcOrd="0" destOrd="0" presId="urn:microsoft.com/office/officeart/2005/8/layout/default"/>
    <dgm:cxn modelId="{53D3DB3D-6AD1-874E-A537-CE60D00823BB}" srcId="{A0340145-15B3-5B4F-ADF8-D64FD76AB808}" destId="{7F62E6F7-0B56-D246-A66D-D39AA5C3BB69}" srcOrd="1" destOrd="0" parTransId="{99A739C8-C03B-9B4B-91F2-8FEA7C89392D}" sibTransId="{D4A2AB25-E97F-0946-995C-A65782EFAD9D}"/>
    <dgm:cxn modelId="{8596F55D-E5B1-024E-B7A5-96133E35CD91}" srcId="{E938CEC7-4A21-4340-A2EB-B5290FE5996E}" destId="{A0340145-15B3-5B4F-ADF8-D64FD76AB808}" srcOrd="2" destOrd="0" parTransId="{B53CA01E-6807-E14C-B196-09C656821F8E}" sibTransId="{3761D67C-3E02-7D42-88F0-91D542EB24FF}"/>
    <dgm:cxn modelId="{75896B61-216B-2E40-BA40-A1B86398FF3E}" srcId="{E938CEC7-4A21-4340-A2EB-B5290FE5996E}" destId="{7CE1D6C9-382B-9E4D-87C3-A828CC4B501B}" srcOrd="4" destOrd="0" parTransId="{083980A1-06BD-FC42-B944-9063BDF6F5B3}" sibTransId="{E3D6217B-713A-AD4B-B86D-A9251E17B21D}"/>
    <dgm:cxn modelId="{D5B40F63-0251-EC4B-BB4E-D6AF5513338D}" type="presOf" srcId="{FC70887D-7FC6-AA43-9AE7-826477DFC610}" destId="{9CAFA001-8B99-DB40-BB39-8CF5EC8FC6D8}" srcOrd="0" destOrd="3" presId="urn:microsoft.com/office/officeart/2005/8/layout/default"/>
    <dgm:cxn modelId="{71FB9675-EF75-B347-9AF6-CE332A360048}" type="presOf" srcId="{E938CEC7-4A21-4340-A2EB-B5290FE5996E}" destId="{08174C62-D91C-454F-9ED2-95C682C4EF12}" srcOrd="0" destOrd="0" presId="urn:microsoft.com/office/officeart/2005/8/layout/default"/>
    <dgm:cxn modelId="{95079695-0FEA-1E4B-9E05-FD6C633BEE11}" srcId="{E938CEC7-4A21-4340-A2EB-B5290FE5996E}" destId="{AFF7F903-159A-7643-90AB-9E51E2D0193C}" srcOrd="0" destOrd="0" parTransId="{200C4199-EEE1-D44D-8DC4-3600B858A44E}" sibTransId="{9B1AEB69-6FE7-4A41-898C-F09180EFB2AB}"/>
    <dgm:cxn modelId="{DC863EA4-DAD8-E54F-9562-57D8B0429CC6}" srcId="{944B8F80-DFCC-0D40-9B26-7295CB6155A0}" destId="{D89D88F4-CAA4-2C48-BA16-6FF9EDBB9556}" srcOrd="0" destOrd="0" parTransId="{F0B9DCF9-223E-D94E-8CD2-6B3FDA958F14}" sibTransId="{0D6FD40F-2E21-464E-A3B1-FEA31BC95067}"/>
    <dgm:cxn modelId="{D85750AA-2D9F-6B49-B4E0-9170A383E402}" type="presOf" srcId="{BFD9D3B3-A863-F24E-B30B-98671DF2B124}" destId="{E42E94F4-122F-AE49-BCE5-4B17579D2C7C}" srcOrd="0" destOrd="0" presId="urn:microsoft.com/office/officeart/2005/8/layout/default"/>
    <dgm:cxn modelId="{535C9BAF-2151-8B45-8580-943E571C891D}" srcId="{A0340145-15B3-5B4F-ADF8-D64FD76AB808}" destId="{3C8841BF-D075-3B4B-9FA4-4475C127EF63}" srcOrd="0" destOrd="0" parTransId="{E7EDA78D-C895-DA46-BEF8-5587951B8049}" sibTransId="{85620393-708C-204A-A39B-B36998C1DAD2}"/>
    <dgm:cxn modelId="{8DB4A2CA-7FFE-3F4F-8BDE-D593063BBCCE}" type="presOf" srcId="{AFF7F903-159A-7643-90AB-9E51E2D0193C}" destId="{2017CEB3-1F3A-8F48-B48E-A3722719D9E3}" srcOrd="0" destOrd="0" presId="urn:microsoft.com/office/officeart/2005/8/layout/default"/>
    <dgm:cxn modelId="{9E6204E9-F12A-1248-975A-BD812A1E63AF}" type="presOf" srcId="{D89D88F4-CAA4-2C48-BA16-6FF9EDBB9556}" destId="{7712D5C5-DE96-0348-A9C2-8DC601DC4BB1}" srcOrd="0" destOrd="1" presId="urn:microsoft.com/office/officeart/2005/8/layout/default"/>
    <dgm:cxn modelId="{FF2E213E-9BB8-6041-A614-5B0A55C42CB3}" type="presParOf" srcId="{08174C62-D91C-454F-9ED2-95C682C4EF12}" destId="{2017CEB3-1F3A-8F48-B48E-A3722719D9E3}" srcOrd="0" destOrd="0" presId="urn:microsoft.com/office/officeart/2005/8/layout/default"/>
    <dgm:cxn modelId="{B839DB5E-0712-0243-8D42-7CB4EB6D3F53}" type="presParOf" srcId="{08174C62-D91C-454F-9ED2-95C682C4EF12}" destId="{A1BDF521-61EA-A64F-B3E8-15EE8A9E98FC}" srcOrd="1" destOrd="0" presId="urn:microsoft.com/office/officeart/2005/8/layout/default"/>
    <dgm:cxn modelId="{331D1173-417C-0148-BAA0-59F6DFDC3EB2}" type="presParOf" srcId="{08174C62-D91C-454F-9ED2-95C682C4EF12}" destId="{E42E94F4-122F-AE49-BCE5-4B17579D2C7C}" srcOrd="2" destOrd="0" presId="urn:microsoft.com/office/officeart/2005/8/layout/default"/>
    <dgm:cxn modelId="{0A6E9B28-2D6C-5A44-B40D-99CEB564F405}" type="presParOf" srcId="{08174C62-D91C-454F-9ED2-95C682C4EF12}" destId="{2F5EE8B8-0ADA-A044-8DD2-112AB6784626}" srcOrd="3" destOrd="0" presId="urn:microsoft.com/office/officeart/2005/8/layout/default"/>
    <dgm:cxn modelId="{E4B81E8C-D8DB-EB4A-92B7-021BCA58CE0A}" type="presParOf" srcId="{08174C62-D91C-454F-9ED2-95C682C4EF12}" destId="{9CAFA001-8B99-DB40-BB39-8CF5EC8FC6D8}" srcOrd="4" destOrd="0" presId="urn:microsoft.com/office/officeart/2005/8/layout/default"/>
    <dgm:cxn modelId="{570AB170-0ADC-FA4D-9F46-DCC952E6CC0E}" type="presParOf" srcId="{08174C62-D91C-454F-9ED2-95C682C4EF12}" destId="{47ECB207-EB7F-4C46-96BB-76FFC2FF22B3}" srcOrd="5" destOrd="0" presId="urn:microsoft.com/office/officeart/2005/8/layout/default"/>
    <dgm:cxn modelId="{84EF58D5-640F-1F40-B7A4-6A97136F3F45}" type="presParOf" srcId="{08174C62-D91C-454F-9ED2-95C682C4EF12}" destId="{7712D5C5-DE96-0348-A9C2-8DC601DC4BB1}" srcOrd="6" destOrd="0" presId="urn:microsoft.com/office/officeart/2005/8/layout/default"/>
    <dgm:cxn modelId="{0B30E75E-DE82-0744-BFED-EF827D358902}" type="presParOf" srcId="{08174C62-D91C-454F-9ED2-95C682C4EF12}" destId="{AB873557-8320-DE4A-9C91-69FFDCAC0B12}" srcOrd="7" destOrd="0" presId="urn:microsoft.com/office/officeart/2005/8/layout/default"/>
    <dgm:cxn modelId="{689B3080-93AC-EE4A-940C-51018D310FA7}" type="presParOf" srcId="{08174C62-D91C-454F-9ED2-95C682C4EF12}" destId="{2031A3D6-23B7-D34E-9E56-5048A0A32BF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rgbClr val="ED7D31"/>
        </a:solidFill>
        <a:ln>
          <a:solidFill>
            <a:srgbClr val="ED7D3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rgbClr val="ED7D31"/>
          </a:solidFill>
        </a:ln>
      </dgm:spPr>
      <dgm:t>
        <a:bodyPr/>
        <a:lstStyle/>
        <a:p>
          <a:pPr>
            <a:buFontTx/>
            <a:buNone/>
          </a:pPr>
          <a:r>
            <a:rPr lang="nl-NL" sz="2400" b="1" i="1" dirty="0">
              <a:solidFill>
                <a:srgbClr val="FA923F"/>
              </a:solidFill>
              <a:latin typeface="Calibri"/>
              <a:cs typeface="Calibri"/>
            </a:rPr>
            <a:t>Data</a:t>
          </a:r>
          <a:endParaRPr lang="nl-NL" sz="2800" b="1" i="1" dirty="0">
            <a:solidFill>
              <a:srgbClr val="FA923F"/>
            </a:solidFill>
            <a:latin typeface="Calibri"/>
            <a:cs typeface="Calibri"/>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dgm:t>
        <a:bodyPr/>
        <a:lstStyle/>
        <a:p>
          <a:pPr>
            <a:buFontTx/>
            <a:buNone/>
          </a:pPr>
          <a:r>
            <a:rPr lang="nl-NL" sz="2400" b="0" i="0" dirty="0">
              <a:latin typeface="Calibri Light"/>
              <a:cs typeface="Calibri Light"/>
            </a:rPr>
            <a:t>Het belang van data</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400" b="0" i="0" dirty="0">
              <a:latin typeface="Calibri Light"/>
              <a:cs typeface="Calibri Light"/>
            </a:rPr>
            <a:t>Soorten data</a:t>
          </a: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dgm:t>
        <a:bodyPr/>
        <a:lstStyle/>
        <a:p>
          <a:pPr>
            <a:buFontTx/>
            <a:buNone/>
          </a:pPr>
          <a:r>
            <a:rPr lang="nl-NL" sz="2400" b="0" i="0" dirty="0">
              <a:latin typeface="Calibri Light"/>
              <a:cs typeface="Calibri Light"/>
            </a:rPr>
            <a:t>Datakwaliteit</a:t>
          </a: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4">
        <dgm:presLayoutVars>
          <dgm:chMax val="1"/>
          <dgm:bulletEnabled val="1"/>
        </dgm:presLayoutVars>
      </dgm:prSet>
      <dgm:spPr/>
    </dgm:pt>
    <dgm:pt modelId="{5E2127FE-E7D9-4246-9D6A-556073ED5070}" type="pres">
      <dgm:prSet presAssocID="{072F194E-C723-F14A-9F90-685831B561C0}" presName="descendantText" presStyleLbl="alignAcc1" presStyleIdx="1"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4">
        <dgm:presLayoutVars>
          <dgm:chMax val="1"/>
          <dgm:bulletEnabled val="1"/>
        </dgm:presLayoutVars>
      </dgm:prSet>
      <dgm:spPr/>
    </dgm:pt>
    <dgm:pt modelId="{9ACF0CF1-DE3C-8F43-82BE-A592E48C9D53}" type="pres">
      <dgm:prSet presAssocID="{33EAA58C-C7A4-2240-A578-D9E3D24B2837}" presName="descendantText" presStyleLbl="alignAcc1" presStyleIdx="2" presStyleCnt="4">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4">
        <dgm:presLayoutVars>
          <dgm:chMax val="1"/>
          <dgm:bulletEnabled val="1"/>
        </dgm:presLayoutVars>
      </dgm:prSet>
      <dgm:spPr/>
    </dgm:pt>
    <dgm:pt modelId="{320D730F-364A-2E47-9339-3D423ABBC587}" type="pres">
      <dgm:prSet presAssocID="{C429E0E7-E3F7-1E40-9284-7EC747DA94CB}"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ED94FA0A-C38B-2541-8C77-DC283428900C}" type="presOf" srcId="{9CD45D3A-17F2-074E-B563-9000590F639A}" destId="{5E2127FE-E7D9-4246-9D6A-556073ED5070}"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A9B23866-1B85-1E4F-BD97-155B7583A42A}" type="presOf" srcId="{072F194E-C723-F14A-9F90-685831B561C0}" destId="{768AD8B4-E2C9-FF46-959B-FF489DCFBDE1}" srcOrd="0" destOrd="0" presId="urn:microsoft.com/office/officeart/2005/8/layout/chevron2"/>
    <dgm:cxn modelId="{CB8E194C-80E7-7B4A-9F2A-F3EF4D923B32}" type="presOf" srcId="{C19951B7-166B-E44C-90C1-CFB9615A7DE2}" destId="{9ACF0CF1-DE3C-8F43-82BE-A592E48C9D53}" srcOrd="0" destOrd="0" presId="urn:microsoft.com/office/officeart/2005/8/layout/chevron2"/>
    <dgm:cxn modelId="{DD32A350-E5C9-8343-9F86-66C2A71666AC}" type="presOf" srcId="{33EAA58C-C7A4-2240-A578-D9E3D24B2837}" destId="{EC7AE2EA-06FF-C547-9434-EF0B82BECBDA}" srcOrd="0" destOrd="0" presId="urn:microsoft.com/office/officeart/2005/8/layout/chevron2"/>
    <dgm:cxn modelId="{7F5E3677-4127-964C-8065-FE7E82256CA5}" type="presOf" srcId="{BD6A9D52-93A9-B240-A233-F23AA8464ED8}" destId="{320D730F-364A-2E47-9339-3D423ABBC587}" srcOrd="0" destOrd="0" presId="urn:microsoft.com/office/officeart/2005/8/layout/chevron2"/>
    <dgm:cxn modelId="{621AE294-0384-CD4C-8BA3-87FC0E74D5D7}" type="presOf" srcId="{DA1C2FB0-0DF8-B147-B3D9-46CBF06E4EB0}" destId="{7B9D288A-6BD2-1A40-B0B9-E3FE85D83ED6}"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D3909FAB-131B-0B41-BA3D-1748E9F65270}" type="presOf" srcId="{D040A011-DBC8-444C-B5B4-237888B13048}" destId="{B2958CAC-D613-0141-A59A-C583001E135C}" srcOrd="0" destOrd="0" presId="urn:microsoft.com/office/officeart/2005/8/layout/chevron2"/>
    <dgm:cxn modelId="{874218C8-336A-FA42-BD18-CEC0460FC521}" type="presOf" srcId="{C429E0E7-E3F7-1E40-9284-7EC747DA94CB}" destId="{C57514A3-C0CE-9744-A723-93A605E9D494}"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B02305EA-CA9A-D642-8C94-0EC18E36000D}" type="presOf" srcId="{280C3EFF-4EE0-F343-8EA9-4D87E673FA89}" destId="{F03E87A8-4424-174D-9BEE-A018C9E9E143}" srcOrd="0" destOrd="0" presId="urn:microsoft.com/office/officeart/2005/8/layout/chevron2"/>
    <dgm:cxn modelId="{186177A4-948F-C44E-8DC9-F95F34BB0D39}" type="presParOf" srcId="{F03E87A8-4424-174D-9BEE-A018C9E9E143}" destId="{3A6AEAF7-9093-9A42-A9FF-D982D623ED9E}" srcOrd="0" destOrd="0" presId="urn:microsoft.com/office/officeart/2005/8/layout/chevron2"/>
    <dgm:cxn modelId="{E95CDB93-DBC5-CF4F-B450-407CE8F40F0C}" type="presParOf" srcId="{3A6AEAF7-9093-9A42-A9FF-D982D623ED9E}" destId="{B2958CAC-D613-0141-A59A-C583001E135C}" srcOrd="0" destOrd="0" presId="urn:microsoft.com/office/officeart/2005/8/layout/chevron2"/>
    <dgm:cxn modelId="{9F57BE9D-94CF-E141-9510-8FD2D5F2541F}" type="presParOf" srcId="{3A6AEAF7-9093-9A42-A9FF-D982D623ED9E}" destId="{7B9D288A-6BD2-1A40-B0B9-E3FE85D83ED6}" srcOrd="1" destOrd="0" presId="urn:microsoft.com/office/officeart/2005/8/layout/chevron2"/>
    <dgm:cxn modelId="{2D35BAF1-5C1F-7F45-91E0-1F4D51873C5E}" type="presParOf" srcId="{F03E87A8-4424-174D-9BEE-A018C9E9E143}" destId="{89CB6960-96C0-A84D-A63F-C62444D77939}" srcOrd="1" destOrd="0" presId="urn:microsoft.com/office/officeart/2005/8/layout/chevron2"/>
    <dgm:cxn modelId="{A3AD3C88-8ECC-7944-94B0-226FAA2474CD}" type="presParOf" srcId="{F03E87A8-4424-174D-9BEE-A018C9E9E143}" destId="{6A6CF363-EAA0-3240-89A2-1D30B4EB5312}" srcOrd="2" destOrd="0" presId="urn:microsoft.com/office/officeart/2005/8/layout/chevron2"/>
    <dgm:cxn modelId="{A20666F5-9E00-4F40-8C4C-1145CFA63BA8}" type="presParOf" srcId="{6A6CF363-EAA0-3240-89A2-1D30B4EB5312}" destId="{768AD8B4-E2C9-FF46-959B-FF489DCFBDE1}" srcOrd="0" destOrd="0" presId="urn:microsoft.com/office/officeart/2005/8/layout/chevron2"/>
    <dgm:cxn modelId="{497B8429-A2DB-D743-9A24-8702AC525355}" type="presParOf" srcId="{6A6CF363-EAA0-3240-89A2-1D30B4EB5312}" destId="{5E2127FE-E7D9-4246-9D6A-556073ED5070}" srcOrd="1" destOrd="0" presId="urn:microsoft.com/office/officeart/2005/8/layout/chevron2"/>
    <dgm:cxn modelId="{69FBDDD6-C683-5B44-8866-8376D9173D7A}" type="presParOf" srcId="{F03E87A8-4424-174D-9BEE-A018C9E9E143}" destId="{D6892F63-7FB1-D749-8FC5-1186466B4B7A}" srcOrd="3" destOrd="0" presId="urn:microsoft.com/office/officeart/2005/8/layout/chevron2"/>
    <dgm:cxn modelId="{44D08E2F-29A3-194F-8ACF-6FF9E021279E}" type="presParOf" srcId="{F03E87A8-4424-174D-9BEE-A018C9E9E143}" destId="{5D15E8E0-A38C-7A4D-B5EF-36A1E468F5BB}" srcOrd="4" destOrd="0" presId="urn:microsoft.com/office/officeart/2005/8/layout/chevron2"/>
    <dgm:cxn modelId="{E34973E2-36B1-C647-8A9D-34E44297026F}" type="presParOf" srcId="{5D15E8E0-A38C-7A4D-B5EF-36A1E468F5BB}" destId="{EC7AE2EA-06FF-C547-9434-EF0B82BECBDA}" srcOrd="0" destOrd="0" presId="urn:microsoft.com/office/officeart/2005/8/layout/chevron2"/>
    <dgm:cxn modelId="{306B3A3B-4BF5-F647-A259-05F550449846}" type="presParOf" srcId="{5D15E8E0-A38C-7A4D-B5EF-36A1E468F5BB}" destId="{9ACF0CF1-DE3C-8F43-82BE-A592E48C9D53}" srcOrd="1" destOrd="0" presId="urn:microsoft.com/office/officeart/2005/8/layout/chevron2"/>
    <dgm:cxn modelId="{7FF1F26B-789D-7346-88E8-9188CCD60047}" type="presParOf" srcId="{F03E87A8-4424-174D-9BEE-A018C9E9E143}" destId="{0068E874-7084-3F45-91F1-32AD17444FF3}" srcOrd="5" destOrd="0" presId="urn:microsoft.com/office/officeart/2005/8/layout/chevron2"/>
    <dgm:cxn modelId="{BA478630-33DC-6C45-AAAE-CD17CFC32F21}" type="presParOf" srcId="{F03E87A8-4424-174D-9BEE-A018C9E9E143}" destId="{F76E4482-A07E-5F42-BB9A-21AC5E260CFB}" srcOrd="6" destOrd="0" presId="urn:microsoft.com/office/officeart/2005/8/layout/chevron2"/>
    <dgm:cxn modelId="{35EE57A0-CFAC-0A4E-803C-3BF8B11B8C36}" type="presParOf" srcId="{F76E4482-A07E-5F42-BB9A-21AC5E260CFB}" destId="{C57514A3-C0CE-9744-A723-93A605E9D494}" srcOrd="0" destOrd="0" presId="urn:microsoft.com/office/officeart/2005/8/layout/chevron2"/>
    <dgm:cxn modelId="{2FC1F8A3-9619-B248-BE18-E65B5D808449}" type="presParOf" srcId="{F76E4482-A07E-5F42-BB9A-21AC5E260CFB}" destId="{320D730F-364A-2E47-9339-3D423ABBC58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a:solidFill>
          <a:srgbClr val="ED7D31"/>
        </a:solidFill>
        <a:ln>
          <a:solidFill>
            <a:srgbClr val="ED7D31"/>
          </a:solidFill>
        </a:ln>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400" b="0" i="0" dirty="0">
              <a:latin typeface="Calibri Light"/>
              <a:cs typeface="Calibri Light"/>
            </a:rPr>
            <a:t>Data</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ED7D31"/>
          </a:solidFill>
        </a:ln>
      </dgm:spPr>
      <dgm:t>
        <a:bodyPr/>
        <a:lstStyle/>
        <a:p>
          <a:pPr>
            <a:buFontTx/>
            <a:buNone/>
          </a:pPr>
          <a:r>
            <a:rPr lang="nl-NL" sz="2400" b="1" i="1" dirty="0">
              <a:solidFill>
                <a:srgbClr val="FA923F"/>
              </a:solidFill>
              <a:latin typeface="Calibri"/>
              <a:cs typeface="Calibri"/>
            </a:rPr>
            <a:t>Het belang van data</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400" b="0" i="0" dirty="0">
              <a:latin typeface="Calibri Light"/>
              <a:cs typeface="Calibri Light"/>
            </a:rPr>
            <a:t>Soorten data</a:t>
          </a: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dgm:t>
        <a:bodyPr/>
        <a:lstStyle/>
        <a:p>
          <a:pPr>
            <a:buFontTx/>
            <a:buNone/>
          </a:pPr>
          <a:r>
            <a:rPr lang="nl-NL" sz="2400" b="0" i="0" dirty="0">
              <a:latin typeface="Calibri Light"/>
              <a:cs typeface="Calibri Light"/>
            </a:rPr>
            <a:t>Datakwaliteit</a:t>
          </a: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4">
        <dgm:presLayoutVars>
          <dgm:chMax val="1"/>
          <dgm:bulletEnabled val="1"/>
        </dgm:presLayoutVars>
      </dgm:prSet>
      <dgm:spPr/>
    </dgm:pt>
    <dgm:pt modelId="{5E2127FE-E7D9-4246-9D6A-556073ED5070}" type="pres">
      <dgm:prSet presAssocID="{072F194E-C723-F14A-9F90-685831B561C0}" presName="descendantText" presStyleLbl="alignAcc1" presStyleIdx="1"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4">
        <dgm:presLayoutVars>
          <dgm:chMax val="1"/>
          <dgm:bulletEnabled val="1"/>
        </dgm:presLayoutVars>
      </dgm:prSet>
      <dgm:spPr/>
    </dgm:pt>
    <dgm:pt modelId="{9ACF0CF1-DE3C-8F43-82BE-A592E48C9D53}" type="pres">
      <dgm:prSet presAssocID="{33EAA58C-C7A4-2240-A578-D9E3D24B2837}" presName="descendantText" presStyleLbl="alignAcc1" presStyleIdx="2" presStyleCnt="4">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4">
        <dgm:presLayoutVars>
          <dgm:chMax val="1"/>
          <dgm:bulletEnabled val="1"/>
        </dgm:presLayoutVars>
      </dgm:prSet>
      <dgm:spPr/>
    </dgm:pt>
    <dgm:pt modelId="{320D730F-364A-2E47-9339-3D423ABBC587}" type="pres">
      <dgm:prSet presAssocID="{C429E0E7-E3F7-1E40-9284-7EC747DA94CB}" presName="descendantText" presStyleLbl="alignAcc1" presStyleIdx="3" presStyleCnt="4">
        <dgm:presLayoutVars>
          <dgm:bulletEnabled val="1"/>
        </dgm:presLayoutVars>
      </dgm:prSet>
      <dgm:spPr/>
    </dgm:pt>
  </dgm:ptLst>
  <dgm:cxnLst>
    <dgm:cxn modelId="{68FC0F04-8BF8-3346-B672-21D52DDB6950}" type="presOf" srcId="{280C3EFF-4EE0-F343-8EA9-4D87E673FA89}" destId="{F03E87A8-4424-174D-9BEE-A018C9E9E143}" srcOrd="0" destOrd="0" presId="urn:microsoft.com/office/officeart/2005/8/layout/chevron2"/>
    <dgm:cxn modelId="{AD601306-2153-484E-9300-15C425CCB05F}" srcId="{280C3EFF-4EE0-F343-8EA9-4D87E673FA89}" destId="{072F194E-C723-F14A-9F90-685831B561C0}" srcOrd="1" destOrd="0" parTransId="{1A542363-DA21-A648-B5D1-FC67F018B0EA}" sibTransId="{F476C111-24F0-7D46-84BE-96C7002706F2}"/>
    <dgm:cxn modelId="{6646750B-B01B-4146-9F9F-3AEADA7E1F3A}" type="presOf" srcId="{072F194E-C723-F14A-9F90-685831B561C0}" destId="{768AD8B4-E2C9-FF46-959B-FF489DCFBDE1}" srcOrd="0" destOrd="0" presId="urn:microsoft.com/office/officeart/2005/8/layout/chevron2"/>
    <dgm:cxn modelId="{FD1B4427-6AF7-6849-AD1B-AFB0FBA72159}" type="presOf" srcId="{DA1C2FB0-0DF8-B147-B3D9-46CBF06E4EB0}" destId="{7B9D288A-6BD2-1A40-B0B9-E3FE85D83ED6}" srcOrd="0" destOrd="0" presId="urn:microsoft.com/office/officeart/2005/8/layout/chevron2"/>
    <dgm:cxn modelId="{19D3B327-16EE-BE4B-BD15-5405F94C16FE}" type="presOf" srcId="{9CD45D3A-17F2-074E-B563-9000590F639A}" destId="{5E2127FE-E7D9-4246-9D6A-556073ED5070}"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F971F634-3F96-1C47-8D85-B50D60D03961}" type="presOf" srcId="{C429E0E7-E3F7-1E40-9284-7EC747DA94CB}" destId="{C57514A3-C0CE-9744-A723-93A605E9D494}" srcOrd="0" destOrd="0" presId="urn:microsoft.com/office/officeart/2005/8/layout/chevron2"/>
    <dgm:cxn modelId="{E9A3264F-C596-BE44-B204-A90067A7E18B}" type="presOf" srcId="{33EAA58C-C7A4-2240-A578-D9E3D24B2837}" destId="{EC7AE2EA-06FF-C547-9434-EF0B82BECBDA}" srcOrd="0" destOrd="0" presId="urn:microsoft.com/office/officeart/2005/8/layout/chevron2"/>
    <dgm:cxn modelId="{0388167B-B8D6-E047-A35C-EA76E6C768D5}" type="presOf" srcId="{D040A011-DBC8-444C-B5B4-237888B13048}" destId="{B2958CAC-D613-0141-A59A-C583001E135C}" srcOrd="0" destOrd="0" presId="urn:microsoft.com/office/officeart/2005/8/layout/chevron2"/>
    <dgm:cxn modelId="{C44D039D-DC1C-D44E-96C4-7C19FCB76DB6}" type="presOf" srcId="{BD6A9D52-93A9-B240-A233-F23AA8464ED8}" destId="{320D730F-364A-2E47-9339-3D423ABBC587}"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46CAA3FD-2FEA-6543-A6A6-591B61A8690D}" type="presOf" srcId="{C19951B7-166B-E44C-90C1-CFB9615A7DE2}" destId="{9ACF0CF1-DE3C-8F43-82BE-A592E48C9D53}" srcOrd="0" destOrd="0" presId="urn:microsoft.com/office/officeart/2005/8/layout/chevron2"/>
    <dgm:cxn modelId="{0F115771-E10A-8B45-9643-4180297161A2}" type="presParOf" srcId="{F03E87A8-4424-174D-9BEE-A018C9E9E143}" destId="{3A6AEAF7-9093-9A42-A9FF-D982D623ED9E}" srcOrd="0" destOrd="0" presId="urn:microsoft.com/office/officeart/2005/8/layout/chevron2"/>
    <dgm:cxn modelId="{35C4CB17-C0FA-BF4D-83CA-9C255C284ADA}" type="presParOf" srcId="{3A6AEAF7-9093-9A42-A9FF-D982D623ED9E}" destId="{B2958CAC-D613-0141-A59A-C583001E135C}" srcOrd="0" destOrd="0" presId="urn:microsoft.com/office/officeart/2005/8/layout/chevron2"/>
    <dgm:cxn modelId="{E235A608-A586-7344-836B-67427704EE39}" type="presParOf" srcId="{3A6AEAF7-9093-9A42-A9FF-D982D623ED9E}" destId="{7B9D288A-6BD2-1A40-B0B9-E3FE85D83ED6}" srcOrd="1" destOrd="0" presId="urn:microsoft.com/office/officeart/2005/8/layout/chevron2"/>
    <dgm:cxn modelId="{A0C681FF-2092-1B47-8807-7AB7A1DC1BEA}" type="presParOf" srcId="{F03E87A8-4424-174D-9BEE-A018C9E9E143}" destId="{89CB6960-96C0-A84D-A63F-C62444D77939}" srcOrd="1" destOrd="0" presId="urn:microsoft.com/office/officeart/2005/8/layout/chevron2"/>
    <dgm:cxn modelId="{C8F03B19-70BF-F144-B903-438762EA54E2}" type="presParOf" srcId="{F03E87A8-4424-174D-9BEE-A018C9E9E143}" destId="{6A6CF363-EAA0-3240-89A2-1D30B4EB5312}" srcOrd="2" destOrd="0" presId="urn:microsoft.com/office/officeart/2005/8/layout/chevron2"/>
    <dgm:cxn modelId="{68E22DB3-DE61-004D-8A95-4A4B9C51713B}" type="presParOf" srcId="{6A6CF363-EAA0-3240-89A2-1D30B4EB5312}" destId="{768AD8B4-E2C9-FF46-959B-FF489DCFBDE1}" srcOrd="0" destOrd="0" presId="urn:microsoft.com/office/officeart/2005/8/layout/chevron2"/>
    <dgm:cxn modelId="{BED84E4D-B673-274D-97A9-B00753B47822}" type="presParOf" srcId="{6A6CF363-EAA0-3240-89A2-1D30B4EB5312}" destId="{5E2127FE-E7D9-4246-9D6A-556073ED5070}" srcOrd="1" destOrd="0" presId="urn:microsoft.com/office/officeart/2005/8/layout/chevron2"/>
    <dgm:cxn modelId="{4104B36D-7817-0541-BC7F-30696D228EE4}" type="presParOf" srcId="{F03E87A8-4424-174D-9BEE-A018C9E9E143}" destId="{D6892F63-7FB1-D749-8FC5-1186466B4B7A}" srcOrd="3" destOrd="0" presId="urn:microsoft.com/office/officeart/2005/8/layout/chevron2"/>
    <dgm:cxn modelId="{761EBF93-BBDD-6644-B3C8-E70E97753626}" type="presParOf" srcId="{F03E87A8-4424-174D-9BEE-A018C9E9E143}" destId="{5D15E8E0-A38C-7A4D-B5EF-36A1E468F5BB}" srcOrd="4" destOrd="0" presId="urn:microsoft.com/office/officeart/2005/8/layout/chevron2"/>
    <dgm:cxn modelId="{7F7CCE38-604A-B648-9BC7-5FDE5672F2D8}" type="presParOf" srcId="{5D15E8E0-A38C-7A4D-B5EF-36A1E468F5BB}" destId="{EC7AE2EA-06FF-C547-9434-EF0B82BECBDA}" srcOrd="0" destOrd="0" presId="urn:microsoft.com/office/officeart/2005/8/layout/chevron2"/>
    <dgm:cxn modelId="{100DEC4B-AA46-2B44-BEBB-38F332226AC9}" type="presParOf" srcId="{5D15E8E0-A38C-7A4D-B5EF-36A1E468F5BB}" destId="{9ACF0CF1-DE3C-8F43-82BE-A592E48C9D53}" srcOrd="1" destOrd="0" presId="urn:microsoft.com/office/officeart/2005/8/layout/chevron2"/>
    <dgm:cxn modelId="{71E57ACE-B5C4-FF45-BC4D-5A88B41A85DD}" type="presParOf" srcId="{F03E87A8-4424-174D-9BEE-A018C9E9E143}" destId="{0068E874-7084-3F45-91F1-32AD17444FF3}" srcOrd="5" destOrd="0" presId="urn:microsoft.com/office/officeart/2005/8/layout/chevron2"/>
    <dgm:cxn modelId="{C225D837-B456-C248-9DD4-CE2F98732510}" type="presParOf" srcId="{F03E87A8-4424-174D-9BEE-A018C9E9E143}" destId="{F76E4482-A07E-5F42-BB9A-21AC5E260CFB}" srcOrd="6" destOrd="0" presId="urn:microsoft.com/office/officeart/2005/8/layout/chevron2"/>
    <dgm:cxn modelId="{CB9361F4-2616-E840-9455-15C28AEDF4EB}" type="presParOf" srcId="{F76E4482-A07E-5F42-BB9A-21AC5E260CFB}" destId="{C57514A3-C0CE-9744-A723-93A605E9D494}" srcOrd="0" destOrd="0" presId="urn:microsoft.com/office/officeart/2005/8/layout/chevron2"/>
    <dgm:cxn modelId="{A8E46587-44AE-2747-8CF7-CA21668082A0}" type="presParOf" srcId="{F76E4482-A07E-5F42-BB9A-21AC5E260CFB}" destId="{320D730F-364A-2E47-9339-3D423ABBC58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90C6FF-FD7A-4648-B8F4-AA038A7BB852}"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nl-NL"/>
        </a:p>
      </dgm:t>
    </dgm:pt>
    <dgm:pt modelId="{5A3579BA-10B4-FF4E-AE1E-CB1D7FD91F2F}">
      <dgm:prSet phldrT="[Tekst]" custT="1"/>
      <dgm:spPr/>
      <dgm:t>
        <a:bodyPr/>
        <a:lstStyle/>
        <a:p>
          <a:r>
            <a:rPr lang="nl-NL" sz="1400" b="0" i="0">
              <a:latin typeface="Calibri Light"/>
              <a:cs typeface="Calibri Light"/>
            </a:rPr>
            <a:t>Terugblik</a:t>
          </a:r>
        </a:p>
      </dgm:t>
    </dgm:pt>
    <dgm:pt modelId="{B52C70DF-5DBA-F745-8827-F73199C7DBF0}" type="parTrans" cxnId="{85267DAD-8A2A-8045-B9B0-CAF2451A9FA5}">
      <dgm:prSet/>
      <dgm:spPr/>
      <dgm:t>
        <a:bodyPr/>
        <a:lstStyle/>
        <a:p>
          <a:endParaRPr lang="nl-NL" sz="1400" b="0" i="0">
            <a:solidFill>
              <a:schemeClr val="bg2"/>
            </a:solidFill>
            <a:latin typeface="Calibri Light"/>
            <a:cs typeface="Calibri Light"/>
          </a:endParaRPr>
        </a:p>
      </dgm:t>
    </dgm:pt>
    <dgm:pt modelId="{809E4329-23BE-424A-A9AB-FCC06C57DEA0}" type="sibTrans" cxnId="{85267DAD-8A2A-8045-B9B0-CAF2451A9FA5}">
      <dgm:prSet/>
      <dgm:spPr/>
      <dgm:t>
        <a:bodyPr/>
        <a:lstStyle/>
        <a:p>
          <a:endParaRPr lang="nl-NL" sz="1400" b="0" i="0">
            <a:solidFill>
              <a:schemeClr val="bg2"/>
            </a:solidFill>
            <a:latin typeface="Calibri Light"/>
            <a:cs typeface="Calibri Light"/>
          </a:endParaRPr>
        </a:p>
      </dgm:t>
    </dgm:pt>
    <dgm:pt modelId="{3BDA6082-D5D6-514C-AE09-D73C642CC852}">
      <dgm:prSet phldrT="[Tekst]" custT="1"/>
      <dgm:spPr/>
      <dgm:t>
        <a:bodyPr/>
        <a:lstStyle/>
        <a:p>
          <a:r>
            <a:rPr lang="nl-NL" sz="1400" b="0" i="0" dirty="0" err="1">
              <a:latin typeface="Calibri Light"/>
              <a:cs typeface="Calibri Light"/>
            </a:rPr>
            <a:t>Improvement</a:t>
          </a:r>
          <a:endParaRPr lang="nl-NL" sz="1400" b="0" i="0" dirty="0">
            <a:latin typeface="Calibri Light"/>
            <a:cs typeface="Calibri Light"/>
          </a:endParaRPr>
        </a:p>
      </dgm:t>
    </dgm:pt>
    <dgm:pt modelId="{DC20627F-D7FA-1246-AC8C-C9BF6FD9930A}" type="parTrans" cxnId="{66C817E1-CC75-7640-A366-7A05C9576E22}">
      <dgm:prSet/>
      <dgm:spPr/>
      <dgm:t>
        <a:bodyPr/>
        <a:lstStyle/>
        <a:p>
          <a:endParaRPr lang="nl-NL" sz="1400" b="0" i="0">
            <a:solidFill>
              <a:schemeClr val="bg2"/>
            </a:solidFill>
            <a:latin typeface="Calibri Light"/>
            <a:cs typeface="Calibri Light"/>
          </a:endParaRPr>
        </a:p>
      </dgm:t>
    </dgm:pt>
    <dgm:pt modelId="{A0AA63B2-CDC6-E34F-9B99-9B0E4C16073F}" type="sibTrans" cxnId="{66C817E1-CC75-7640-A366-7A05C9576E22}">
      <dgm:prSet/>
      <dgm:spPr/>
      <dgm:t>
        <a:bodyPr/>
        <a:lstStyle/>
        <a:p>
          <a:endParaRPr lang="nl-NL" sz="1400" b="0" i="0">
            <a:solidFill>
              <a:schemeClr val="bg2"/>
            </a:solidFill>
            <a:latin typeface="Calibri Light"/>
            <a:cs typeface="Calibri Light"/>
          </a:endParaRPr>
        </a:p>
      </dgm:t>
    </dgm:pt>
    <dgm:pt modelId="{DAD6C265-0B8B-154F-887E-6D46F657A93F}">
      <dgm:prSet phldrT="[Tekst]" custT="1"/>
      <dgm:spPr/>
      <dgm:t>
        <a:bodyPr/>
        <a:lstStyle/>
        <a:p>
          <a:r>
            <a:rPr lang="nl-NL" sz="1400" b="0" i="0" dirty="0">
              <a:latin typeface="Calibri Light"/>
              <a:cs typeface="Calibri Light"/>
            </a:rPr>
            <a:t>Governance en </a:t>
          </a:r>
          <a:r>
            <a:rPr lang="nl-NL" sz="1400" b="0" i="0" dirty="0" err="1">
              <a:latin typeface="Calibri Light"/>
              <a:cs typeface="Calibri Light"/>
            </a:rPr>
            <a:t>Strategy</a:t>
          </a:r>
          <a:endParaRPr lang="nl-NL" sz="1400" b="0" i="0" dirty="0">
            <a:latin typeface="Calibri Light"/>
            <a:cs typeface="Calibri Light"/>
          </a:endParaRPr>
        </a:p>
      </dgm:t>
    </dgm:pt>
    <dgm:pt modelId="{6FA311E5-ED16-2949-9EC5-7FEB10F1E24C}" type="parTrans" cxnId="{000D1471-0CEE-F640-8DE2-A04E053FC6DE}">
      <dgm:prSet/>
      <dgm:spPr/>
      <dgm:t>
        <a:bodyPr/>
        <a:lstStyle/>
        <a:p>
          <a:endParaRPr lang="nl-NL" sz="1400" b="0" i="0">
            <a:solidFill>
              <a:schemeClr val="bg2"/>
            </a:solidFill>
            <a:latin typeface="Calibri Light"/>
            <a:cs typeface="Calibri Light"/>
          </a:endParaRPr>
        </a:p>
      </dgm:t>
    </dgm:pt>
    <dgm:pt modelId="{DD72B9E6-2F68-DE4B-882E-52C497FEC51F}" type="sibTrans" cxnId="{000D1471-0CEE-F640-8DE2-A04E053FC6DE}">
      <dgm:prSet/>
      <dgm:spPr/>
      <dgm:t>
        <a:bodyPr/>
        <a:lstStyle/>
        <a:p>
          <a:endParaRPr lang="nl-NL" sz="1400" b="0" i="0">
            <a:solidFill>
              <a:schemeClr val="bg2"/>
            </a:solidFill>
            <a:latin typeface="Calibri Light"/>
            <a:cs typeface="Calibri Light"/>
          </a:endParaRPr>
        </a:p>
      </dgm:t>
    </dgm:pt>
    <dgm:pt modelId="{8286DA4D-1478-814E-AB47-C0DC5BFC4AFC}">
      <dgm:prSet phldrT="[Tekst]" custT="1"/>
      <dgm:spPr>
        <a:solidFill>
          <a:srgbClr val="FA923F"/>
        </a:solidFill>
      </dgm:spPr>
      <dgm:t>
        <a:bodyPr/>
        <a:lstStyle/>
        <a:p>
          <a:r>
            <a:rPr lang="nl-NL" sz="1400" b="0" i="0">
              <a:latin typeface="Calibri Light"/>
              <a:cs typeface="Calibri Light"/>
            </a:rPr>
            <a:t>Lunch</a:t>
          </a:r>
        </a:p>
      </dgm:t>
    </dgm:pt>
    <dgm:pt modelId="{C5B61995-8C51-C24E-816F-552AB7B17074}" type="parTrans" cxnId="{31DFBFD3-7ED1-6D4E-B360-92B970DCE26D}">
      <dgm:prSet/>
      <dgm:spPr/>
      <dgm:t>
        <a:bodyPr/>
        <a:lstStyle/>
        <a:p>
          <a:endParaRPr lang="nl-NL" sz="1400" b="0" i="0">
            <a:solidFill>
              <a:schemeClr val="bg2"/>
            </a:solidFill>
            <a:latin typeface="Calibri Light"/>
            <a:cs typeface="Calibri Light"/>
          </a:endParaRPr>
        </a:p>
      </dgm:t>
    </dgm:pt>
    <dgm:pt modelId="{33962703-ADD0-F644-9576-FA5770752521}" type="sibTrans" cxnId="{31DFBFD3-7ED1-6D4E-B360-92B970DCE26D}">
      <dgm:prSet/>
      <dgm:spPr/>
      <dgm:t>
        <a:bodyPr/>
        <a:lstStyle/>
        <a:p>
          <a:endParaRPr lang="nl-NL" sz="1400" b="0" i="0">
            <a:solidFill>
              <a:schemeClr val="bg2"/>
            </a:solidFill>
            <a:latin typeface="Calibri Light"/>
            <a:cs typeface="Calibri Light"/>
          </a:endParaRPr>
        </a:p>
      </dgm:t>
    </dgm:pt>
    <dgm:pt modelId="{180B6BFF-5709-EF4F-AC40-FCFA7AFEE5E7}">
      <dgm:prSet phldrT="[Tekst]" custT="1"/>
      <dgm:spPr/>
      <dgm:t>
        <a:bodyPr/>
        <a:lstStyle/>
        <a:p>
          <a:r>
            <a:rPr lang="nl-NL" sz="1400" b="0" i="0" dirty="0">
              <a:latin typeface="Calibri Light"/>
              <a:cs typeface="Calibri Light"/>
            </a:rPr>
            <a:t>Drivers en sturing</a:t>
          </a:r>
        </a:p>
      </dgm:t>
    </dgm:pt>
    <dgm:pt modelId="{96BF98B3-CB6E-584B-AC4D-E016AE0D5A1F}" type="parTrans" cxnId="{B802641B-5F4D-E44C-8B19-39E702645BA3}">
      <dgm:prSet/>
      <dgm:spPr/>
      <dgm:t>
        <a:bodyPr/>
        <a:lstStyle/>
        <a:p>
          <a:endParaRPr lang="nl-NL" sz="1400" b="0" i="0">
            <a:solidFill>
              <a:schemeClr val="bg2"/>
            </a:solidFill>
            <a:latin typeface="Calibri Light"/>
            <a:cs typeface="Calibri Light"/>
          </a:endParaRPr>
        </a:p>
      </dgm:t>
    </dgm:pt>
    <dgm:pt modelId="{8AA42605-87E9-4045-A7DE-717449BC42E0}" type="sibTrans" cxnId="{B802641B-5F4D-E44C-8B19-39E702645BA3}">
      <dgm:prSet/>
      <dgm:spPr/>
      <dgm:t>
        <a:bodyPr/>
        <a:lstStyle/>
        <a:p>
          <a:endParaRPr lang="nl-NL" sz="1400" b="0" i="0">
            <a:solidFill>
              <a:schemeClr val="bg2"/>
            </a:solidFill>
            <a:latin typeface="Calibri Light"/>
            <a:cs typeface="Calibri Light"/>
          </a:endParaRPr>
        </a:p>
      </dgm:t>
    </dgm:pt>
    <dgm:pt modelId="{CE510480-A855-BA45-99B9-92325C5D8860}">
      <dgm:prSet phldrT="[Tekst]" custT="1"/>
      <dgm:spPr/>
      <dgm:t>
        <a:bodyPr/>
        <a:lstStyle/>
        <a:p>
          <a:r>
            <a:rPr lang="nl-NL" sz="1400" b="0" i="0" dirty="0">
              <a:latin typeface="Calibri Light"/>
              <a:cs typeface="Calibri Light"/>
            </a:rPr>
            <a:t>Nieuwe ontwikkelingen </a:t>
          </a:r>
        </a:p>
      </dgm:t>
    </dgm:pt>
    <dgm:pt modelId="{71D8F9DC-BF50-DC41-866C-FA7E7933EEF3}" type="parTrans" cxnId="{F750BAFD-6B10-1C47-8EBC-06A03E130870}">
      <dgm:prSet/>
      <dgm:spPr/>
      <dgm:t>
        <a:bodyPr/>
        <a:lstStyle/>
        <a:p>
          <a:endParaRPr lang="nl-NL" sz="1400" b="0" i="0">
            <a:solidFill>
              <a:schemeClr val="bg2"/>
            </a:solidFill>
            <a:latin typeface="Calibri Light"/>
            <a:cs typeface="Calibri Light"/>
          </a:endParaRPr>
        </a:p>
      </dgm:t>
    </dgm:pt>
    <dgm:pt modelId="{DCF72424-F494-564A-AF74-6801926CBCF0}" type="sibTrans" cxnId="{F750BAFD-6B10-1C47-8EBC-06A03E130870}">
      <dgm:prSet/>
      <dgm:spPr/>
      <dgm:t>
        <a:bodyPr/>
        <a:lstStyle/>
        <a:p>
          <a:endParaRPr lang="nl-NL" sz="1400" b="0" i="0">
            <a:solidFill>
              <a:schemeClr val="bg2"/>
            </a:solidFill>
            <a:latin typeface="Calibri Light"/>
            <a:cs typeface="Calibri Light"/>
          </a:endParaRPr>
        </a:p>
      </dgm:t>
    </dgm:pt>
    <dgm:pt modelId="{8906D1A9-5818-7F4D-B4F6-A6B9DAA46BB4}" type="pres">
      <dgm:prSet presAssocID="{5C90C6FF-FD7A-4648-B8F4-AA038A7BB852}" presName="linear" presStyleCnt="0">
        <dgm:presLayoutVars>
          <dgm:dir/>
          <dgm:resizeHandles val="exact"/>
        </dgm:presLayoutVars>
      </dgm:prSet>
      <dgm:spPr/>
    </dgm:pt>
    <dgm:pt modelId="{D3636656-5765-744D-BE0D-83537E19CA4D}" type="pres">
      <dgm:prSet presAssocID="{5A3579BA-10B4-FF4E-AE1E-CB1D7FD91F2F}" presName="comp" presStyleCnt="0"/>
      <dgm:spPr/>
    </dgm:pt>
    <dgm:pt modelId="{69BCECC1-9217-764E-8369-CE3D6DD3CA61}" type="pres">
      <dgm:prSet presAssocID="{5A3579BA-10B4-FF4E-AE1E-CB1D7FD91F2F}" presName="box" presStyleLbl="node1" presStyleIdx="0" presStyleCnt="6" custLinFactNeighborX="-3398" custLinFactNeighborY="-23453"/>
      <dgm:spPr/>
    </dgm:pt>
    <dgm:pt modelId="{236A12DE-DE9F-EA45-A03A-57016A18C79C}" type="pres">
      <dgm:prSet presAssocID="{5A3579BA-10B4-FF4E-AE1E-CB1D7FD91F2F}"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55A4F488-00F7-8248-B721-1F259C863A8C}" type="pres">
      <dgm:prSet presAssocID="{5A3579BA-10B4-FF4E-AE1E-CB1D7FD91F2F}" presName="text" presStyleLbl="node1" presStyleIdx="0" presStyleCnt="6">
        <dgm:presLayoutVars>
          <dgm:bulletEnabled val="1"/>
        </dgm:presLayoutVars>
      </dgm:prSet>
      <dgm:spPr/>
    </dgm:pt>
    <dgm:pt modelId="{F3E92C85-C91D-2046-90AF-841FC12A0D2D}" type="pres">
      <dgm:prSet presAssocID="{809E4329-23BE-424A-A9AB-FCC06C57DEA0}" presName="spacer" presStyleCnt="0"/>
      <dgm:spPr/>
    </dgm:pt>
    <dgm:pt modelId="{8D209F9C-DDA4-C940-88FE-53277E721B50}" type="pres">
      <dgm:prSet presAssocID="{3BDA6082-D5D6-514C-AE09-D73C642CC852}" presName="comp" presStyleCnt="0"/>
      <dgm:spPr/>
    </dgm:pt>
    <dgm:pt modelId="{2AB0073F-DE51-D348-B5DF-FD77480FFC75}" type="pres">
      <dgm:prSet presAssocID="{3BDA6082-D5D6-514C-AE09-D73C642CC852}" presName="box" presStyleLbl="node1" presStyleIdx="1" presStyleCnt="6"/>
      <dgm:spPr/>
    </dgm:pt>
    <dgm:pt modelId="{405DFD6C-59B7-B74F-98CE-0C48804BB5F0}" type="pres">
      <dgm:prSet presAssocID="{3BDA6082-D5D6-514C-AE09-D73C642CC852}" presName="img" presStyleLbl="fgImgPlace1" presStyleIdx="1" presStyleCnt="6" custLinFactNeighborX="-632"/>
      <dgm:spPr>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dgm:spPr>
    </dgm:pt>
    <dgm:pt modelId="{1C9BC044-A7E4-3449-B51D-7446402DB74E}" type="pres">
      <dgm:prSet presAssocID="{3BDA6082-D5D6-514C-AE09-D73C642CC852}" presName="text" presStyleLbl="node1" presStyleIdx="1" presStyleCnt="6">
        <dgm:presLayoutVars>
          <dgm:bulletEnabled val="1"/>
        </dgm:presLayoutVars>
      </dgm:prSet>
      <dgm:spPr/>
    </dgm:pt>
    <dgm:pt modelId="{9EDF5195-7F44-E44D-8938-47EA7841B1EE}" type="pres">
      <dgm:prSet presAssocID="{A0AA63B2-CDC6-E34F-9B99-9B0E4C16073F}" presName="spacer" presStyleCnt="0"/>
      <dgm:spPr/>
    </dgm:pt>
    <dgm:pt modelId="{5C3BD9C3-71C7-6540-9730-175ECA28A2AE}" type="pres">
      <dgm:prSet presAssocID="{DAD6C265-0B8B-154F-887E-6D46F657A93F}" presName="comp" presStyleCnt="0"/>
      <dgm:spPr/>
    </dgm:pt>
    <dgm:pt modelId="{6A196F54-216E-394F-98E0-A6A61D7E103D}" type="pres">
      <dgm:prSet presAssocID="{DAD6C265-0B8B-154F-887E-6D46F657A93F}" presName="box" presStyleLbl="node1" presStyleIdx="2" presStyleCnt="6"/>
      <dgm:spPr/>
    </dgm:pt>
    <dgm:pt modelId="{A5E5F524-1F44-A641-81A4-BA3ED212C706}" type="pres">
      <dgm:prSet presAssocID="{DAD6C265-0B8B-154F-887E-6D46F657A93F}" presName="img" presStyleLbl="fgImgPlace1" presStyleIdx="2" presStyleCnt="6"/>
      <dgm:spPr>
        <a:blipFill rotWithShape="1">
          <a:blip xmlns:r="http://schemas.openxmlformats.org/officeDocument/2006/relationships" r:embed="rId3"/>
          <a:stretch>
            <a:fillRect/>
          </a:stretch>
        </a:blipFill>
      </dgm:spPr>
    </dgm:pt>
    <dgm:pt modelId="{E3DCE3E6-74B6-6942-8A50-837C2E433E68}" type="pres">
      <dgm:prSet presAssocID="{DAD6C265-0B8B-154F-887E-6D46F657A93F}" presName="text" presStyleLbl="node1" presStyleIdx="2" presStyleCnt="6">
        <dgm:presLayoutVars>
          <dgm:bulletEnabled val="1"/>
        </dgm:presLayoutVars>
      </dgm:prSet>
      <dgm:spPr/>
    </dgm:pt>
    <dgm:pt modelId="{844A9CCA-CE93-B947-BC44-EE8F56CE77EB}" type="pres">
      <dgm:prSet presAssocID="{DD72B9E6-2F68-DE4B-882E-52C497FEC51F}" presName="spacer" presStyleCnt="0"/>
      <dgm:spPr/>
    </dgm:pt>
    <dgm:pt modelId="{1E5BB669-99C4-2743-92FA-7B6D04812A55}" type="pres">
      <dgm:prSet presAssocID="{8286DA4D-1478-814E-AB47-C0DC5BFC4AFC}" presName="comp" presStyleCnt="0"/>
      <dgm:spPr/>
    </dgm:pt>
    <dgm:pt modelId="{BD4A39F1-9F81-7740-8DDD-706F79F031C5}" type="pres">
      <dgm:prSet presAssocID="{8286DA4D-1478-814E-AB47-C0DC5BFC4AFC}" presName="box" presStyleLbl="node1" presStyleIdx="3" presStyleCnt="6" custLinFactNeighborX="17884" custLinFactNeighborY="2075"/>
      <dgm:spPr/>
    </dgm:pt>
    <dgm:pt modelId="{CC74192E-C1C8-F141-8C6C-1D60F601766F}" type="pres">
      <dgm:prSet presAssocID="{8286DA4D-1478-814E-AB47-C0DC5BFC4AFC}" presName="img" presStyleLbl="fgImgPlace1" presStyleIdx="3" presStyleCnt="6"/>
      <dgm:spPr>
        <a:blipFill>
          <a:blip xmlns:r="http://schemas.openxmlformats.org/officeDocument/2006/relationships" r:embed="rId4">
            <a:alphaModFix/>
            <a:extLst>
              <a:ext uri="{28A0092B-C50C-407E-A947-70E740481C1C}">
                <a14:useLocalDpi xmlns:a14="http://schemas.microsoft.com/office/drawing/2010/main" val="0"/>
              </a:ext>
            </a:extLst>
          </a:blip>
          <a:srcRect/>
          <a:stretch>
            <a:fillRect t="-54000" b="-54000"/>
          </a:stretch>
        </a:blipFill>
      </dgm:spPr>
    </dgm:pt>
    <dgm:pt modelId="{26DDA4B2-5426-B241-B9A1-5B986E3F09A3}" type="pres">
      <dgm:prSet presAssocID="{8286DA4D-1478-814E-AB47-C0DC5BFC4AFC}" presName="text" presStyleLbl="node1" presStyleIdx="3" presStyleCnt="6">
        <dgm:presLayoutVars>
          <dgm:bulletEnabled val="1"/>
        </dgm:presLayoutVars>
      </dgm:prSet>
      <dgm:spPr/>
    </dgm:pt>
    <dgm:pt modelId="{2A08B171-56F3-2244-9D8C-AA01E27E0A2F}" type="pres">
      <dgm:prSet presAssocID="{33962703-ADD0-F644-9576-FA5770752521}" presName="spacer" presStyleCnt="0"/>
      <dgm:spPr/>
    </dgm:pt>
    <dgm:pt modelId="{38D10565-D4F1-CC48-BA69-F647B6647957}" type="pres">
      <dgm:prSet presAssocID="{180B6BFF-5709-EF4F-AC40-FCFA7AFEE5E7}" presName="comp" presStyleCnt="0"/>
      <dgm:spPr/>
    </dgm:pt>
    <dgm:pt modelId="{1AF3170E-42F5-2143-8633-C4498FBD710C}" type="pres">
      <dgm:prSet presAssocID="{180B6BFF-5709-EF4F-AC40-FCFA7AFEE5E7}" presName="box" presStyleLbl="node1" presStyleIdx="4" presStyleCnt="6"/>
      <dgm:spPr/>
    </dgm:pt>
    <dgm:pt modelId="{C2F52E05-0FEC-9A43-82E0-F7BA2BEBE335}" type="pres">
      <dgm:prSet presAssocID="{180B6BFF-5709-EF4F-AC40-FCFA7AFEE5E7}" presName="img" presStyleLbl="fgImgPlace1" presStyleIdx="4" presStyleCnt="6"/>
      <dgm:spPr>
        <a:blipFill rotWithShape="1">
          <a:blip xmlns:r="http://schemas.openxmlformats.org/officeDocument/2006/relationships" r:embed="rId5"/>
          <a:stretch>
            <a:fillRect/>
          </a:stretch>
        </a:blipFill>
        <a:effectLst/>
      </dgm:spPr>
    </dgm:pt>
    <dgm:pt modelId="{E7DDFC84-E915-7545-B1E7-8BC23D24849D}" type="pres">
      <dgm:prSet presAssocID="{180B6BFF-5709-EF4F-AC40-FCFA7AFEE5E7}" presName="text" presStyleLbl="node1" presStyleIdx="4" presStyleCnt="6">
        <dgm:presLayoutVars>
          <dgm:bulletEnabled val="1"/>
        </dgm:presLayoutVars>
      </dgm:prSet>
      <dgm:spPr/>
    </dgm:pt>
    <dgm:pt modelId="{F31B6298-F105-6740-A0EB-A4EB814DDC0B}" type="pres">
      <dgm:prSet presAssocID="{8AA42605-87E9-4045-A7DE-717449BC42E0}" presName="spacer" presStyleCnt="0"/>
      <dgm:spPr/>
    </dgm:pt>
    <dgm:pt modelId="{7DFBE32D-64D6-2D48-9C1F-06917361AC7B}" type="pres">
      <dgm:prSet presAssocID="{CE510480-A855-BA45-99B9-92325C5D8860}" presName="comp" presStyleCnt="0"/>
      <dgm:spPr/>
    </dgm:pt>
    <dgm:pt modelId="{3EA2B463-5ECD-DD43-8879-8FF9758EBC00}" type="pres">
      <dgm:prSet presAssocID="{CE510480-A855-BA45-99B9-92325C5D8860}" presName="box" presStyleLbl="node1" presStyleIdx="5" presStyleCnt="6"/>
      <dgm:spPr/>
    </dgm:pt>
    <dgm:pt modelId="{7997C808-6064-DE4F-86B7-C8975BFDE845}" type="pres">
      <dgm:prSet presAssocID="{CE510480-A855-BA45-99B9-92325C5D8860}" presName="img"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33000" b="-33000"/>
          </a:stretch>
        </a:blipFill>
      </dgm:spPr>
    </dgm:pt>
    <dgm:pt modelId="{3CF4D13D-0D60-E84F-B0D5-778B9C21117F}" type="pres">
      <dgm:prSet presAssocID="{CE510480-A855-BA45-99B9-92325C5D8860}" presName="text" presStyleLbl="node1" presStyleIdx="5" presStyleCnt="6">
        <dgm:presLayoutVars>
          <dgm:bulletEnabled val="1"/>
        </dgm:presLayoutVars>
      </dgm:prSet>
      <dgm:spPr/>
    </dgm:pt>
  </dgm:ptLst>
  <dgm:cxnLst>
    <dgm:cxn modelId="{4D318418-3A5C-304D-A682-6280585226B9}" type="presOf" srcId="{8286DA4D-1478-814E-AB47-C0DC5BFC4AFC}" destId="{26DDA4B2-5426-B241-B9A1-5B986E3F09A3}" srcOrd="1" destOrd="0" presId="urn:microsoft.com/office/officeart/2005/8/layout/vList4"/>
    <dgm:cxn modelId="{D96FCE1A-6392-1644-9C2D-EBD2FAEC8A8A}" type="presOf" srcId="{DAD6C265-0B8B-154F-887E-6D46F657A93F}" destId="{E3DCE3E6-74B6-6942-8A50-837C2E433E68}" srcOrd="1" destOrd="0" presId="urn:microsoft.com/office/officeart/2005/8/layout/vList4"/>
    <dgm:cxn modelId="{B802641B-5F4D-E44C-8B19-39E702645BA3}" srcId="{5C90C6FF-FD7A-4648-B8F4-AA038A7BB852}" destId="{180B6BFF-5709-EF4F-AC40-FCFA7AFEE5E7}" srcOrd="4" destOrd="0" parTransId="{96BF98B3-CB6E-584B-AC4D-E016AE0D5A1F}" sibTransId="{8AA42605-87E9-4045-A7DE-717449BC42E0}"/>
    <dgm:cxn modelId="{F7C20A1C-3CA5-884F-88B2-C673556D5517}" type="presOf" srcId="{CE510480-A855-BA45-99B9-92325C5D8860}" destId="{3CF4D13D-0D60-E84F-B0D5-778B9C21117F}" srcOrd="1" destOrd="0" presId="urn:microsoft.com/office/officeart/2005/8/layout/vList4"/>
    <dgm:cxn modelId="{3B31552C-E0C0-D942-B2B8-83E04BD3BD32}" type="presOf" srcId="{3BDA6082-D5D6-514C-AE09-D73C642CC852}" destId="{1C9BC044-A7E4-3449-B51D-7446402DB74E}" srcOrd="1" destOrd="0" presId="urn:microsoft.com/office/officeart/2005/8/layout/vList4"/>
    <dgm:cxn modelId="{66A28B30-0169-F341-802D-1371F392FA1C}" type="presOf" srcId="{5C90C6FF-FD7A-4648-B8F4-AA038A7BB852}" destId="{8906D1A9-5818-7F4D-B4F6-A6B9DAA46BB4}" srcOrd="0" destOrd="0" presId="urn:microsoft.com/office/officeart/2005/8/layout/vList4"/>
    <dgm:cxn modelId="{31FDA63D-DD87-C348-B628-B0751F7B7F76}" type="presOf" srcId="{5A3579BA-10B4-FF4E-AE1E-CB1D7FD91F2F}" destId="{69BCECC1-9217-764E-8369-CE3D6DD3CA61}" srcOrd="0" destOrd="0" presId="urn:microsoft.com/office/officeart/2005/8/layout/vList4"/>
    <dgm:cxn modelId="{6F595C6B-0592-CB46-A174-4160F2B5F93F}" type="presOf" srcId="{8286DA4D-1478-814E-AB47-C0DC5BFC4AFC}" destId="{BD4A39F1-9F81-7740-8DDD-706F79F031C5}" srcOrd="0" destOrd="0" presId="urn:microsoft.com/office/officeart/2005/8/layout/vList4"/>
    <dgm:cxn modelId="{000D1471-0CEE-F640-8DE2-A04E053FC6DE}" srcId="{5C90C6FF-FD7A-4648-B8F4-AA038A7BB852}" destId="{DAD6C265-0B8B-154F-887E-6D46F657A93F}" srcOrd="2" destOrd="0" parTransId="{6FA311E5-ED16-2949-9EC5-7FEB10F1E24C}" sibTransId="{DD72B9E6-2F68-DE4B-882E-52C497FEC51F}"/>
    <dgm:cxn modelId="{3044A877-1B7A-4043-9F93-BC2A90B2D20E}" type="presOf" srcId="{DAD6C265-0B8B-154F-887E-6D46F657A93F}" destId="{6A196F54-216E-394F-98E0-A6A61D7E103D}" srcOrd="0" destOrd="0" presId="urn:microsoft.com/office/officeart/2005/8/layout/vList4"/>
    <dgm:cxn modelId="{7668BE90-300D-7A4A-A560-4F1B04E69291}" type="presOf" srcId="{180B6BFF-5709-EF4F-AC40-FCFA7AFEE5E7}" destId="{E7DDFC84-E915-7545-B1E7-8BC23D24849D}" srcOrd="1" destOrd="0" presId="urn:microsoft.com/office/officeart/2005/8/layout/vList4"/>
    <dgm:cxn modelId="{528D8E93-1EB2-0143-96EC-F25323685C58}" type="presOf" srcId="{CE510480-A855-BA45-99B9-92325C5D8860}" destId="{3EA2B463-5ECD-DD43-8879-8FF9758EBC00}" srcOrd="0" destOrd="0" presId="urn:microsoft.com/office/officeart/2005/8/layout/vList4"/>
    <dgm:cxn modelId="{85267DAD-8A2A-8045-B9B0-CAF2451A9FA5}" srcId="{5C90C6FF-FD7A-4648-B8F4-AA038A7BB852}" destId="{5A3579BA-10B4-FF4E-AE1E-CB1D7FD91F2F}" srcOrd="0" destOrd="0" parTransId="{B52C70DF-5DBA-F745-8827-F73199C7DBF0}" sibTransId="{809E4329-23BE-424A-A9AB-FCC06C57DEA0}"/>
    <dgm:cxn modelId="{EBAD04D0-75CC-EB42-B1D7-C7F2D0041053}" type="presOf" srcId="{5A3579BA-10B4-FF4E-AE1E-CB1D7FD91F2F}" destId="{55A4F488-00F7-8248-B721-1F259C863A8C}" srcOrd="1" destOrd="0" presId="urn:microsoft.com/office/officeart/2005/8/layout/vList4"/>
    <dgm:cxn modelId="{31DFBFD3-7ED1-6D4E-B360-92B970DCE26D}" srcId="{5C90C6FF-FD7A-4648-B8F4-AA038A7BB852}" destId="{8286DA4D-1478-814E-AB47-C0DC5BFC4AFC}" srcOrd="3" destOrd="0" parTransId="{C5B61995-8C51-C24E-816F-552AB7B17074}" sibTransId="{33962703-ADD0-F644-9576-FA5770752521}"/>
    <dgm:cxn modelId="{C48A52DD-6CA4-BE4D-84B5-4E9711A58D49}" type="presOf" srcId="{3BDA6082-D5D6-514C-AE09-D73C642CC852}" destId="{2AB0073F-DE51-D348-B5DF-FD77480FFC75}" srcOrd="0" destOrd="0" presId="urn:microsoft.com/office/officeart/2005/8/layout/vList4"/>
    <dgm:cxn modelId="{66C817E1-CC75-7640-A366-7A05C9576E22}" srcId="{5C90C6FF-FD7A-4648-B8F4-AA038A7BB852}" destId="{3BDA6082-D5D6-514C-AE09-D73C642CC852}" srcOrd="1" destOrd="0" parTransId="{DC20627F-D7FA-1246-AC8C-C9BF6FD9930A}" sibTransId="{A0AA63B2-CDC6-E34F-9B99-9B0E4C16073F}"/>
    <dgm:cxn modelId="{57BEB1F0-1F0A-CE49-9A84-0C5691F6E2ED}" type="presOf" srcId="{180B6BFF-5709-EF4F-AC40-FCFA7AFEE5E7}" destId="{1AF3170E-42F5-2143-8633-C4498FBD710C}" srcOrd="0" destOrd="0" presId="urn:microsoft.com/office/officeart/2005/8/layout/vList4"/>
    <dgm:cxn modelId="{F750BAFD-6B10-1C47-8EBC-06A03E130870}" srcId="{5C90C6FF-FD7A-4648-B8F4-AA038A7BB852}" destId="{CE510480-A855-BA45-99B9-92325C5D8860}" srcOrd="5" destOrd="0" parTransId="{71D8F9DC-BF50-DC41-866C-FA7E7933EEF3}" sibTransId="{DCF72424-F494-564A-AF74-6801926CBCF0}"/>
    <dgm:cxn modelId="{C49A5F64-66AB-4846-892E-68CE9EE8A929}" type="presParOf" srcId="{8906D1A9-5818-7F4D-B4F6-A6B9DAA46BB4}" destId="{D3636656-5765-744D-BE0D-83537E19CA4D}" srcOrd="0" destOrd="0" presId="urn:microsoft.com/office/officeart/2005/8/layout/vList4"/>
    <dgm:cxn modelId="{5ECBBC16-EFCF-2644-B815-6A65F539FB3C}" type="presParOf" srcId="{D3636656-5765-744D-BE0D-83537E19CA4D}" destId="{69BCECC1-9217-764E-8369-CE3D6DD3CA61}" srcOrd="0" destOrd="0" presId="urn:microsoft.com/office/officeart/2005/8/layout/vList4"/>
    <dgm:cxn modelId="{2AE7AF23-2538-FC41-A068-DF39D911C35F}" type="presParOf" srcId="{D3636656-5765-744D-BE0D-83537E19CA4D}" destId="{236A12DE-DE9F-EA45-A03A-57016A18C79C}" srcOrd="1" destOrd="0" presId="urn:microsoft.com/office/officeart/2005/8/layout/vList4"/>
    <dgm:cxn modelId="{6875D8E3-E28A-3842-8C57-DE69D54B643D}" type="presParOf" srcId="{D3636656-5765-744D-BE0D-83537E19CA4D}" destId="{55A4F488-00F7-8248-B721-1F259C863A8C}" srcOrd="2" destOrd="0" presId="urn:microsoft.com/office/officeart/2005/8/layout/vList4"/>
    <dgm:cxn modelId="{0D880695-DEBB-874D-87B8-97B1BE3FE71A}" type="presParOf" srcId="{8906D1A9-5818-7F4D-B4F6-A6B9DAA46BB4}" destId="{F3E92C85-C91D-2046-90AF-841FC12A0D2D}" srcOrd="1" destOrd="0" presId="urn:microsoft.com/office/officeart/2005/8/layout/vList4"/>
    <dgm:cxn modelId="{69241C63-E29A-2A4F-B565-D07D454075EF}" type="presParOf" srcId="{8906D1A9-5818-7F4D-B4F6-A6B9DAA46BB4}" destId="{8D209F9C-DDA4-C940-88FE-53277E721B50}" srcOrd="2" destOrd="0" presId="urn:microsoft.com/office/officeart/2005/8/layout/vList4"/>
    <dgm:cxn modelId="{2D71C42A-DF42-994C-A8F7-0CB0994D99FC}" type="presParOf" srcId="{8D209F9C-DDA4-C940-88FE-53277E721B50}" destId="{2AB0073F-DE51-D348-B5DF-FD77480FFC75}" srcOrd="0" destOrd="0" presId="urn:microsoft.com/office/officeart/2005/8/layout/vList4"/>
    <dgm:cxn modelId="{0219740F-D4AD-674C-AF4A-96E4D90FD2CE}" type="presParOf" srcId="{8D209F9C-DDA4-C940-88FE-53277E721B50}" destId="{405DFD6C-59B7-B74F-98CE-0C48804BB5F0}" srcOrd="1" destOrd="0" presId="urn:microsoft.com/office/officeart/2005/8/layout/vList4"/>
    <dgm:cxn modelId="{2D24DFAC-4DE6-B449-98BC-1BC9F5A4A905}" type="presParOf" srcId="{8D209F9C-DDA4-C940-88FE-53277E721B50}" destId="{1C9BC044-A7E4-3449-B51D-7446402DB74E}" srcOrd="2" destOrd="0" presId="urn:microsoft.com/office/officeart/2005/8/layout/vList4"/>
    <dgm:cxn modelId="{FF291779-A48D-AF41-BEB6-460DAE7A88A2}" type="presParOf" srcId="{8906D1A9-5818-7F4D-B4F6-A6B9DAA46BB4}" destId="{9EDF5195-7F44-E44D-8938-47EA7841B1EE}" srcOrd="3" destOrd="0" presId="urn:microsoft.com/office/officeart/2005/8/layout/vList4"/>
    <dgm:cxn modelId="{D4F41B1E-BB69-524C-B291-B232CD89921A}" type="presParOf" srcId="{8906D1A9-5818-7F4D-B4F6-A6B9DAA46BB4}" destId="{5C3BD9C3-71C7-6540-9730-175ECA28A2AE}" srcOrd="4" destOrd="0" presId="urn:microsoft.com/office/officeart/2005/8/layout/vList4"/>
    <dgm:cxn modelId="{7490E93A-E9E8-4C4E-ACE5-97B0C1F1216C}" type="presParOf" srcId="{5C3BD9C3-71C7-6540-9730-175ECA28A2AE}" destId="{6A196F54-216E-394F-98E0-A6A61D7E103D}" srcOrd="0" destOrd="0" presId="urn:microsoft.com/office/officeart/2005/8/layout/vList4"/>
    <dgm:cxn modelId="{C1CD906E-47C3-E249-BA19-A15E6B6C1822}" type="presParOf" srcId="{5C3BD9C3-71C7-6540-9730-175ECA28A2AE}" destId="{A5E5F524-1F44-A641-81A4-BA3ED212C706}" srcOrd="1" destOrd="0" presId="urn:microsoft.com/office/officeart/2005/8/layout/vList4"/>
    <dgm:cxn modelId="{B05A8D2A-E399-0B48-AA71-BF43A5E4FA8B}" type="presParOf" srcId="{5C3BD9C3-71C7-6540-9730-175ECA28A2AE}" destId="{E3DCE3E6-74B6-6942-8A50-837C2E433E68}" srcOrd="2" destOrd="0" presId="urn:microsoft.com/office/officeart/2005/8/layout/vList4"/>
    <dgm:cxn modelId="{D2EE4749-CBA4-1E4C-A267-0D2B10629885}" type="presParOf" srcId="{8906D1A9-5818-7F4D-B4F6-A6B9DAA46BB4}" destId="{844A9CCA-CE93-B947-BC44-EE8F56CE77EB}" srcOrd="5" destOrd="0" presId="urn:microsoft.com/office/officeart/2005/8/layout/vList4"/>
    <dgm:cxn modelId="{EE9AF07C-7B92-BA49-BF76-FF96485B7C6B}" type="presParOf" srcId="{8906D1A9-5818-7F4D-B4F6-A6B9DAA46BB4}" destId="{1E5BB669-99C4-2743-92FA-7B6D04812A55}" srcOrd="6" destOrd="0" presId="urn:microsoft.com/office/officeart/2005/8/layout/vList4"/>
    <dgm:cxn modelId="{94893F1E-F8C9-A14B-99CD-71082A178DA1}" type="presParOf" srcId="{1E5BB669-99C4-2743-92FA-7B6D04812A55}" destId="{BD4A39F1-9F81-7740-8DDD-706F79F031C5}" srcOrd="0" destOrd="0" presId="urn:microsoft.com/office/officeart/2005/8/layout/vList4"/>
    <dgm:cxn modelId="{ED09E93F-64A7-F546-871D-8C434CC39DBD}" type="presParOf" srcId="{1E5BB669-99C4-2743-92FA-7B6D04812A55}" destId="{CC74192E-C1C8-F141-8C6C-1D60F601766F}" srcOrd="1" destOrd="0" presId="urn:microsoft.com/office/officeart/2005/8/layout/vList4"/>
    <dgm:cxn modelId="{36DB54E3-B52D-054A-8379-C4DE11A9A8BA}" type="presParOf" srcId="{1E5BB669-99C4-2743-92FA-7B6D04812A55}" destId="{26DDA4B2-5426-B241-B9A1-5B986E3F09A3}" srcOrd="2" destOrd="0" presId="urn:microsoft.com/office/officeart/2005/8/layout/vList4"/>
    <dgm:cxn modelId="{196E8622-E733-2F43-9E5D-F4593133EA19}" type="presParOf" srcId="{8906D1A9-5818-7F4D-B4F6-A6B9DAA46BB4}" destId="{2A08B171-56F3-2244-9D8C-AA01E27E0A2F}" srcOrd="7" destOrd="0" presId="urn:microsoft.com/office/officeart/2005/8/layout/vList4"/>
    <dgm:cxn modelId="{3393862E-0D93-6D44-8E1E-086D4DEF279D}" type="presParOf" srcId="{8906D1A9-5818-7F4D-B4F6-A6B9DAA46BB4}" destId="{38D10565-D4F1-CC48-BA69-F647B6647957}" srcOrd="8" destOrd="0" presId="urn:microsoft.com/office/officeart/2005/8/layout/vList4"/>
    <dgm:cxn modelId="{872902DC-30B3-824A-A2E7-B6D108647CB7}" type="presParOf" srcId="{38D10565-D4F1-CC48-BA69-F647B6647957}" destId="{1AF3170E-42F5-2143-8633-C4498FBD710C}" srcOrd="0" destOrd="0" presId="urn:microsoft.com/office/officeart/2005/8/layout/vList4"/>
    <dgm:cxn modelId="{FE107C45-4F2F-6C40-A1E4-8CCBC1FAB7DD}" type="presParOf" srcId="{38D10565-D4F1-CC48-BA69-F647B6647957}" destId="{C2F52E05-0FEC-9A43-82E0-F7BA2BEBE335}" srcOrd="1" destOrd="0" presId="urn:microsoft.com/office/officeart/2005/8/layout/vList4"/>
    <dgm:cxn modelId="{869D4CA0-0667-7D41-ABFF-79CA3E26B65C}" type="presParOf" srcId="{38D10565-D4F1-CC48-BA69-F647B6647957}" destId="{E7DDFC84-E915-7545-B1E7-8BC23D24849D}" srcOrd="2" destOrd="0" presId="urn:microsoft.com/office/officeart/2005/8/layout/vList4"/>
    <dgm:cxn modelId="{F947F183-1BB2-BC4F-91A6-E50763C57D57}" type="presParOf" srcId="{8906D1A9-5818-7F4D-B4F6-A6B9DAA46BB4}" destId="{F31B6298-F105-6740-A0EB-A4EB814DDC0B}" srcOrd="9" destOrd="0" presId="urn:microsoft.com/office/officeart/2005/8/layout/vList4"/>
    <dgm:cxn modelId="{49DD8687-466C-CC44-AA1B-046C6B96F138}" type="presParOf" srcId="{8906D1A9-5818-7F4D-B4F6-A6B9DAA46BB4}" destId="{7DFBE32D-64D6-2D48-9C1F-06917361AC7B}" srcOrd="10" destOrd="0" presId="urn:microsoft.com/office/officeart/2005/8/layout/vList4"/>
    <dgm:cxn modelId="{3BF21137-A75B-9B4A-BE5B-247A522F5DF6}" type="presParOf" srcId="{7DFBE32D-64D6-2D48-9C1F-06917361AC7B}" destId="{3EA2B463-5ECD-DD43-8879-8FF9758EBC00}" srcOrd="0" destOrd="0" presId="urn:microsoft.com/office/officeart/2005/8/layout/vList4"/>
    <dgm:cxn modelId="{CACC795D-3297-8542-AAE4-A4F18E45A755}" type="presParOf" srcId="{7DFBE32D-64D6-2D48-9C1F-06917361AC7B}" destId="{7997C808-6064-DE4F-86B7-C8975BFDE845}" srcOrd="1" destOrd="0" presId="urn:microsoft.com/office/officeart/2005/8/layout/vList4"/>
    <dgm:cxn modelId="{93A9FF27-319E-6B43-B039-A3FD34C4D5DA}" type="presParOf" srcId="{7DFBE32D-64D6-2D48-9C1F-06917361AC7B}" destId="{3CF4D13D-0D60-E84F-B0D5-778B9C21117F}"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a:solidFill>
          <a:schemeClr val="accent2"/>
        </a:solidFill>
        <a:ln>
          <a:solidFill>
            <a:schemeClr val="accent2"/>
          </a:solidFill>
        </a:ln>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400" b="0" i="0" dirty="0">
              <a:latin typeface="Calibri Light"/>
              <a:cs typeface="Calibri Light"/>
            </a:rPr>
            <a:t>Data</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dgm:t>
        <a:bodyPr/>
        <a:lstStyle/>
        <a:p>
          <a:pPr>
            <a:buFontTx/>
            <a:buNone/>
          </a:pPr>
          <a:r>
            <a:rPr lang="nl-NL" sz="2400" b="0" i="0" dirty="0">
              <a:latin typeface="Calibri Light"/>
              <a:cs typeface="Calibri Light"/>
            </a:rPr>
            <a:t>Het belang van data</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2"/>
          </a:solidFill>
        </a:ln>
      </dgm:spPr>
      <dgm:t>
        <a:bodyPr/>
        <a:lstStyle/>
        <a:p>
          <a:pPr>
            <a:buFontTx/>
            <a:buNone/>
          </a:pPr>
          <a:r>
            <a:rPr lang="nl-NL" sz="2400" b="1" i="1" dirty="0">
              <a:solidFill>
                <a:srgbClr val="FA923F"/>
              </a:solidFill>
              <a:latin typeface="Calibri"/>
              <a:cs typeface="Calibri"/>
            </a:rPr>
            <a:t>Soorten data</a:t>
          </a: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dgm:t>
        <a:bodyPr/>
        <a:lstStyle/>
        <a:p>
          <a:pPr>
            <a:buFontTx/>
            <a:buNone/>
          </a:pPr>
          <a:r>
            <a:rPr lang="nl-NL" sz="2400" b="0" i="0" dirty="0">
              <a:latin typeface="Calibri Light"/>
              <a:cs typeface="Calibri Light"/>
            </a:rPr>
            <a:t>Datakwaliteit</a:t>
          </a: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4">
        <dgm:presLayoutVars>
          <dgm:chMax val="1"/>
          <dgm:bulletEnabled val="1"/>
        </dgm:presLayoutVars>
      </dgm:prSet>
      <dgm:spPr/>
    </dgm:pt>
    <dgm:pt modelId="{5E2127FE-E7D9-4246-9D6A-556073ED5070}" type="pres">
      <dgm:prSet presAssocID="{072F194E-C723-F14A-9F90-685831B561C0}" presName="descendantText" presStyleLbl="alignAcc1" presStyleIdx="1"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4">
        <dgm:presLayoutVars>
          <dgm:chMax val="1"/>
          <dgm:bulletEnabled val="1"/>
        </dgm:presLayoutVars>
      </dgm:prSet>
      <dgm:spPr/>
    </dgm:pt>
    <dgm:pt modelId="{9ACF0CF1-DE3C-8F43-82BE-A592E48C9D53}" type="pres">
      <dgm:prSet presAssocID="{33EAA58C-C7A4-2240-A578-D9E3D24B2837}" presName="descendantText" presStyleLbl="alignAcc1" presStyleIdx="2" presStyleCnt="4">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4">
        <dgm:presLayoutVars>
          <dgm:chMax val="1"/>
          <dgm:bulletEnabled val="1"/>
        </dgm:presLayoutVars>
      </dgm:prSet>
      <dgm:spPr/>
    </dgm:pt>
    <dgm:pt modelId="{320D730F-364A-2E47-9339-3D423ABBC587}" type="pres">
      <dgm:prSet presAssocID="{C429E0E7-E3F7-1E40-9284-7EC747DA94CB}"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DF71F607-682E-3C48-8B8D-278A29E922A3}" type="presOf" srcId="{DA1C2FB0-0DF8-B147-B3D9-46CBF06E4EB0}" destId="{7B9D288A-6BD2-1A40-B0B9-E3FE85D83ED6}" srcOrd="0" destOrd="0" presId="urn:microsoft.com/office/officeart/2005/8/layout/chevron2"/>
    <dgm:cxn modelId="{2B1C1E0B-F4F3-254E-8DA5-CFD81D9E8EDE}" type="presOf" srcId="{D040A011-DBC8-444C-B5B4-237888B13048}" destId="{B2958CAC-D613-0141-A59A-C583001E135C}" srcOrd="0" destOrd="0" presId="urn:microsoft.com/office/officeart/2005/8/layout/chevron2"/>
    <dgm:cxn modelId="{DEFE6C18-D423-004F-8FD9-342893C5056D}" type="presOf" srcId="{33EAA58C-C7A4-2240-A578-D9E3D24B2837}" destId="{EC7AE2EA-06FF-C547-9434-EF0B82BECBDA}"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3CADC93D-504F-2447-B98D-E0B2BEF718E8}" type="presOf" srcId="{BD6A9D52-93A9-B240-A233-F23AA8464ED8}" destId="{320D730F-364A-2E47-9339-3D423ABBC587}" srcOrd="0" destOrd="0" presId="urn:microsoft.com/office/officeart/2005/8/layout/chevron2"/>
    <dgm:cxn modelId="{ADCB2454-C0FE-4845-B89A-DF98F56C5481}" type="presOf" srcId="{C19951B7-166B-E44C-90C1-CFB9615A7DE2}" destId="{9ACF0CF1-DE3C-8F43-82BE-A592E48C9D53}" srcOrd="0" destOrd="0" presId="urn:microsoft.com/office/officeart/2005/8/layout/chevron2"/>
    <dgm:cxn modelId="{09CC5176-0D04-194D-9971-8D364140FA79}" type="presOf" srcId="{072F194E-C723-F14A-9F90-685831B561C0}" destId="{768AD8B4-E2C9-FF46-959B-FF489DCFBDE1}" srcOrd="0" destOrd="0" presId="urn:microsoft.com/office/officeart/2005/8/layout/chevron2"/>
    <dgm:cxn modelId="{4ED84279-AFC1-4741-B3CE-7E74CD75D851}" type="presOf" srcId="{280C3EFF-4EE0-F343-8EA9-4D87E673FA89}" destId="{F03E87A8-4424-174D-9BEE-A018C9E9E143}"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9A22FAC6-4A7F-C540-8C34-9AF43AFF0CE8}" type="presOf" srcId="{9CD45D3A-17F2-074E-B563-9000590F639A}" destId="{5E2127FE-E7D9-4246-9D6A-556073ED5070}"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D4E764F3-B235-6A45-9C31-BC61AFBCDA6F}" type="presOf" srcId="{C429E0E7-E3F7-1E40-9284-7EC747DA94CB}" destId="{C57514A3-C0CE-9744-A723-93A605E9D494}" srcOrd="0" destOrd="0" presId="urn:microsoft.com/office/officeart/2005/8/layout/chevron2"/>
    <dgm:cxn modelId="{25230B53-562F-984C-A3E3-0CF260E0CA8E}" type="presParOf" srcId="{F03E87A8-4424-174D-9BEE-A018C9E9E143}" destId="{3A6AEAF7-9093-9A42-A9FF-D982D623ED9E}" srcOrd="0" destOrd="0" presId="urn:microsoft.com/office/officeart/2005/8/layout/chevron2"/>
    <dgm:cxn modelId="{CAB3E05A-FC30-2E41-9053-E040113906AA}" type="presParOf" srcId="{3A6AEAF7-9093-9A42-A9FF-D982D623ED9E}" destId="{B2958CAC-D613-0141-A59A-C583001E135C}" srcOrd="0" destOrd="0" presId="urn:microsoft.com/office/officeart/2005/8/layout/chevron2"/>
    <dgm:cxn modelId="{6819F091-18CA-3F4B-B308-52BB4D80DDD8}" type="presParOf" srcId="{3A6AEAF7-9093-9A42-A9FF-D982D623ED9E}" destId="{7B9D288A-6BD2-1A40-B0B9-E3FE85D83ED6}" srcOrd="1" destOrd="0" presId="urn:microsoft.com/office/officeart/2005/8/layout/chevron2"/>
    <dgm:cxn modelId="{478F3A08-56C5-884C-B2EE-E8D86067C1A6}" type="presParOf" srcId="{F03E87A8-4424-174D-9BEE-A018C9E9E143}" destId="{89CB6960-96C0-A84D-A63F-C62444D77939}" srcOrd="1" destOrd="0" presId="urn:microsoft.com/office/officeart/2005/8/layout/chevron2"/>
    <dgm:cxn modelId="{F5066B60-5F39-DE4E-A1DC-6DA519FAFB81}" type="presParOf" srcId="{F03E87A8-4424-174D-9BEE-A018C9E9E143}" destId="{6A6CF363-EAA0-3240-89A2-1D30B4EB5312}" srcOrd="2" destOrd="0" presId="urn:microsoft.com/office/officeart/2005/8/layout/chevron2"/>
    <dgm:cxn modelId="{5619CE18-0606-B24D-8192-B0FC2DF10D10}" type="presParOf" srcId="{6A6CF363-EAA0-3240-89A2-1D30B4EB5312}" destId="{768AD8B4-E2C9-FF46-959B-FF489DCFBDE1}" srcOrd="0" destOrd="0" presId="urn:microsoft.com/office/officeart/2005/8/layout/chevron2"/>
    <dgm:cxn modelId="{3E1E9A46-B94D-AD4D-9694-7F8D0C8EC1D0}" type="presParOf" srcId="{6A6CF363-EAA0-3240-89A2-1D30B4EB5312}" destId="{5E2127FE-E7D9-4246-9D6A-556073ED5070}" srcOrd="1" destOrd="0" presId="urn:microsoft.com/office/officeart/2005/8/layout/chevron2"/>
    <dgm:cxn modelId="{F71AE081-5E75-E54D-9325-44DA9FC7EB49}" type="presParOf" srcId="{F03E87A8-4424-174D-9BEE-A018C9E9E143}" destId="{D6892F63-7FB1-D749-8FC5-1186466B4B7A}" srcOrd="3" destOrd="0" presId="urn:microsoft.com/office/officeart/2005/8/layout/chevron2"/>
    <dgm:cxn modelId="{DD711203-BAF0-2044-8BA4-71FE66835F04}" type="presParOf" srcId="{F03E87A8-4424-174D-9BEE-A018C9E9E143}" destId="{5D15E8E0-A38C-7A4D-B5EF-36A1E468F5BB}" srcOrd="4" destOrd="0" presId="urn:microsoft.com/office/officeart/2005/8/layout/chevron2"/>
    <dgm:cxn modelId="{ABCDA107-FB6C-DF41-B2BB-89D61434180D}" type="presParOf" srcId="{5D15E8E0-A38C-7A4D-B5EF-36A1E468F5BB}" destId="{EC7AE2EA-06FF-C547-9434-EF0B82BECBDA}" srcOrd="0" destOrd="0" presId="urn:microsoft.com/office/officeart/2005/8/layout/chevron2"/>
    <dgm:cxn modelId="{1FEEBC55-5F82-524F-89AE-C5C5BBC22001}" type="presParOf" srcId="{5D15E8E0-A38C-7A4D-B5EF-36A1E468F5BB}" destId="{9ACF0CF1-DE3C-8F43-82BE-A592E48C9D53}" srcOrd="1" destOrd="0" presId="urn:microsoft.com/office/officeart/2005/8/layout/chevron2"/>
    <dgm:cxn modelId="{F59442B6-76AA-8540-904C-02557151684B}" type="presParOf" srcId="{F03E87A8-4424-174D-9BEE-A018C9E9E143}" destId="{0068E874-7084-3F45-91F1-32AD17444FF3}" srcOrd="5" destOrd="0" presId="urn:microsoft.com/office/officeart/2005/8/layout/chevron2"/>
    <dgm:cxn modelId="{04B613FD-6BA1-D644-976E-1C3ADBF843C4}" type="presParOf" srcId="{F03E87A8-4424-174D-9BEE-A018C9E9E143}" destId="{F76E4482-A07E-5F42-BB9A-21AC5E260CFB}" srcOrd="6" destOrd="0" presId="urn:microsoft.com/office/officeart/2005/8/layout/chevron2"/>
    <dgm:cxn modelId="{7BBB8E87-BE10-C64E-B71B-8EA93C7EEA24}" type="presParOf" srcId="{F76E4482-A07E-5F42-BB9A-21AC5E260CFB}" destId="{C57514A3-C0CE-9744-A723-93A605E9D494}" srcOrd="0" destOrd="0" presId="urn:microsoft.com/office/officeart/2005/8/layout/chevron2"/>
    <dgm:cxn modelId="{08361AC4-FA7D-C646-BFB1-4AB799DBA4CC}" type="presParOf" srcId="{F76E4482-A07E-5F42-BB9A-21AC5E260CFB}" destId="{320D730F-364A-2E47-9339-3D423ABBC58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a:solidFill>
          <a:srgbClr val="ED7D31"/>
        </a:solidFill>
        <a:ln>
          <a:solidFill>
            <a:srgbClr val="ED7D31"/>
          </a:solidFill>
        </a:ln>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400" b="0" i="0" dirty="0">
              <a:latin typeface="Calibri Light"/>
              <a:cs typeface="Calibri Light"/>
            </a:rPr>
            <a:t>Data</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dgm:t>
        <a:bodyPr/>
        <a:lstStyle/>
        <a:p>
          <a:pPr>
            <a:buFontTx/>
            <a:buNone/>
          </a:pPr>
          <a:r>
            <a:rPr lang="nl-NL" sz="2400" b="0" i="0" dirty="0">
              <a:latin typeface="Calibri Light"/>
              <a:cs typeface="Calibri Light"/>
            </a:rPr>
            <a:t>Het belang van data</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400" b="0" i="0" dirty="0">
              <a:latin typeface="Calibri Light"/>
              <a:cs typeface="Calibri Light"/>
            </a:rPr>
            <a:t>Soorten data</a:t>
          </a: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rgbClr val="ED7D31"/>
          </a:solidFill>
        </a:ln>
      </dgm:spPr>
      <dgm:t>
        <a:bodyPr/>
        <a:lstStyle/>
        <a:p>
          <a:pPr>
            <a:buFontTx/>
            <a:buNone/>
          </a:pPr>
          <a:r>
            <a:rPr lang="nl-NL" sz="2400" b="1" i="1" dirty="0">
              <a:solidFill>
                <a:srgbClr val="FA923F"/>
              </a:solidFill>
              <a:latin typeface="Calibri"/>
              <a:cs typeface="Calibri"/>
            </a:rPr>
            <a:t>Datakwaliteit</a:t>
          </a: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4">
        <dgm:presLayoutVars>
          <dgm:chMax val="1"/>
          <dgm:bulletEnabled val="1"/>
        </dgm:presLayoutVars>
      </dgm:prSet>
      <dgm:spPr/>
    </dgm:pt>
    <dgm:pt modelId="{5E2127FE-E7D9-4246-9D6A-556073ED5070}" type="pres">
      <dgm:prSet presAssocID="{072F194E-C723-F14A-9F90-685831B561C0}" presName="descendantText" presStyleLbl="alignAcc1" presStyleIdx="1"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4">
        <dgm:presLayoutVars>
          <dgm:chMax val="1"/>
          <dgm:bulletEnabled val="1"/>
        </dgm:presLayoutVars>
      </dgm:prSet>
      <dgm:spPr/>
    </dgm:pt>
    <dgm:pt modelId="{9ACF0CF1-DE3C-8F43-82BE-A592E48C9D53}" type="pres">
      <dgm:prSet presAssocID="{33EAA58C-C7A4-2240-A578-D9E3D24B2837}" presName="descendantText" presStyleLbl="alignAcc1" presStyleIdx="2" presStyleCnt="4">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4">
        <dgm:presLayoutVars>
          <dgm:chMax val="1"/>
          <dgm:bulletEnabled val="1"/>
        </dgm:presLayoutVars>
      </dgm:prSet>
      <dgm:spPr/>
    </dgm:pt>
    <dgm:pt modelId="{320D730F-364A-2E47-9339-3D423ABBC587}" type="pres">
      <dgm:prSet presAssocID="{C429E0E7-E3F7-1E40-9284-7EC747DA94CB}" presName="descendantText" presStyleLbl="alignAcc1" presStyleIdx="3" presStyleCnt="4">
        <dgm:presLayoutVars>
          <dgm:bulletEnabled val="1"/>
        </dgm:presLayoutVars>
      </dgm:prSet>
      <dgm:spPr/>
    </dgm:pt>
  </dgm:ptLst>
  <dgm:cxnLst>
    <dgm:cxn modelId="{F7CAA704-F64C-184E-A873-7E7AC63CF9E7}" type="presOf" srcId="{280C3EFF-4EE0-F343-8EA9-4D87E673FA89}" destId="{F03E87A8-4424-174D-9BEE-A018C9E9E143}" srcOrd="0" destOrd="0" presId="urn:microsoft.com/office/officeart/2005/8/layout/chevron2"/>
    <dgm:cxn modelId="{AD601306-2153-484E-9300-15C425CCB05F}" srcId="{280C3EFF-4EE0-F343-8EA9-4D87E673FA89}" destId="{072F194E-C723-F14A-9F90-685831B561C0}" srcOrd="1" destOrd="0" parTransId="{1A542363-DA21-A648-B5D1-FC67F018B0EA}" sibTransId="{F476C111-24F0-7D46-84BE-96C7002706F2}"/>
    <dgm:cxn modelId="{2FD6EC1E-0318-6240-9C54-BFBB9ACB16A9}" type="presOf" srcId="{C19951B7-166B-E44C-90C1-CFB9615A7DE2}" destId="{9ACF0CF1-DE3C-8F43-82BE-A592E48C9D53}"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F607FE3D-96BF-3949-9F34-5190E7F23FAC}" type="presOf" srcId="{C429E0E7-E3F7-1E40-9284-7EC747DA94CB}" destId="{C57514A3-C0CE-9744-A723-93A605E9D494}" srcOrd="0" destOrd="0" presId="urn:microsoft.com/office/officeart/2005/8/layout/chevron2"/>
    <dgm:cxn modelId="{5A528760-6883-6A44-ABD6-39FBBB7E994B}" type="presOf" srcId="{33EAA58C-C7A4-2240-A578-D9E3D24B2837}" destId="{EC7AE2EA-06FF-C547-9434-EF0B82BECBDA}" srcOrd="0" destOrd="0" presId="urn:microsoft.com/office/officeart/2005/8/layout/chevron2"/>
    <dgm:cxn modelId="{026DE458-A280-E443-816B-BBABAED8A9A0}" type="presOf" srcId="{BD6A9D52-93A9-B240-A233-F23AA8464ED8}" destId="{320D730F-364A-2E47-9339-3D423ABBC587}"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4C423FCB-A7FE-D14C-96D4-508FEE20EA5E}" type="presOf" srcId="{072F194E-C723-F14A-9F90-685831B561C0}" destId="{768AD8B4-E2C9-FF46-959B-FF489DCFBDE1}"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3A9D25D5-28E3-E04B-BF3A-C5C590E959AC}" type="presOf" srcId="{D040A011-DBC8-444C-B5B4-237888B13048}" destId="{B2958CAC-D613-0141-A59A-C583001E135C}" srcOrd="0" destOrd="0" presId="urn:microsoft.com/office/officeart/2005/8/layout/chevron2"/>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D2B4F6E7-8070-CA4F-B611-0764B368D96E}" type="presOf" srcId="{DA1C2FB0-0DF8-B147-B3D9-46CBF06E4EB0}" destId="{7B9D288A-6BD2-1A40-B0B9-E3FE85D83ED6}" srcOrd="0" destOrd="0" presId="urn:microsoft.com/office/officeart/2005/8/layout/chevron2"/>
    <dgm:cxn modelId="{A394B3E8-1C32-EB49-8514-7124864A2596}" type="presOf" srcId="{9CD45D3A-17F2-074E-B563-9000590F639A}" destId="{5E2127FE-E7D9-4246-9D6A-556073ED5070}" srcOrd="0" destOrd="0" presId="urn:microsoft.com/office/officeart/2005/8/layout/chevron2"/>
    <dgm:cxn modelId="{D3929045-6A36-9B44-B4B1-63E905A028FA}" type="presParOf" srcId="{F03E87A8-4424-174D-9BEE-A018C9E9E143}" destId="{3A6AEAF7-9093-9A42-A9FF-D982D623ED9E}" srcOrd="0" destOrd="0" presId="urn:microsoft.com/office/officeart/2005/8/layout/chevron2"/>
    <dgm:cxn modelId="{10ED82AC-9F02-474E-96EE-EE86FD4CFE65}" type="presParOf" srcId="{3A6AEAF7-9093-9A42-A9FF-D982D623ED9E}" destId="{B2958CAC-D613-0141-A59A-C583001E135C}" srcOrd="0" destOrd="0" presId="urn:microsoft.com/office/officeart/2005/8/layout/chevron2"/>
    <dgm:cxn modelId="{C57D3B39-18F1-874E-8411-885889A5D0D4}" type="presParOf" srcId="{3A6AEAF7-9093-9A42-A9FF-D982D623ED9E}" destId="{7B9D288A-6BD2-1A40-B0B9-E3FE85D83ED6}" srcOrd="1" destOrd="0" presId="urn:microsoft.com/office/officeart/2005/8/layout/chevron2"/>
    <dgm:cxn modelId="{55580E28-1628-194D-AD4D-14EF598DEFD9}" type="presParOf" srcId="{F03E87A8-4424-174D-9BEE-A018C9E9E143}" destId="{89CB6960-96C0-A84D-A63F-C62444D77939}" srcOrd="1" destOrd="0" presId="urn:microsoft.com/office/officeart/2005/8/layout/chevron2"/>
    <dgm:cxn modelId="{830D45C8-C286-2647-80D9-50688E2F0E65}" type="presParOf" srcId="{F03E87A8-4424-174D-9BEE-A018C9E9E143}" destId="{6A6CF363-EAA0-3240-89A2-1D30B4EB5312}" srcOrd="2" destOrd="0" presId="urn:microsoft.com/office/officeart/2005/8/layout/chevron2"/>
    <dgm:cxn modelId="{F4FF72B5-4261-B44A-99BC-71E5922B6B42}" type="presParOf" srcId="{6A6CF363-EAA0-3240-89A2-1D30B4EB5312}" destId="{768AD8B4-E2C9-FF46-959B-FF489DCFBDE1}" srcOrd="0" destOrd="0" presId="urn:microsoft.com/office/officeart/2005/8/layout/chevron2"/>
    <dgm:cxn modelId="{8EF292E4-AA49-0D4A-A799-73DFD2DEDB0C}" type="presParOf" srcId="{6A6CF363-EAA0-3240-89A2-1D30B4EB5312}" destId="{5E2127FE-E7D9-4246-9D6A-556073ED5070}" srcOrd="1" destOrd="0" presId="urn:microsoft.com/office/officeart/2005/8/layout/chevron2"/>
    <dgm:cxn modelId="{2D0F3E3B-C0A7-244C-A455-9A3A58918BBE}" type="presParOf" srcId="{F03E87A8-4424-174D-9BEE-A018C9E9E143}" destId="{D6892F63-7FB1-D749-8FC5-1186466B4B7A}" srcOrd="3" destOrd="0" presId="urn:microsoft.com/office/officeart/2005/8/layout/chevron2"/>
    <dgm:cxn modelId="{6C2831EB-4C66-D046-8946-51398175DEDD}" type="presParOf" srcId="{F03E87A8-4424-174D-9BEE-A018C9E9E143}" destId="{5D15E8E0-A38C-7A4D-B5EF-36A1E468F5BB}" srcOrd="4" destOrd="0" presId="urn:microsoft.com/office/officeart/2005/8/layout/chevron2"/>
    <dgm:cxn modelId="{DBA9DE79-4D06-2A41-A7A0-77B5BF9E97ED}" type="presParOf" srcId="{5D15E8E0-A38C-7A4D-B5EF-36A1E468F5BB}" destId="{EC7AE2EA-06FF-C547-9434-EF0B82BECBDA}" srcOrd="0" destOrd="0" presId="urn:microsoft.com/office/officeart/2005/8/layout/chevron2"/>
    <dgm:cxn modelId="{EC808061-FA7D-964B-8BF4-F21B62B9A47B}" type="presParOf" srcId="{5D15E8E0-A38C-7A4D-B5EF-36A1E468F5BB}" destId="{9ACF0CF1-DE3C-8F43-82BE-A592E48C9D53}" srcOrd="1" destOrd="0" presId="urn:microsoft.com/office/officeart/2005/8/layout/chevron2"/>
    <dgm:cxn modelId="{2A70781C-BF33-394A-98B4-44145BE62A17}" type="presParOf" srcId="{F03E87A8-4424-174D-9BEE-A018C9E9E143}" destId="{0068E874-7084-3F45-91F1-32AD17444FF3}" srcOrd="5" destOrd="0" presId="urn:microsoft.com/office/officeart/2005/8/layout/chevron2"/>
    <dgm:cxn modelId="{FB0B7DCC-65FB-AF47-90B1-870BA51A7911}" type="presParOf" srcId="{F03E87A8-4424-174D-9BEE-A018C9E9E143}" destId="{F76E4482-A07E-5F42-BB9A-21AC5E260CFB}" srcOrd="6" destOrd="0" presId="urn:microsoft.com/office/officeart/2005/8/layout/chevron2"/>
    <dgm:cxn modelId="{0E822C60-15CD-9D4A-A4D2-CCFAB635017C}" type="presParOf" srcId="{F76E4482-A07E-5F42-BB9A-21AC5E260CFB}" destId="{C57514A3-C0CE-9744-A723-93A605E9D494}" srcOrd="0" destOrd="0" presId="urn:microsoft.com/office/officeart/2005/8/layout/chevron2"/>
    <dgm:cxn modelId="{16CD7B02-E1A6-0442-804E-D3E5DC6CE547}" type="presParOf" srcId="{F76E4482-A07E-5F42-BB9A-21AC5E260CFB}" destId="{320D730F-364A-2E47-9339-3D423ABBC58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2"/>
        </a:solidFill>
        <a:ln>
          <a:solidFill>
            <a:schemeClr val="accent2"/>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rgbClr val="4472C4"/>
        </a:solidFill>
        <a:ln>
          <a:solidFill>
            <a:srgbClr val="4472C4"/>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rgbClr val="4472C4"/>
        </a:solidFill>
        <a:ln>
          <a:solidFill>
            <a:srgbClr val="4472C4"/>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2"/>
          </a:solidFill>
        </a:ln>
      </dgm:spPr>
      <dgm:t>
        <a:bodyPr/>
        <a:lstStyle/>
        <a:p>
          <a:pPr>
            <a:buFontTx/>
            <a:buNone/>
          </a:pPr>
          <a:r>
            <a:rPr lang="nl-NL" sz="2000" b="1" i="1" dirty="0">
              <a:solidFill>
                <a:srgbClr val="FA923F"/>
              </a:solidFill>
              <a:latin typeface="Calibri"/>
              <a:cs typeface="Calibri"/>
            </a:rPr>
            <a:t>Het domein </a:t>
          </a:r>
          <a:r>
            <a:rPr lang="nl-NL" sz="2000" b="1" i="1" dirty="0" err="1">
              <a:solidFill>
                <a:srgbClr val="FA923F"/>
              </a:solidFill>
              <a:latin typeface="Calibri"/>
              <a:cs typeface="Calibri"/>
            </a:rPr>
            <a:t>Operation</a:t>
          </a:r>
          <a:endParaRPr lang="nl-NL" sz="2000" b="1" i="1" dirty="0">
            <a:solidFill>
              <a:srgbClr val="FA923F"/>
            </a:solidFill>
            <a:latin typeface="Calibri"/>
            <a:cs typeface="Calibri"/>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4472C4"/>
          </a:solidFill>
        </a:ln>
      </dgm:spPr>
      <dgm:t>
        <a:bodyPr/>
        <a:lstStyle/>
        <a:p>
          <a:pPr>
            <a:buFontTx/>
            <a:buNone/>
          </a:pPr>
          <a:r>
            <a:rPr lang="nl-NL" sz="2000" dirty="0">
              <a:solidFill>
                <a:schemeClr val="tx1">
                  <a:lumMod val="90000"/>
                  <a:lumOff val="10000"/>
                </a:schemeClr>
              </a:solidFill>
              <a:latin typeface="Calibri Light"/>
              <a:cs typeface="Calibri Light"/>
            </a:rPr>
            <a:t>Business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rgbClr val="4472C4"/>
          </a:solidFill>
        </a:ln>
      </dgm:spPr>
      <dgm:t>
        <a:bodyPr/>
        <a:lstStyle/>
        <a:p>
          <a:pPr>
            <a:buFontTx/>
            <a:buNone/>
          </a:pPr>
          <a:r>
            <a:rPr lang="nl-NL" sz="2000" b="0" i="0" dirty="0">
              <a:latin typeface="Calibri Light"/>
              <a:cs typeface="Calibri Light"/>
            </a:rPr>
            <a:t>Service </a:t>
          </a:r>
          <a:r>
            <a:rPr lang="nl-NL" sz="2000" b="0" i="0" dirty="0" err="1">
              <a:latin typeface="Calibri Light"/>
              <a:cs typeface="Calibri Light"/>
            </a:rPr>
            <a:t>operation</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solidFill>
          <a:schemeClr val="accent1"/>
        </a:solidFill>
        <a:ln>
          <a:solidFill>
            <a:srgbClr val="21AFAD"/>
          </a:solidFill>
        </a:ln>
      </dgm:spPr>
      <dgm:t>
        <a:bodyPr/>
        <a:lstStyle/>
        <a:p>
          <a:pPr>
            <a:buFontTx/>
            <a:buNone/>
          </a:pPr>
          <a:r>
            <a:rPr lang="nl-NL" sz="1400" dirty="0">
              <a:solidFill>
                <a:schemeClr val="bg1"/>
              </a:solidFill>
              <a:latin typeface="Calibri Light"/>
              <a:cs typeface="Calibri Light"/>
            </a:rPr>
            <a:t>2</a:t>
          </a:r>
        </a:p>
      </dgm:t>
    </dgm:pt>
    <dgm:pt modelId="{002DD2C3-3251-9041-BAF6-37D2FE0BC744}" type="sibTrans" cxnId="{F03F33BB-5B2D-3D42-B3FA-3CCF0633E8BD}">
      <dgm:prSet/>
      <dgm:spPr/>
      <dgm:t>
        <a:bodyPr/>
        <a:lstStyle/>
        <a:p>
          <a:endParaRPr lang="nl-NL"/>
        </a:p>
      </dgm:t>
    </dgm:pt>
    <dgm:pt modelId="{8032BEAD-29DF-CD4C-A8EA-9C6449690FC3}" type="par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Gebruikers</a:t>
          </a:r>
        </a:p>
      </dgm:t>
    </dgm:pt>
    <dgm:pt modelId="{DFEF321D-8973-284D-92CB-E84208EB75F4}" type="sibTrans" cxnId="{B944E57D-DE45-344D-9A07-A4809354DC89}">
      <dgm:prSet/>
      <dgm:spPr/>
      <dgm:t>
        <a:bodyPr/>
        <a:lstStyle/>
        <a:p>
          <a:endParaRPr lang="nl-NL"/>
        </a:p>
      </dgm:t>
    </dgm:pt>
    <dgm:pt modelId="{A6DAFD8C-504A-6448-8998-21E8CEDE6664}" type="par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FC02AC1B-FFDF-9B4C-8BE7-E744B60F0D01}" type="presOf" srcId="{072F194E-C723-F14A-9F90-685831B561C0}" destId="{768AD8B4-E2C9-FF46-959B-FF489DCFBDE1}"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9F5A7D32-4E0F-FB42-99DD-AD1DD613E759}" srcId="{280C3EFF-4EE0-F343-8EA9-4D87E673FA89}" destId="{C429E0E7-E3F7-1E40-9284-7EC747DA94CB}" srcOrd="4" destOrd="0" parTransId="{AE68A02D-5B66-9642-89C6-6DB307D1C512}" sibTransId="{56E85428-BC5E-C24A-8573-EA9C23225016}"/>
    <dgm:cxn modelId="{FD898237-7098-3344-B34F-265C506A044C}" type="presOf" srcId="{9CD45D3A-17F2-074E-B563-9000590F639A}" destId="{5E2127FE-E7D9-4246-9D6A-556073ED5070}" srcOrd="0" destOrd="0" presId="urn:microsoft.com/office/officeart/2005/8/layout/chevron2"/>
    <dgm:cxn modelId="{17353639-02CB-894E-883A-3AEEA7E95C5F}" type="presOf" srcId="{C429E0E7-E3F7-1E40-9284-7EC747DA94CB}" destId="{C57514A3-C0CE-9744-A723-93A605E9D494}" srcOrd="0" destOrd="0" presId="urn:microsoft.com/office/officeart/2005/8/layout/chevron2"/>
    <dgm:cxn modelId="{7370513B-AF7E-FB46-AB9F-FF27A9F131DE}" type="presOf" srcId="{D0C90159-39B1-9440-8966-83C376A357EB}" destId="{5FE37EBC-21F9-4044-A831-C19C033EB837}" srcOrd="0" destOrd="0" presId="urn:microsoft.com/office/officeart/2005/8/layout/chevron2"/>
    <dgm:cxn modelId="{9435BC54-31DC-7043-A416-B6D9D8303CE7}" type="presOf" srcId="{3C6F3CD3-1BF8-744A-9384-6E2CED0B0455}" destId="{F1D8B78B-6F12-3B4D-9F53-7027B31DB189}"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A2271B7B-35B9-5E40-AC7C-C83E07B4967C}" type="presOf" srcId="{33EAA58C-C7A4-2240-A578-D9E3D24B2837}" destId="{EC7AE2EA-06FF-C547-9434-EF0B82BECBDA}"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CB3D1C9A-B4B2-2B40-BAE3-108D0D414984}" type="presOf" srcId="{BD6A9D52-93A9-B240-A233-F23AA8464ED8}" destId="{320D730F-364A-2E47-9339-3D423ABBC587}" srcOrd="0" destOrd="0" presId="urn:microsoft.com/office/officeart/2005/8/layout/chevron2"/>
    <dgm:cxn modelId="{8640DBA0-B89C-4E4A-B4EC-0ED87522F692}" type="presOf" srcId="{6F562487-2FE2-F042-A4C6-A165A0FFAC22}" destId="{BA72248F-4A67-5340-9FA0-B16C6EE101FA}" srcOrd="0" destOrd="0" presId="urn:microsoft.com/office/officeart/2005/8/layout/chevron2"/>
    <dgm:cxn modelId="{66F74AA8-7107-E840-9E48-D11D2B088BAE}" type="presOf" srcId="{D040A011-DBC8-444C-B5B4-237888B13048}" destId="{B2958CAC-D613-0141-A59A-C583001E135C}"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27C613B9-1B39-3F4A-BE3B-A73AAF80382F}" type="presOf" srcId="{C19951B7-166B-E44C-90C1-CFB9615A7DE2}" destId="{9ACF0CF1-DE3C-8F43-82BE-A592E48C9D53}"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DD90B6C8-CDC7-B240-B80F-7081860D359E}" type="presOf" srcId="{DA1C2FB0-0DF8-B147-B3D9-46CBF06E4EB0}" destId="{7B9D288A-6BD2-1A40-B0B9-E3FE85D83ED6}" srcOrd="0" destOrd="0" presId="urn:microsoft.com/office/officeart/2005/8/layout/chevron2"/>
    <dgm:cxn modelId="{C11CB6CA-BE38-6547-AC71-EBC5B73B3C19}" type="presOf" srcId="{14DBC319-C6F3-864F-A294-6FB506E50286}" destId="{DE8ECE90-47FD-0C4A-9511-706CAB7499F5}"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39D8EDF8-273A-7248-98EE-BBFD9AB3753D}" type="presOf" srcId="{280C3EFF-4EE0-F343-8EA9-4D87E673FA89}" destId="{F03E87A8-4424-174D-9BEE-A018C9E9E143}" srcOrd="0" destOrd="0" presId="urn:microsoft.com/office/officeart/2005/8/layout/chevron2"/>
    <dgm:cxn modelId="{4DD54F7A-8F39-5C4A-A922-6B802BA76598}" type="presParOf" srcId="{F03E87A8-4424-174D-9BEE-A018C9E9E143}" destId="{3A6AEAF7-9093-9A42-A9FF-D982D623ED9E}" srcOrd="0" destOrd="0" presId="urn:microsoft.com/office/officeart/2005/8/layout/chevron2"/>
    <dgm:cxn modelId="{482380D8-25BD-5746-A33E-713A3FCE2B9B}" type="presParOf" srcId="{3A6AEAF7-9093-9A42-A9FF-D982D623ED9E}" destId="{B2958CAC-D613-0141-A59A-C583001E135C}" srcOrd="0" destOrd="0" presId="urn:microsoft.com/office/officeart/2005/8/layout/chevron2"/>
    <dgm:cxn modelId="{61ED113C-5107-A540-93F6-C4070E1679EF}" type="presParOf" srcId="{3A6AEAF7-9093-9A42-A9FF-D982D623ED9E}" destId="{7B9D288A-6BD2-1A40-B0B9-E3FE85D83ED6}" srcOrd="1" destOrd="0" presId="urn:microsoft.com/office/officeart/2005/8/layout/chevron2"/>
    <dgm:cxn modelId="{4237953D-AD46-B34A-BEA0-4337EC3B309D}" type="presParOf" srcId="{F03E87A8-4424-174D-9BEE-A018C9E9E143}" destId="{89CB6960-96C0-A84D-A63F-C62444D77939}" srcOrd="1" destOrd="0" presId="urn:microsoft.com/office/officeart/2005/8/layout/chevron2"/>
    <dgm:cxn modelId="{C21B940D-378E-8E45-9C50-E39B1BC750B0}" type="presParOf" srcId="{F03E87A8-4424-174D-9BEE-A018C9E9E143}" destId="{502B4E16-5007-6448-9341-7B84F3D3C21C}" srcOrd="2" destOrd="0" presId="urn:microsoft.com/office/officeart/2005/8/layout/chevron2"/>
    <dgm:cxn modelId="{EFF598F6-8D7E-6648-875C-F17A72435B0B}" type="presParOf" srcId="{502B4E16-5007-6448-9341-7B84F3D3C21C}" destId="{DE8ECE90-47FD-0C4A-9511-706CAB7499F5}" srcOrd="0" destOrd="0" presId="urn:microsoft.com/office/officeart/2005/8/layout/chevron2"/>
    <dgm:cxn modelId="{ADE7E5EB-DE69-7C43-916A-56C8F900BC63}" type="presParOf" srcId="{502B4E16-5007-6448-9341-7B84F3D3C21C}" destId="{F1D8B78B-6F12-3B4D-9F53-7027B31DB189}" srcOrd="1" destOrd="0" presId="urn:microsoft.com/office/officeart/2005/8/layout/chevron2"/>
    <dgm:cxn modelId="{AB96D021-EC2A-C346-BB5F-CA2EECB5AF45}" type="presParOf" srcId="{F03E87A8-4424-174D-9BEE-A018C9E9E143}" destId="{0FF4BE73-70D0-F54D-854F-31E68E1C304B}" srcOrd="3" destOrd="0" presId="urn:microsoft.com/office/officeart/2005/8/layout/chevron2"/>
    <dgm:cxn modelId="{A8CBD002-A237-0245-AFCB-818FC6C1A14B}" type="presParOf" srcId="{F03E87A8-4424-174D-9BEE-A018C9E9E143}" destId="{6A6CF363-EAA0-3240-89A2-1D30B4EB5312}" srcOrd="4" destOrd="0" presId="urn:microsoft.com/office/officeart/2005/8/layout/chevron2"/>
    <dgm:cxn modelId="{70A3FEF9-39F1-F245-9F3A-32D0747632F2}" type="presParOf" srcId="{6A6CF363-EAA0-3240-89A2-1D30B4EB5312}" destId="{768AD8B4-E2C9-FF46-959B-FF489DCFBDE1}" srcOrd="0" destOrd="0" presId="urn:microsoft.com/office/officeart/2005/8/layout/chevron2"/>
    <dgm:cxn modelId="{52C0F834-2D68-0E43-90E0-C33B05F3F420}" type="presParOf" srcId="{6A6CF363-EAA0-3240-89A2-1D30B4EB5312}" destId="{5E2127FE-E7D9-4246-9D6A-556073ED5070}" srcOrd="1" destOrd="0" presId="urn:microsoft.com/office/officeart/2005/8/layout/chevron2"/>
    <dgm:cxn modelId="{77771E11-2310-6E4F-A4AF-6126DBDBE412}" type="presParOf" srcId="{F03E87A8-4424-174D-9BEE-A018C9E9E143}" destId="{D6892F63-7FB1-D749-8FC5-1186466B4B7A}" srcOrd="5" destOrd="0" presId="urn:microsoft.com/office/officeart/2005/8/layout/chevron2"/>
    <dgm:cxn modelId="{C416616C-6CCA-D445-A410-31BF9DC9DD3F}" type="presParOf" srcId="{F03E87A8-4424-174D-9BEE-A018C9E9E143}" destId="{5D15E8E0-A38C-7A4D-B5EF-36A1E468F5BB}" srcOrd="6" destOrd="0" presId="urn:microsoft.com/office/officeart/2005/8/layout/chevron2"/>
    <dgm:cxn modelId="{AA72DBA4-B932-4340-B313-6DCC849FB44B}" type="presParOf" srcId="{5D15E8E0-A38C-7A4D-B5EF-36A1E468F5BB}" destId="{EC7AE2EA-06FF-C547-9434-EF0B82BECBDA}" srcOrd="0" destOrd="0" presId="urn:microsoft.com/office/officeart/2005/8/layout/chevron2"/>
    <dgm:cxn modelId="{B96F8F9E-1380-734B-8807-A0842726F11D}" type="presParOf" srcId="{5D15E8E0-A38C-7A4D-B5EF-36A1E468F5BB}" destId="{9ACF0CF1-DE3C-8F43-82BE-A592E48C9D53}" srcOrd="1" destOrd="0" presId="urn:microsoft.com/office/officeart/2005/8/layout/chevron2"/>
    <dgm:cxn modelId="{FC0B9638-2994-AF40-98FB-557D0DE75A4A}" type="presParOf" srcId="{F03E87A8-4424-174D-9BEE-A018C9E9E143}" destId="{0068E874-7084-3F45-91F1-32AD17444FF3}" srcOrd="7" destOrd="0" presId="urn:microsoft.com/office/officeart/2005/8/layout/chevron2"/>
    <dgm:cxn modelId="{1BD4A1AF-FCDB-7447-95B1-5459D53B9760}" type="presParOf" srcId="{F03E87A8-4424-174D-9BEE-A018C9E9E143}" destId="{F76E4482-A07E-5F42-BB9A-21AC5E260CFB}" srcOrd="8" destOrd="0" presId="urn:microsoft.com/office/officeart/2005/8/layout/chevron2"/>
    <dgm:cxn modelId="{246E4C2C-46BD-FF44-84E2-0860C6432BA6}" type="presParOf" srcId="{F76E4482-A07E-5F42-BB9A-21AC5E260CFB}" destId="{C57514A3-C0CE-9744-A723-93A605E9D494}" srcOrd="0" destOrd="0" presId="urn:microsoft.com/office/officeart/2005/8/layout/chevron2"/>
    <dgm:cxn modelId="{0536BA8D-319A-5F4E-8B0A-3144E010233F}" type="presParOf" srcId="{F76E4482-A07E-5F42-BB9A-21AC5E260CFB}" destId="{320D730F-364A-2E47-9339-3D423ABBC587}" srcOrd="1" destOrd="0" presId="urn:microsoft.com/office/officeart/2005/8/layout/chevron2"/>
    <dgm:cxn modelId="{88FD078E-D0B9-2447-BBAD-C05DD1E9E80B}" type="presParOf" srcId="{F03E87A8-4424-174D-9BEE-A018C9E9E143}" destId="{5718AFC0-F84F-864D-B805-C57B7EA69B3D}" srcOrd="9" destOrd="0" presId="urn:microsoft.com/office/officeart/2005/8/layout/chevron2"/>
    <dgm:cxn modelId="{11B52C2E-36A4-474A-99B4-F54EDE8AEE3D}" type="presParOf" srcId="{F03E87A8-4424-174D-9BEE-A018C9E9E143}" destId="{6E92FE6F-E501-0F41-B68B-EFED2A1C879E}" srcOrd="10" destOrd="0" presId="urn:microsoft.com/office/officeart/2005/8/layout/chevron2"/>
    <dgm:cxn modelId="{D021EEEE-DCB4-884B-9C3E-4716560498D5}" type="presParOf" srcId="{6E92FE6F-E501-0F41-B68B-EFED2A1C879E}" destId="{BA72248F-4A67-5340-9FA0-B16C6EE101FA}" srcOrd="0" destOrd="0" presId="urn:microsoft.com/office/officeart/2005/8/layout/chevron2"/>
    <dgm:cxn modelId="{F96DA48F-536F-3243-B26B-FB8DC88762B2}"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F59883A-B4D6-564B-9C99-C1C725A4C305}" type="doc">
      <dgm:prSet loTypeId="urn:microsoft.com/office/officeart/2005/8/layout/vList2" loCatId="" qsTypeId="urn:microsoft.com/office/officeart/2005/8/quickstyle/simple3" qsCatId="simple" csTypeId="urn:microsoft.com/office/officeart/2005/8/colors/accent1_4" csCatId="accent1" phldr="1"/>
      <dgm:spPr/>
      <dgm:t>
        <a:bodyPr/>
        <a:lstStyle/>
        <a:p>
          <a:endParaRPr lang="nl-NL"/>
        </a:p>
      </dgm:t>
    </dgm:pt>
    <dgm:pt modelId="{8CE72B08-5603-1149-BB7A-116E01A27CA8}">
      <dgm:prSet phldrT="[Tekst]" custT="1">
        <dgm:style>
          <a:lnRef idx="1">
            <a:schemeClr val="accent1"/>
          </a:lnRef>
          <a:fillRef idx="2">
            <a:schemeClr val="accent1"/>
          </a:fillRef>
          <a:effectRef idx="1">
            <a:schemeClr val="accent1"/>
          </a:effectRef>
          <a:fontRef idx="minor">
            <a:schemeClr val="dk1"/>
          </a:fontRef>
        </dgm:style>
      </dgm:prSet>
      <dgm:spPr/>
      <dgm:t>
        <a:bodyPr/>
        <a:lstStyle/>
        <a:p>
          <a:pPr algn="ctr"/>
          <a:r>
            <a:rPr lang="nl-NL" sz="2000" dirty="0">
              <a:latin typeface="Calibri"/>
              <a:cs typeface="Calibri"/>
            </a:rPr>
            <a:t>Het domein </a:t>
          </a:r>
          <a:r>
            <a:rPr lang="nl-NL" sz="2000" dirty="0" err="1">
              <a:latin typeface="Calibri"/>
              <a:cs typeface="Calibri"/>
            </a:rPr>
            <a:t>Operation</a:t>
          </a:r>
          <a:r>
            <a:rPr lang="nl-NL" sz="2000" dirty="0">
              <a:latin typeface="Calibri"/>
              <a:cs typeface="Calibri"/>
            </a:rPr>
            <a:t> richt zich op het gebruik van de informatievoorziening </a:t>
          </a:r>
          <a:endParaRPr lang="nl-NL" sz="2000" dirty="0"/>
        </a:p>
      </dgm:t>
    </dgm:pt>
    <dgm:pt modelId="{AA084F5B-60C0-3741-8F77-AC9585D46287}" type="parTrans" cxnId="{D22C32E3-A4D2-0741-9465-42D8196E3F4B}">
      <dgm:prSet/>
      <dgm:spPr/>
      <dgm:t>
        <a:bodyPr/>
        <a:lstStyle/>
        <a:p>
          <a:endParaRPr lang="nl-NL"/>
        </a:p>
      </dgm:t>
    </dgm:pt>
    <dgm:pt modelId="{03535433-053D-7242-832C-5FAABD6CE8D5}" type="sibTrans" cxnId="{D22C32E3-A4D2-0741-9465-42D8196E3F4B}">
      <dgm:prSet/>
      <dgm:spPr/>
      <dgm:t>
        <a:bodyPr/>
        <a:lstStyle/>
        <a:p>
          <a:endParaRPr lang="nl-NL"/>
        </a:p>
      </dgm:t>
    </dgm:pt>
    <dgm:pt modelId="{CCCEA957-B915-6345-88BB-1D0D8590F704}">
      <dgm:prSet phldrT="[Tekst]" custT="1"/>
      <dgm:spPr/>
      <dgm:t>
        <a:bodyPr/>
        <a:lstStyle/>
        <a:p>
          <a:r>
            <a:rPr lang="nl-NL" sz="2000" dirty="0">
              <a:latin typeface="Calibri Light"/>
              <a:cs typeface="Calibri Light"/>
            </a:rPr>
            <a:t>Optimale en continue ondersteuning door informatiesystemen en </a:t>
          </a:r>
          <a:r>
            <a:rPr lang="mr-IN" sz="2000" dirty="0">
              <a:latin typeface="Calibri Light"/>
              <a:cs typeface="Calibri Light"/>
            </a:rPr>
            <a:t>–</a:t>
          </a:r>
          <a:r>
            <a:rPr lang="nl-NL" sz="2000" dirty="0">
              <a:latin typeface="Calibri Light"/>
              <a:cs typeface="Calibri Light"/>
            </a:rPr>
            <a:t>services</a:t>
          </a:r>
          <a:endParaRPr lang="nl-NL" sz="2000" dirty="0"/>
        </a:p>
      </dgm:t>
    </dgm:pt>
    <dgm:pt modelId="{44FADBF0-F890-8044-8E44-F762FECF1464}" type="parTrans" cxnId="{BA200D5F-4C4F-7E42-BDD4-691501F820B7}">
      <dgm:prSet/>
      <dgm:spPr/>
      <dgm:t>
        <a:bodyPr/>
        <a:lstStyle/>
        <a:p>
          <a:endParaRPr lang="nl-NL"/>
        </a:p>
      </dgm:t>
    </dgm:pt>
    <dgm:pt modelId="{CDFFBCB3-DA95-6F4C-8FE7-8CFA7DB7ECA6}" type="sibTrans" cxnId="{BA200D5F-4C4F-7E42-BDD4-691501F820B7}">
      <dgm:prSet/>
      <dgm:spPr/>
      <dgm:t>
        <a:bodyPr/>
        <a:lstStyle/>
        <a:p>
          <a:endParaRPr lang="nl-NL"/>
        </a:p>
      </dgm:t>
    </dgm:pt>
    <dgm:pt modelId="{FDD97191-5C3E-354D-B961-C5C90C8C24CB}">
      <dgm:prSet custT="1"/>
      <dgm:spPr/>
      <dgm:t>
        <a:bodyPr/>
        <a:lstStyle/>
        <a:p>
          <a:r>
            <a:rPr lang="nl-NL" sz="2000" dirty="0">
              <a:latin typeface="Calibri Light"/>
              <a:cs typeface="Calibri Light"/>
            </a:rPr>
            <a:t>Ondersteuning van gebruikers</a:t>
          </a:r>
        </a:p>
      </dgm:t>
    </dgm:pt>
    <dgm:pt modelId="{D6E1E884-5B9B-0147-980A-C5714E99856E}" type="parTrans" cxnId="{4EAF185D-B203-B347-94B5-1FD16CCE3869}">
      <dgm:prSet/>
      <dgm:spPr/>
      <dgm:t>
        <a:bodyPr/>
        <a:lstStyle/>
        <a:p>
          <a:endParaRPr lang="nl-NL"/>
        </a:p>
      </dgm:t>
    </dgm:pt>
    <dgm:pt modelId="{F48AD3B3-8C60-1844-A14B-639B23B05935}" type="sibTrans" cxnId="{4EAF185D-B203-B347-94B5-1FD16CCE3869}">
      <dgm:prSet/>
      <dgm:spPr/>
      <dgm:t>
        <a:bodyPr/>
        <a:lstStyle/>
        <a:p>
          <a:endParaRPr lang="nl-NL"/>
        </a:p>
      </dgm:t>
    </dgm:pt>
    <dgm:pt modelId="{FAABEFDB-778B-E149-A01A-3B4932FACE79}">
      <dgm:prSet custT="1"/>
      <dgm:spPr/>
      <dgm:t>
        <a:bodyPr/>
        <a:lstStyle/>
        <a:p>
          <a:r>
            <a:rPr lang="nl-NL" sz="2000">
              <a:latin typeface="Calibri Light"/>
              <a:cs typeface="Calibri Light"/>
            </a:rPr>
            <a:t>Aansturing van IT en het bewaken van hun dienstverlening</a:t>
          </a:r>
          <a:endParaRPr lang="nl-NL" sz="2000" dirty="0">
            <a:latin typeface="Calibri Light"/>
            <a:cs typeface="Calibri Light"/>
          </a:endParaRPr>
        </a:p>
      </dgm:t>
    </dgm:pt>
    <dgm:pt modelId="{EDECB7C0-2675-0E44-A038-EC9AB6D75D23}" type="parTrans" cxnId="{AA5FC1E5-7CE1-4B45-A540-2572D662775D}">
      <dgm:prSet/>
      <dgm:spPr/>
      <dgm:t>
        <a:bodyPr/>
        <a:lstStyle/>
        <a:p>
          <a:endParaRPr lang="nl-NL"/>
        </a:p>
      </dgm:t>
    </dgm:pt>
    <dgm:pt modelId="{2B7C77BD-46A8-AB4E-81A5-88FA73AFA12F}" type="sibTrans" cxnId="{AA5FC1E5-7CE1-4B45-A540-2572D662775D}">
      <dgm:prSet/>
      <dgm:spPr/>
      <dgm:t>
        <a:bodyPr/>
        <a:lstStyle/>
        <a:p>
          <a:endParaRPr lang="nl-NL"/>
        </a:p>
      </dgm:t>
    </dgm:pt>
    <dgm:pt modelId="{A402AE4E-459F-6C44-B86B-387AAAE48835}">
      <dgm:prSet custT="1"/>
      <dgm:spPr/>
      <dgm:t>
        <a:bodyPr/>
        <a:lstStyle/>
        <a:p>
          <a:r>
            <a:rPr lang="nl-NL" sz="2000" dirty="0">
              <a:latin typeface="Calibri Light"/>
              <a:cs typeface="Calibri Light"/>
            </a:rPr>
            <a:t>Leveren en bewaken van operationele diensten</a:t>
          </a:r>
        </a:p>
      </dgm:t>
    </dgm:pt>
    <dgm:pt modelId="{22007690-5C5B-AC46-914C-743BF0A2144F}" type="parTrans" cxnId="{28096C4A-2C81-6C4E-9BD5-C97208EBEDDB}">
      <dgm:prSet/>
      <dgm:spPr/>
      <dgm:t>
        <a:bodyPr/>
        <a:lstStyle/>
        <a:p>
          <a:endParaRPr lang="nl-NL"/>
        </a:p>
      </dgm:t>
    </dgm:pt>
    <dgm:pt modelId="{110C72C9-6F72-9B44-8BE3-18793A6D9DA7}" type="sibTrans" cxnId="{28096C4A-2C81-6C4E-9BD5-C97208EBEDDB}">
      <dgm:prSet/>
      <dgm:spPr/>
      <dgm:t>
        <a:bodyPr/>
        <a:lstStyle/>
        <a:p>
          <a:endParaRPr lang="nl-NL"/>
        </a:p>
      </dgm:t>
    </dgm:pt>
    <dgm:pt modelId="{7CB408FA-1829-F744-AAAC-EC4300C04BC3}" type="pres">
      <dgm:prSet presAssocID="{3F59883A-B4D6-564B-9C99-C1C725A4C305}" presName="linear" presStyleCnt="0">
        <dgm:presLayoutVars>
          <dgm:animLvl val="lvl"/>
          <dgm:resizeHandles val="exact"/>
        </dgm:presLayoutVars>
      </dgm:prSet>
      <dgm:spPr/>
    </dgm:pt>
    <dgm:pt modelId="{7C12600D-44B1-6E43-BC1B-86A2E6DD63E9}" type="pres">
      <dgm:prSet presAssocID="{8CE72B08-5603-1149-BB7A-116E01A27CA8}" presName="parentText" presStyleLbl="node1" presStyleIdx="0" presStyleCnt="1" custScaleY="84328" custLinFactNeighborY="-19110">
        <dgm:presLayoutVars>
          <dgm:chMax val="0"/>
          <dgm:bulletEnabled val="1"/>
        </dgm:presLayoutVars>
      </dgm:prSet>
      <dgm:spPr/>
    </dgm:pt>
    <dgm:pt modelId="{7C18A459-ED51-C441-BC3B-4D2DEAB36153}" type="pres">
      <dgm:prSet presAssocID="{8CE72B08-5603-1149-BB7A-116E01A27CA8}" presName="childText" presStyleLbl="revTx" presStyleIdx="0" presStyleCnt="1">
        <dgm:presLayoutVars>
          <dgm:bulletEnabled val="1"/>
        </dgm:presLayoutVars>
      </dgm:prSet>
      <dgm:spPr/>
    </dgm:pt>
  </dgm:ptLst>
  <dgm:cxnLst>
    <dgm:cxn modelId="{9DBE1A01-864F-984C-BC43-266FB32A56DF}" type="presOf" srcId="{8CE72B08-5603-1149-BB7A-116E01A27CA8}" destId="{7C12600D-44B1-6E43-BC1B-86A2E6DD63E9}" srcOrd="0" destOrd="0" presId="urn:microsoft.com/office/officeart/2005/8/layout/vList2"/>
    <dgm:cxn modelId="{BBF9ED32-18F7-7346-AA2A-4FE3E2263B65}" type="presOf" srcId="{A402AE4E-459F-6C44-B86B-387AAAE48835}" destId="{7C18A459-ED51-C441-BC3B-4D2DEAB36153}" srcOrd="0" destOrd="3" presId="urn:microsoft.com/office/officeart/2005/8/layout/vList2"/>
    <dgm:cxn modelId="{4EAF185D-B203-B347-94B5-1FD16CCE3869}" srcId="{8CE72B08-5603-1149-BB7A-116E01A27CA8}" destId="{FDD97191-5C3E-354D-B961-C5C90C8C24CB}" srcOrd="1" destOrd="0" parTransId="{D6E1E884-5B9B-0147-980A-C5714E99856E}" sibTransId="{F48AD3B3-8C60-1844-A14B-639B23B05935}"/>
    <dgm:cxn modelId="{A3D5FB5D-CFDE-994E-A769-FBF9036F61FF}" type="presOf" srcId="{3F59883A-B4D6-564B-9C99-C1C725A4C305}" destId="{7CB408FA-1829-F744-AAAC-EC4300C04BC3}" srcOrd="0" destOrd="0" presId="urn:microsoft.com/office/officeart/2005/8/layout/vList2"/>
    <dgm:cxn modelId="{BA200D5F-4C4F-7E42-BDD4-691501F820B7}" srcId="{8CE72B08-5603-1149-BB7A-116E01A27CA8}" destId="{CCCEA957-B915-6345-88BB-1D0D8590F704}" srcOrd="0" destOrd="0" parTransId="{44FADBF0-F890-8044-8E44-F762FECF1464}" sibTransId="{CDFFBCB3-DA95-6F4C-8FE7-8CFA7DB7ECA6}"/>
    <dgm:cxn modelId="{E7EC7367-9003-094E-B99A-A81FCC5AB1B6}" type="presOf" srcId="{FDD97191-5C3E-354D-B961-C5C90C8C24CB}" destId="{7C18A459-ED51-C441-BC3B-4D2DEAB36153}" srcOrd="0" destOrd="1" presId="urn:microsoft.com/office/officeart/2005/8/layout/vList2"/>
    <dgm:cxn modelId="{28096C4A-2C81-6C4E-9BD5-C97208EBEDDB}" srcId="{8CE72B08-5603-1149-BB7A-116E01A27CA8}" destId="{A402AE4E-459F-6C44-B86B-387AAAE48835}" srcOrd="3" destOrd="0" parTransId="{22007690-5C5B-AC46-914C-743BF0A2144F}" sibTransId="{110C72C9-6F72-9B44-8BE3-18793A6D9DA7}"/>
    <dgm:cxn modelId="{9C9F0AAD-0E83-1547-949F-2DCC8B4874EE}" type="presOf" srcId="{CCCEA957-B915-6345-88BB-1D0D8590F704}" destId="{7C18A459-ED51-C441-BC3B-4D2DEAB36153}" srcOrd="0" destOrd="0" presId="urn:microsoft.com/office/officeart/2005/8/layout/vList2"/>
    <dgm:cxn modelId="{52C1FAB5-3C14-7A4C-953A-672FC0BF50E6}" type="presOf" srcId="{FAABEFDB-778B-E149-A01A-3B4932FACE79}" destId="{7C18A459-ED51-C441-BC3B-4D2DEAB36153}" srcOrd="0" destOrd="2" presId="urn:microsoft.com/office/officeart/2005/8/layout/vList2"/>
    <dgm:cxn modelId="{D22C32E3-A4D2-0741-9465-42D8196E3F4B}" srcId="{3F59883A-B4D6-564B-9C99-C1C725A4C305}" destId="{8CE72B08-5603-1149-BB7A-116E01A27CA8}" srcOrd="0" destOrd="0" parTransId="{AA084F5B-60C0-3741-8F77-AC9585D46287}" sibTransId="{03535433-053D-7242-832C-5FAABD6CE8D5}"/>
    <dgm:cxn modelId="{AA5FC1E5-7CE1-4B45-A540-2572D662775D}" srcId="{8CE72B08-5603-1149-BB7A-116E01A27CA8}" destId="{FAABEFDB-778B-E149-A01A-3B4932FACE79}" srcOrd="2" destOrd="0" parTransId="{EDECB7C0-2675-0E44-A038-EC9AB6D75D23}" sibTransId="{2B7C77BD-46A8-AB4E-81A5-88FA73AFA12F}"/>
    <dgm:cxn modelId="{E56AE9EB-D6BB-CB4D-B77B-1046B26CDD76}" type="presParOf" srcId="{7CB408FA-1829-F744-AAAC-EC4300C04BC3}" destId="{7C12600D-44B1-6E43-BC1B-86A2E6DD63E9}" srcOrd="0" destOrd="0" presId="urn:microsoft.com/office/officeart/2005/8/layout/vList2"/>
    <dgm:cxn modelId="{506E4CCE-2907-8B4F-AA0F-FEFC3D07B75F}" type="presParOf" srcId="{7CB408FA-1829-F744-AAAC-EC4300C04BC3}" destId="{7C18A459-ED51-C441-BC3B-4D2DEAB3615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3E36F23-ED5F-874E-9AF6-DD7BD4A1D110}" type="doc">
      <dgm:prSet loTypeId="urn:microsoft.com/office/officeart/2005/8/layout/cycle5" loCatId="" qsTypeId="urn:microsoft.com/office/officeart/2005/8/quickstyle/simple3" qsCatId="simple" csTypeId="urn:microsoft.com/office/officeart/2005/8/colors/accent1_2" csCatId="accent1" phldr="1"/>
      <dgm:spPr/>
      <dgm:t>
        <a:bodyPr/>
        <a:lstStyle/>
        <a:p>
          <a:endParaRPr lang="nl-NL"/>
        </a:p>
      </dgm:t>
    </dgm:pt>
    <dgm:pt modelId="{BCF9200A-A2BB-EA43-BCBA-BE4176DF525E}">
      <dgm:prSet phldrT="[Teks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dirty="0"/>
            <a:t>Beslissingen en acties uit de andere domeinen stellen kaders</a:t>
          </a:r>
          <a:endParaRPr lang="nl-NL" dirty="0"/>
        </a:p>
      </dgm:t>
    </dgm:pt>
    <dgm:pt modelId="{A2D56442-372D-9346-AA5C-783FEB7AE4F7}" type="parTrans" cxnId="{4DE62DF6-08E7-F341-AE9B-CE06E150FD83}">
      <dgm:prSet/>
      <dgm:spPr/>
      <dgm:t>
        <a:bodyPr/>
        <a:lstStyle/>
        <a:p>
          <a:endParaRPr lang="nl-NL"/>
        </a:p>
      </dgm:t>
    </dgm:pt>
    <dgm:pt modelId="{A700A9C7-6F29-3147-8F2E-3584DD6E7162}" type="sibTrans" cxnId="{4DE62DF6-08E7-F341-AE9B-CE06E150FD83}">
      <dgm:prSet/>
      <dgm:spPr/>
      <dgm:t>
        <a:bodyPr/>
        <a:lstStyle/>
        <a:p>
          <a:endParaRPr lang="nl-NL"/>
        </a:p>
      </dgm:t>
    </dgm:pt>
    <dgm:pt modelId="{B3C9D47E-2434-4F4B-8A78-D44DA52379D8}">
      <dgm:prSet phldrT="[Teks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dirty="0"/>
            <a:t>In </a:t>
          </a:r>
          <a:r>
            <a:rPr lang="nl-NL" b="0" i="0" baseline="0" dirty="0" err="1"/>
            <a:t>Operation</a:t>
          </a:r>
          <a:r>
            <a:rPr lang="nl-NL" b="0" i="0" baseline="0" dirty="0"/>
            <a:t> wordt duidelijk hoe goed de informatievoorziening aansluit bij de behoeften van de organisatie</a:t>
          </a:r>
          <a:endParaRPr lang="nl-NL" dirty="0"/>
        </a:p>
      </dgm:t>
    </dgm:pt>
    <dgm:pt modelId="{10EAFD14-8182-D449-BFFD-8A466658F8B6}" type="parTrans" cxnId="{D76BF3B1-7A77-AC4A-A1AC-14B35CEAF205}">
      <dgm:prSet/>
      <dgm:spPr/>
      <dgm:t>
        <a:bodyPr/>
        <a:lstStyle/>
        <a:p>
          <a:endParaRPr lang="nl-NL"/>
        </a:p>
      </dgm:t>
    </dgm:pt>
    <dgm:pt modelId="{FB6667A0-C3EF-9A43-A391-FE0333C6B1C0}" type="sibTrans" cxnId="{D76BF3B1-7A77-AC4A-A1AC-14B35CEAF205}">
      <dgm:prSet/>
      <dgm:spPr/>
      <dgm:t>
        <a:bodyPr/>
        <a:lstStyle/>
        <a:p>
          <a:endParaRPr lang="nl-NL"/>
        </a:p>
      </dgm:t>
    </dgm:pt>
    <dgm:pt modelId="{048398E9-720E-E347-BB3B-A200E2AE3E46}">
      <dgm:prSet phldrT="[Teks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dirty="0"/>
            <a:t>En dat is weer input voor de andere domeinen</a:t>
          </a:r>
          <a:endParaRPr lang="nl-NL" dirty="0"/>
        </a:p>
      </dgm:t>
    </dgm:pt>
    <dgm:pt modelId="{53D03CF7-E098-0448-A64D-2C8EA6717702}" type="parTrans" cxnId="{466986CD-2C3D-5142-B404-A28755E18327}">
      <dgm:prSet/>
      <dgm:spPr/>
      <dgm:t>
        <a:bodyPr/>
        <a:lstStyle/>
        <a:p>
          <a:endParaRPr lang="nl-NL"/>
        </a:p>
      </dgm:t>
    </dgm:pt>
    <dgm:pt modelId="{AEBC715F-A26A-2E47-BD93-709ACB58D7E6}" type="sibTrans" cxnId="{466986CD-2C3D-5142-B404-A28755E18327}">
      <dgm:prSet/>
      <dgm:spPr/>
      <dgm:t>
        <a:bodyPr/>
        <a:lstStyle/>
        <a:p>
          <a:endParaRPr lang="nl-NL"/>
        </a:p>
      </dgm:t>
    </dgm:pt>
    <dgm:pt modelId="{8E185C89-7B1A-D94F-8CD0-ADF20DBA68A2}" type="pres">
      <dgm:prSet presAssocID="{A3E36F23-ED5F-874E-9AF6-DD7BD4A1D110}" presName="cycle" presStyleCnt="0">
        <dgm:presLayoutVars>
          <dgm:dir/>
          <dgm:resizeHandles val="exact"/>
        </dgm:presLayoutVars>
      </dgm:prSet>
      <dgm:spPr/>
    </dgm:pt>
    <dgm:pt modelId="{4E4F74AB-7848-B442-BDF6-138CD68F8731}" type="pres">
      <dgm:prSet presAssocID="{BCF9200A-A2BB-EA43-BCBA-BE4176DF525E}" presName="node" presStyleLbl="node1" presStyleIdx="0" presStyleCnt="3">
        <dgm:presLayoutVars>
          <dgm:bulletEnabled val="1"/>
        </dgm:presLayoutVars>
      </dgm:prSet>
      <dgm:spPr/>
    </dgm:pt>
    <dgm:pt modelId="{D35E31C0-7FC5-4142-9876-3049A0308256}" type="pres">
      <dgm:prSet presAssocID="{BCF9200A-A2BB-EA43-BCBA-BE4176DF525E}" presName="spNode" presStyleCnt="0"/>
      <dgm:spPr/>
    </dgm:pt>
    <dgm:pt modelId="{9132FB39-F2C0-744D-91F4-AAACF54E0010}" type="pres">
      <dgm:prSet presAssocID="{A700A9C7-6F29-3147-8F2E-3584DD6E7162}" presName="sibTrans" presStyleLbl="sibTrans1D1" presStyleIdx="0" presStyleCnt="3"/>
      <dgm:spPr/>
    </dgm:pt>
    <dgm:pt modelId="{F13CA2BC-A1D3-F449-81D5-E7598A6746A6}" type="pres">
      <dgm:prSet presAssocID="{B3C9D47E-2434-4F4B-8A78-D44DA52379D8}" presName="node" presStyleLbl="node1" presStyleIdx="1" presStyleCnt="3">
        <dgm:presLayoutVars>
          <dgm:bulletEnabled val="1"/>
        </dgm:presLayoutVars>
      </dgm:prSet>
      <dgm:spPr/>
    </dgm:pt>
    <dgm:pt modelId="{01D01790-E21C-8143-8C42-7D4CA8687039}" type="pres">
      <dgm:prSet presAssocID="{B3C9D47E-2434-4F4B-8A78-D44DA52379D8}" presName="spNode" presStyleCnt="0"/>
      <dgm:spPr/>
    </dgm:pt>
    <dgm:pt modelId="{02A657B9-18CC-B046-AEFD-26BD9A74236E}" type="pres">
      <dgm:prSet presAssocID="{FB6667A0-C3EF-9A43-A391-FE0333C6B1C0}" presName="sibTrans" presStyleLbl="sibTrans1D1" presStyleIdx="1" presStyleCnt="3"/>
      <dgm:spPr/>
    </dgm:pt>
    <dgm:pt modelId="{1640C065-2C03-D644-82D7-52E89CBE940D}" type="pres">
      <dgm:prSet presAssocID="{048398E9-720E-E347-BB3B-A200E2AE3E46}" presName="node" presStyleLbl="node1" presStyleIdx="2" presStyleCnt="3">
        <dgm:presLayoutVars>
          <dgm:bulletEnabled val="1"/>
        </dgm:presLayoutVars>
      </dgm:prSet>
      <dgm:spPr/>
    </dgm:pt>
    <dgm:pt modelId="{D6DB3FFE-265A-104C-9203-8D7C0E92F7A2}" type="pres">
      <dgm:prSet presAssocID="{048398E9-720E-E347-BB3B-A200E2AE3E46}" presName="spNode" presStyleCnt="0"/>
      <dgm:spPr/>
    </dgm:pt>
    <dgm:pt modelId="{64C62AD1-2EDC-D64A-8E14-170135FCF04E}" type="pres">
      <dgm:prSet presAssocID="{AEBC715F-A26A-2E47-BD93-709ACB58D7E6}" presName="sibTrans" presStyleLbl="sibTrans1D1" presStyleIdx="2" presStyleCnt="3"/>
      <dgm:spPr/>
    </dgm:pt>
  </dgm:ptLst>
  <dgm:cxnLst>
    <dgm:cxn modelId="{6D73225D-C4FF-F84F-9886-FC2CA2E5BAC2}" type="presOf" srcId="{FB6667A0-C3EF-9A43-A391-FE0333C6B1C0}" destId="{02A657B9-18CC-B046-AEFD-26BD9A74236E}" srcOrd="0" destOrd="0" presId="urn:microsoft.com/office/officeart/2005/8/layout/cycle5"/>
    <dgm:cxn modelId="{6DFE2B45-057A-0643-89CF-0CE23B6F4C93}" type="presOf" srcId="{A700A9C7-6F29-3147-8F2E-3584DD6E7162}" destId="{9132FB39-F2C0-744D-91F4-AAACF54E0010}" srcOrd="0" destOrd="0" presId="urn:microsoft.com/office/officeart/2005/8/layout/cycle5"/>
    <dgm:cxn modelId="{8262217E-94C4-4B4F-8022-7EF4AE1EC1A8}" type="presOf" srcId="{048398E9-720E-E347-BB3B-A200E2AE3E46}" destId="{1640C065-2C03-D644-82D7-52E89CBE940D}" srcOrd="0" destOrd="0" presId="urn:microsoft.com/office/officeart/2005/8/layout/cycle5"/>
    <dgm:cxn modelId="{12F00DA4-2D59-D746-B2A1-E136C26392DA}" type="presOf" srcId="{AEBC715F-A26A-2E47-BD93-709ACB58D7E6}" destId="{64C62AD1-2EDC-D64A-8E14-170135FCF04E}" srcOrd="0" destOrd="0" presId="urn:microsoft.com/office/officeart/2005/8/layout/cycle5"/>
    <dgm:cxn modelId="{D76BF3B1-7A77-AC4A-A1AC-14B35CEAF205}" srcId="{A3E36F23-ED5F-874E-9AF6-DD7BD4A1D110}" destId="{B3C9D47E-2434-4F4B-8A78-D44DA52379D8}" srcOrd="1" destOrd="0" parTransId="{10EAFD14-8182-D449-BFFD-8A466658F8B6}" sibTransId="{FB6667A0-C3EF-9A43-A391-FE0333C6B1C0}"/>
    <dgm:cxn modelId="{85C222B4-C9F0-2C49-A768-27F170CE391E}" type="presOf" srcId="{BCF9200A-A2BB-EA43-BCBA-BE4176DF525E}" destId="{4E4F74AB-7848-B442-BDF6-138CD68F8731}" srcOrd="0" destOrd="0" presId="urn:microsoft.com/office/officeart/2005/8/layout/cycle5"/>
    <dgm:cxn modelId="{466986CD-2C3D-5142-B404-A28755E18327}" srcId="{A3E36F23-ED5F-874E-9AF6-DD7BD4A1D110}" destId="{048398E9-720E-E347-BB3B-A200E2AE3E46}" srcOrd="2" destOrd="0" parTransId="{53D03CF7-E098-0448-A64D-2C8EA6717702}" sibTransId="{AEBC715F-A26A-2E47-BD93-709ACB58D7E6}"/>
    <dgm:cxn modelId="{723058E1-6B82-A34B-BD2C-814F543A1D96}" type="presOf" srcId="{A3E36F23-ED5F-874E-9AF6-DD7BD4A1D110}" destId="{8E185C89-7B1A-D94F-8CD0-ADF20DBA68A2}" srcOrd="0" destOrd="0" presId="urn:microsoft.com/office/officeart/2005/8/layout/cycle5"/>
    <dgm:cxn modelId="{4DE62DF6-08E7-F341-AE9B-CE06E150FD83}" srcId="{A3E36F23-ED5F-874E-9AF6-DD7BD4A1D110}" destId="{BCF9200A-A2BB-EA43-BCBA-BE4176DF525E}" srcOrd="0" destOrd="0" parTransId="{A2D56442-372D-9346-AA5C-783FEB7AE4F7}" sibTransId="{A700A9C7-6F29-3147-8F2E-3584DD6E7162}"/>
    <dgm:cxn modelId="{266837F8-53A7-1D40-ABCA-00F58BE99CD6}" type="presOf" srcId="{B3C9D47E-2434-4F4B-8A78-D44DA52379D8}" destId="{F13CA2BC-A1D3-F449-81D5-E7598A6746A6}" srcOrd="0" destOrd="0" presId="urn:microsoft.com/office/officeart/2005/8/layout/cycle5"/>
    <dgm:cxn modelId="{E253112A-8F3A-5B46-9363-9CE6D824CC1B}" type="presParOf" srcId="{8E185C89-7B1A-D94F-8CD0-ADF20DBA68A2}" destId="{4E4F74AB-7848-B442-BDF6-138CD68F8731}" srcOrd="0" destOrd="0" presId="urn:microsoft.com/office/officeart/2005/8/layout/cycle5"/>
    <dgm:cxn modelId="{CE00028E-732B-CD40-A339-71262D302023}" type="presParOf" srcId="{8E185C89-7B1A-D94F-8CD0-ADF20DBA68A2}" destId="{D35E31C0-7FC5-4142-9876-3049A0308256}" srcOrd="1" destOrd="0" presId="urn:microsoft.com/office/officeart/2005/8/layout/cycle5"/>
    <dgm:cxn modelId="{D52B30AD-7B34-3048-9A6A-C6076B55B296}" type="presParOf" srcId="{8E185C89-7B1A-D94F-8CD0-ADF20DBA68A2}" destId="{9132FB39-F2C0-744D-91F4-AAACF54E0010}" srcOrd="2" destOrd="0" presId="urn:microsoft.com/office/officeart/2005/8/layout/cycle5"/>
    <dgm:cxn modelId="{50B11BAA-9B98-EA4B-B787-06345804F7D4}" type="presParOf" srcId="{8E185C89-7B1A-D94F-8CD0-ADF20DBA68A2}" destId="{F13CA2BC-A1D3-F449-81D5-E7598A6746A6}" srcOrd="3" destOrd="0" presId="urn:microsoft.com/office/officeart/2005/8/layout/cycle5"/>
    <dgm:cxn modelId="{EDF15B4F-EFCE-9C46-AFDF-AA7341C5283C}" type="presParOf" srcId="{8E185C89-7B1A-D94F-8CD0-ADF20DBA68A2}" destId="{01D01790-E21C-8143-8C42-7D4CA8687039}" srcOrd="4" destOrd="0" presId="urn:microsoft.com/office/officeart/2005/8/layout/cycle5"/>
    <dgm:cxn modelId="{CD8C4B21-4070-C947-AE36-8FCE83EFECCA}" type="presParOf" srcId="{8E185C89-7B1A-D94F-8CD0-ADF20DBA68A2}" destId="{02A657B9-18CC-B046-AEFD-26BD9A74236E}" srcOrd="5" destOrd="0" presId="urn:microsoft.com/office/officeart/2005/8/layout/cycle5"/>
    <dgm:cxn modelId="{08C7BBE8-EB4F-CE4D-BFF3-E31A17F9FCDF}" type="presParOf" srcId="{8E185C89-7B1A-D94F-8CD0-ADF20DBA68A2}" destId="{1640C065-2C03-D644-82D7-52E89CBE940D}" srcOrd="6" destOrd="0" presId="urn:microsoft.com/office/officeart/2005/8/layout/cycle5"/>
    <dgm:cxn modelId="{115766AA-3104-7349-86C7-3BC4DD69CAFB}" type="presParOf" srcId="{8E185C89-7B1A-D94F-8CD0-ADF20DBA68A2}" destId="{D6DB3FFE-265A-104C-9203-8D7C0E92F7A2}" srcOrd="7" destOrd="0" presId="urn:microsoft.com/office/officeart/2005/8/layout/cycle5"/>
    <dgm:cxn modelId="{45BB4100-1264-3A4F-BAD9-48C1B7502737}" type="presParOf" srcId="{8E185C89-7B1A-D94F-8CD0-ADF20DBA68A2}" destId="{64C62AD1-2EDC-D64A-8E14-170135FCF04E}" srcOrd="8"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chemeClr val="accent1"/>
        </a:solidFill>
        <a:ln>
          <a:solidFill>
            <a:schemeClr val="accent1"/>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Business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chemeClr val="accent1"/>
          </a:solidFill>
        </a:ln>
      </dgm:spPr>
      <dgm:t>
        <a:bodyPr/>
        <a:lstStyle/>
        <a:p>
          <a:pPr>
            <a:buFontTx/>
            <a:buNone/>
          </a:pPr>
          <a:r>
            <a:rPr lang="nl-NL" sz="2000" b="0" i="0" dirty="0">
              <a:latin typeface="Calibri Light"/>
              <a:cs typeface="Calibri Light"/>
            </a:rPr>
            <a:t>Service </a:t>
          </a:r>
          <a:r>
            <a:rPr lang="nl-NL" sz="2000" b="0" i="0" dirty="0" err="1">
              <a:latin typeface="Calibri Light"/>
              <a:cs typeface="Calibri Light"/>
            </a:rPr>
            <a:t>operation</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solidFill>
          <a:srgbClr val="ED7D31"/>
        </a:solidFill>
        <a:ln>
          <a:solidFill>
            <a:srgbClr val="ED7D3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rgbClr val="ED7D31"/>
          </a:solidFill>
        </a:ln>
      </dgm:spPr>
      <dgm:t>
        <a:bodyPr/>
        <a:lstStyle/>
        <a:p>
          <a:pPr>
            <a:buFontTx/>
            <a:buNone/>
          </a:pPr>
          <a:r>
            <a:rPr lang="nl-NL" sz="2000" b="1" i="1" dirty="0">
              <a:solidFill>
                <a:srgbClr val="FA923F"/>
              </a:solidFill>
              <a:latin typeface="Calibri"/>
              <a:cs typeface="Calibri"/>
            </a:rPr>
            <a:t>Gebruikers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A4FCCF0F-1455-8C4C-801E-EDF691967593}" type="presOf" srcId="{9CD45D3A-17F2-074E-B563-9000590F639A}" destId="{5E2127FE-E7D9-4246-9D6A-556073ED5070}" srcOrd="0" destOrd="0" presId="urn:microsoft.com/office/officeart/2005/8/layout/chevron2"/>
    <dgm:cxn modelId="{EF761613-7F4E-A943-94BC-90E1368155B3}" type="presOf" srcId="{280C3EFF-4EE0-F343-8EA9-4D87E673FA89}" destId="{F03E87A8-4424-174D-9BEE-A018C9E9E143}" srcOrd="0" destOrd="0" presId="urn:microsoft.com/office/officeart/2005/8/layout/chevron2"/>
    <dgm:cxn modelId="{3BBC7D21-4929-D344-8181-B0E087345F0E}" type="presOf" srcId="{D040A011-DBC8-444C-B5B4-237888B13048}" destId="{B2958CAC-D613-0141-A59A-C583001E135C}" srcOrd="0" destOrd="0" presId="urn:microsoft.com/office/officeart/2005/8/layout/chevron2"/>
    <dgm:cxn modelId="{08778F2C-4E32-F443-9784-28B237091C5C}" type="presOf" srcId="{14DBC319-C6F3-864F-A294-6FB506E50286}" destId="{DE8ECE90-47FD-0C4A-9511-706CAB7499F5}"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9F5A7D32-4E0F-FB42-99DD-AD1DD613E759}" srcId="{280C3EFF-4EE0-F343-8EA9-4D87E673FA89}" destId="{C429E0E7-E3F7-1E40-9284-7EC747DA94CB}" srcOrd="4" destOrd="0" parTransId="{AE68A02D-5B66-9642-89C6-6DB307D1C512}" sibTransId="{56E85428-BC5E-C24A-8573-EA9C23225016}"/>
    <dgm:cxn modelId="{2223F33B-64D6-804C-99F6-C5FD10044AC4}" type="presOf" srcId="{072F194E-C723-F14A-9F90-685831B561C0}" destId="{768AD8B4-E2C9-FF46-959B-FF489DCFBDE1}"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B944E57D-DE45-344D-9A07-A4809354DC89}" srcId="{14DBC319-C6F3-864F-A294-6FB506E50286}" destId="{3C6F3CD3-1BF8-744A-9384-6E2CED0B0455}" srcOrd="0" destOrd="0" parTransId="{A6DAFD8C-504A-6448-8998-21E8CEDE6664}" sibTransId="{DFEF321D-8973-284D-92CB-E84208EB75F4}"/>
    <dgm:cxn modelId="{A494DA86-2F4A-AB45-A7CB-7DF81CF9F5CC}" type="presOf" srcId="{C19951B7-166B-E44C-90C1-CFB9615A7DE2}" destId="{9ACF0CF1-DE3C-8F43-82BE-A592E48C9D53}" srcOrd="0" destOrd="0" presId="urn:microsoft.com/office/officeart/2005/8/layout/chevron2"/>
    <dgm:cxn modelId="{B222228E-79E6-EE47-8A51-0C303E57C644}" type="presOf" srcId="{6F562487-2FE2-F042-A4C6-A165A0FFAC22}" destId="{BA72248F-4A67-5340-9FA0-B16C6EE101FA}" srcOrd="0" destOrd="0" presId="urn:microsoft.com/office/officeart/2005/8/layout/chevron2"/>
    <dgm:cxn modelId="{E9E0939C-5FB1-1A40-8E48-83D20B2BD77E}" type="presOf" srcId="{DA1C2FB0-0DF8-B147-B3D9-46CBF06E4EB0}" destId="{7B9D288A-6BD2-1A40-B0B9-E3FE85D83ED6}" srcOrd="0" destOrd="0" presId="urn:microsoft.com/office/officeart/2005/8/layout/chevron2"/>
    <dgm:cxn modelId="{B1BAB4A1-7BA3-BD4B-A000-8EAB564DA3F1}" type="presOf" srcId="{D0C90159-39B1-9440-8966-83C376A357EB}" destId="{5FE37EBC-21F9-4044-A831-C19C033EB837}"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D19CFBB0-EF28-964A-B6BA-CA4F34899119}" type="presOf" srcId="{BD6A9D52-93A9-B240-A233-F23AA8464ED8}" destId="{320D730F-364A-2E47-9339-3D423ABBC587}" srcOrd="0" destOrd="0" presId="urn:microsoft.com/office/officeart/2005/8/layout/chevron2"/>
    <dgm:cxn modelId="{EFE842B3-A4C4-B446-B036-41CEAA5BD39C}" type="presOf" srcId="{33EAA58C-C7A4-2240-A578-D9E3D24B2837}" destId="{EC7AE2EA-06FF-C547-9434-EF0B82BECBDA}"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D3EC51D9-E898-F648-A180-E6C785CE9192}" type="presOf" srcId="{C429E0E7-E3F7-1E40-9284-7EC747DA94CB}" destId="{C57514A3-C0CE-9744-A723-93A605E9D494}" srcOrd="0" destOrd="0" presId="urn:microsoft.com/office/officeart/2005/8/layout/chevron2"/>
    <dgm:cxn modelId="{82915BDF-A499-984D-B392-E3DDFC64BC83}" type="presOf" srcId="{3C6F3CD3-1BF8-744A-9384-6E2CED0B0455}" destId="{F1D8B78B-6F12-3B4D-9F53-7027B31DB189}" srcOrd="0" destOrd="0" presId="urn:microsoft.com/office/officeart/2005/8/layout/chevron2"/>
    <dgm:cxn modelId="{532069DF-793C-B94B-A9BB-2A23D82687AA}" srcId="{C429E0E7-E3F7-1E40-9284-7EC747DA94CB}" destId="{BD6A9D52-93A9-B240-A233-F23AA8464ED8}" srcOrd="0" destOrd="0" parTransId="{B673A1A5-EF1E-2F48-A626-52CF49AFC936}" sibTransId="{729481FC-7519-5C47-8B74-976378D4623C}"/>
    <dgm:cxn modelId="{658E7132-4F2A-494D-9564-808B5AB65DA6}" type="presParOf" srcId="{F03E87A8-4424-174D-9BEE-A018C9E9E143}" destId="{3A6AEAF7-9093-9A42-A9FF-D982D623ED9E}" srcOrd="0" destOrd="0" presId="urn:microsoft.com/office/officeart/2005/8/layout/chevron2"/>
    <dgm:cxn modelId="{831D6DDD-42C8-ED4C-A99D-30A9997D459D}" type="presParOf" srcId="{3A6AEAF7-9093-9A42-A9FF-D982D623ED9E}" destId="{B2958CAC-D613-0141-A59A-C583001E135C}" srcOrd="0" destOrd="0" presId="urn:microsoft.com/office/officeart/2005/8/layout/chevron2"/>
    <dgm:cxn modelId="{58DF01C5-AD82-FD46-9E42-B64942235A97}" type="presParOf" srcId="{3A6AEAF7-9093-9A42-A9FF-D982D623ED9E}" destId="{7B9D288A-6BD2-1A40-B0B9-E3FE85D83ED6}" srcOrd="1" destOrd="0" presId="urn:microsoft.com/office/officeart/2005/8/layout/chevron2"/>
    <dgm:cxn modelId="{9D694BAA-3A66-F841-9716-CD28C8BF0A0D}" type="presParOf" srcId="{F03E87A8-4424-174D-9BEE-A018C9E9E143}" destId="{89CB6960-96C0-A84D-A63F-C62444D77939}" srcOrd="1" destOrd="0" presId="urn:microsoft.com/office/officeart/2005/8/layout/chevron2"/>
    <dgm:cxn modelId="{D395C22A-EA7D-2F48-AFCA-8E758F0159EC}" type="presParOf" srcId="{F03E87A8-4424-174D-9BEE-A018C9E9E143}" destId="{502B4E16-5007-6448-9341-7B84F3D3C21C}" srcOrd="2" destOrd="0" presId="urn:microsoft.com/office/officeart/2005/8/layout/chevron2"/>
    <dgm:cxn modelId="{D874DC74-0182-4343-9411-1F29B4159236}" type="presParOf" srcId="{502B4E16-5007-6448-9341-7B84F3D3C21C}" destId="{DE8ECE90-47FD-0C4A-9511-706CAB7499F5}" srcOrd="0" destOrd="0" presId="urn:microsoft.com/office/officeart/2005/8/layout/chevron2"/>
    <dgm:cxn modelId="{503BBBD5-95B8-974D-A0B7-2868886AC179}" type="presParOf" srcId="{502B4E16-5007-6448-9341-7B84F3D3C21C}" destId="{F1D8B78B-6F12-3B4D-9F53-7027B31DB189}" srcOrd="1" destOrd="0" presId="urn:microsoft.com/office/officeart/2005/8/layout/chevron2"/>
    <dgm:cxn modelId="{A9690E6B-91F6-FF45-8B96-8B22EAF7B369}" type="presParOf" srcId="{F03E87A8-4424-174D-9BEE-A018C9E9E143}" destId="{0FF4BE73-70D0-F54D-854F-31E68E1C304B}" srcOrd="3" destOrd="0" presId="urn:microsoft.com/office/officeart/2005/8/layout/chevron2"/>
    <dgm:cxn modelId="{FADAC3BB-E039-DC47-B3A6-710BC002F079}" type="presParOf" srcId="{F03E87A8-4424-174D-9BEE-A018C9E9E143}" destId="{6A6CF363-EAA0-3240-89A2-1D30B4EB5312}" srcOrd="4" destOrd="0" presId="urn:microsoft.com/office/officeart/2005/8/layout/chevron2"/>
    <dgm:cxn modelId="{5FEC509C-D923-8947-B160-4818E93F74E2}" type="presParOf" srcId="{6A6CF363-EAA0-3240-89A2-1D30B4EB5312}" destId="{768AD8B4-E2C9-FF46-959B-FF489DCFBDE1}" srcOrd="0" destOrd="0" presId="urn:microsoft.com/office/officeart/2005/8/layout/chevron2"/>
    <dgm:cxn modelId="{F2329255-CC67-5F46-80D8-9C0CE24D3D61}" type="presParOf" srcId="{6A6CF363-EAA0-3240-89A2-1D30B4EB5312}" destId="{5E2127FE-E7D9-4246-9D6A-556073ED5070}" srcOrd="1" destOrd="0" presId="urn:microsoft.com/office/officeart/2005/8/layout/chevron2"/>
    <dgm:cxn modelId="{62DE8972-5A86-0A4F-9D54-EF5A5DD5406C}" type="presParOf" srcId="{F03E87A8-4424-174D-9BEE-A018C9E9E143}" destId="{D6892F63-7FB1-D749-8FC5-1186466B4B7A}" srcOrd="5" destOrd="0" presId="urn:microsoft.com/office/officeart/2005/8/layout/chevron2"/>
    <dgm:cxn modelId="{1CAB9666-0A64-1A4D-8A6D-C5894F942C0E}" type="presParOf" srcId="{F03E87A8-4424-174D-9BEE-A018C9E9E143}" destId="{5D15E8E0-A38C-7A4D-B5EF-36A1E468F5BB}" srcOrd="6" destOrd="0" presId="urn:microsoft.com/office/officeart/2005/8/layout/chevron2"/>
    <dgm:cxn modelId="{4A750BEA-51B1-7F4F-97CB-5B353D479300}" type="presParOf" srcId="{5D15E8E0-A38C-7A4D-B5EF-36A1E468F5BB}" destId="{EC7AE2EA-06FF-C547-9434-EF0B82BECBDA}" srcOrd="0" destOrd="0" presId="urn:microsoft.com/office/officeart/2005/8/layout/chevron2"/>
    <dgm:cxn modelId="{AC72999F-5566-A445-B748-AFB7C5E9C73F}" type="presParOf" srcId="{5D15E8E0-A38C-7A4D-B5EF-36A1E468F5BB}" destId="{9ACF0CF1-DE3C-8F43-82BE-A592E48C9D53}" srcOrd="1" destOrd="0" presId="urn:microsoft.com/office/officeart/2005/8/layout/chevron2"/>
    <dgm:cxn modelId="{992F5DE7-D377-7B4E-BA2E-C3758AD6A69C}" type="presParOf" srcId="{F03E87A8-4424-174D-9BEE-A018C9E9E143}" destId="{0068E874-7084-3F45-91F1-32AD17444FF3}" srcOrd="7" destOrd="0" presId="urn:microsoft.com/office/officeart/2005/8/layout/chevron2"/>
    <dgm:cxn modelId="{C0B60437-CBC7-5445-90D1-D5DE26D31E79}" type="presParOf" srcId="{F03E87A8-4424-174D-9BEE-A018C9E9E143}" destId="{F76E4482-A07E-5F42-BB9A-21AC5E260CFB}" srcOrd="8" destOrd="0" presId="urn:microsoft.com/office/officeart/2005/8/layout/chevron2"/>
    <dgm:cxn modelId="{F36F069F-236A-4F4A-AD19-DAA895FFA883}" type="presParOf" srcId="{F76E4482-A07E-5F42-BB9A-21AC5E260CFB}" destId="{C57514A3-C0CE-9744-A723-93A605E9D494}" srcOrd="0" destOrd="0" presId="urn:microsoft.com/office/officeart/2005/8/layout/chevron2"/>
    <dgm:cxn modelId="{DE56373E-0574-CA48-8324-809EE1F8496D}" type="presParOf" srcId="{F76E4482-A07E-5F42-BB9A-21AC5E260CFB}" destId="{320D730F-364A-2E47-9339-3D423ABBC587}" srcOrd="1" destOrd="0" presId="urn:microsoft.com/office/officeart/2005/8/layout/chevron2"/>
    <dgm:cxn modelId="{CECA9566-C221-4D46-A487-F07AB2557199}" type="presParOf" srcId="{F03E87A8-4424-174D-9BEE-A018C9E9E143}" destId="{5718AFC0-F84F-864D-B805-C57B7EA69B3D}" srcOrd="9" destOrd="0" presId="urn:microsoft.com/office/officeart/2005/8/layout/chevron2"/>
    <dgm:cxn modelId="{FEA60DEB-1AEA-5343-A98F-B16277653E4F}" type="presParOf" srcId="{F03E87A8-4424-174D-9BEE-A018C9E9E143}" destId="{6E92FE6F-E501-0F41-B68B-EFED2A1C879E}" srcOrd="10" destOrd="0" presId="urn:microsoft.com/office/officeart/2005/8/layout/chevron2"/>
    <dgm:cxn modelId="{51B692B8-96D4-9245-A312-D6D1D04C380D}" type="presParOf" srcId="{6E92FE6F-E501-0F41-B68B-EFED2A1C879E}" destId="{BA72248F-4A67-5340-9FA0-B16C6EE101FA}" srcOrd="0" destOrd="0" presId="urn:microsoft.com/office/officeart/2005/8/layout/chevron2"/>
    <dgm:cxn modelId="{C7FA2951-0D05-B24B-B7B8-354246447902}"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2"/>
        </a:solidFill>
        <a:ln>
          <a:solidFill>
            <a:schemeClr val="accent2"/>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rgbClr val="4472C4"/>
        </a:solidFill>
        <a:ln>
          <a:solidFill>
            <a:srgbClr val="4472C4"/>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2"/>
          </a:solidFill>
        </a:ln>
      </dgm:spPr>
      <dgm:t>
        <a:bodyPr/>
        <a:lstStyle/>
        <a:p>
          <a:pPr>
            <a:buFontTx/>
            <a:buNone/>
          </a:pPr>
          <a:r>
            <a:rPr lang="nl-NL" sz="2000" b="1" i="1" dirty="0">
              <a:solidFill>
                <a:srgbClr val="FA923F"/>
              </a:solidFill>
              <a:latin typeface="Calibri"/>
              <a:cs typeface="Calibri"/>
            </a:rPr>
            <a:t>Business </a:t>
          </a:r>
          <a:r>
            <a:rPr lang="nl-NL" sz="2000" b="1" i="1" dirty="0" err="1">
              <a:solidFill>
                <a:srgbClr val="FA923F"/>
              </a:solidFill>
              <a:latin typeface="Calibri"/>
              <a:cs typeface="Calibri"/>
            </a:rPr>
            <a:t>operation</a:t>
          </a:r>
          <a:endParaRPr lang="nl-NL" sz="2000" b="1" i="1" dirty="0">
            <a:solidFill>
              <a:srgbClr val="FA923F"/>
            </a:solidFill>
            <a:latin typeface="Calibri"/>
            <a:cs typeface="Calibri"/>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rgbClr val="4472C4"/>
          </a:solidFill>
        </a:ln>
      </dgm:spPr>
      <dgm:t>
        <a:bodyPr/>
        <a:lstStyle/>
        <a:p>
          <a:pPr>
            <a:buFontTx/>
            <a:buNone/>
          </a:pPr>
          <a:r>
            <a:rPr lang="nl-NL" sz="2000" b="0" i="0" dirty="0">
              <a:latin typeface="Calibri Light"/>
              <a:cs typeface="Calibri Light"/>
            </a:rPr>
            <a:t>Service </a:t>
          </a:r>
          <a:r>
            <a:rPr lang="nl-NL" sz="2000" b="0" i="0" dirty="0" err="1">
              <a:latin typeface="Calibri Light"/>
              <a:cs typeface="Calibri Light"/>
            </a:rPr>
            <a:t>operation</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Gebruikers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73A6680E-29B0-114C-8C31-8BD5E5FD3B7E}" type="presOf" srcId="{3C6F3CD3-1BF8-744A-9384-6E2CED0B0455}" destId="{F1D8B78B-6F12-3B4D-9F53-7027B31DB189}" srcOrd="0" destOrd="0" presId="urn:microsoft.com/office/officeart/2005/8/layout/chevron2"/>
    <dgm:cxn modelId="{FEACE815-17E6-924E-A7B2-10C89F61087F}" type="presOf" srcId="{6F562487-2FE2-F042-A4C6-A165A0FFAC22}" destId="{BA72248F-4A67-5340-9FA0-B16C6EE101FA}" srcOrd="0" destOrd="0" presId="urn:microsoft.com/office/officeart/2005/8/layout/chevron2"/>
    <dgm:cxn modelId="{3DC74126-EC54-614A-BDEF-6E83D185B414}" type="presOf" srcId="{BD6A9D52-93A9-B240-A233-F23AA8464ED8}" destId="{320D730F-364A-2E47-9339-3D423ABBC587}"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A0D72431-2E00-F641-85B9-38DE60355341}" type="presOf" srcId="{C429E0E7-E3F7-1E40-9284-7EC747DA94CB}" destId="{C57514A3-C0CE-9744-A723-93A605E9D494}" srcOrd="0" destOrd="0" presId="urn:microsoft.com/office/officeart/2005/8/layout/chevron2"/>
    <dgm:cxn modelId="{9F5A7D32-4E0F-FB42-99DD-AD1DD613E759}" srcId="{280C3EFF-4EE0-F343-8EA9-4D87E673FA89}" destId="{C429E0E7-E3F7-1E40-9284-7EC747DA94CB}" srcOrd="4" destOrd="0" parTransId="{AE68A02D-5B66-9642-89C6-6DB307D1C512}" sibTransId="{56E85428-BC5E-C24A-8573-EA9C23225016}"/>
    <dgm:cxn modelId="{7EE1093B-1100-274D-9644-1ACE86A210EA}" type="presOf" srcId="{D0C90159-39B1-9440-8966-83C376A357EB}" destId="{5FE37EBC-21F9-4044-A831-C19C033EB837}" srcOrd="0" destOrd="0" presId="urn:microsoft.com/office/officeart/2005/8/layout/chevron2"/>
    <dgm:cxn modelId="{C9A9743B-D82C-6C4E-9AA1-3C2AC000A123}" type="presOf" srcId="{33EAA58C-C7A4-2240-A578-D9E3D24B2837}" destId="{EC7AE2EA-06FF-C547-9434-EF0B82BECBDA}" srcOrd="0" destOrd="0" presId="urn:microsoft.com/office/officeart/2005/8/layout/chevron2"/>
    <dgm:cxn modelId="{3E9EDF64-C444-8344-BF07-3A0F9C5519E5}" type="presOf" srcId="{DA1C2FB0-0DF8-B147-B3D9-46CBF06E4EB0}" destId="{7B9D288A-6BD2-1A40-B0B9-E3FE85D83ED6}" srcOrd="0" destOrd="0" presId="urn:microsoft.com/office/officeart/2005/8/layout/chevron2"/>
    <dgm:cxn modelId="{9E7A856C-578E-324A-A6E9-745B7BD40A0B}" type="presOf" srcId="{D040A011-DBC8-444C-B5B4-237888B13048}" destId="{B2958CAC-D613-0141-A59A-C583001E135C}" srcOrd="0" destOrd="0" presId="urn:microsoft.com/office/officeart/2005/8/layout/chevron2"/>
    <dgm:cxn modelId="{B23BA24C-E749-0E4D-A96B-F88EFE45C270}" type="presOf" srcId="{280C3EFF-4EE0-F343-8EA9-4D87E673FA89}" destId="{F03E87A8-4424-174D-9BEE-A018C9E9E143}" srcOrd="0" destOrd="0" presId="urn:microsoft.com/office/officeart/2005/8/layout/chevron2"/>
    <dgm:cxn modelId="{F51C746F-4A22-9145-AE75-FEBF7209FFBD}" type="presOf" srcId="{14DBC319-C6F3-864F-A294-6FB506E50286}" destId="{DE8ECE90-47FD-0C4A-9511-706CAB7499F5}"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B944E57D-DE45-344D-9A07-A4809354DC89}" srcId="{14DBC319-C6F3-864F-A294-6FB506E50286}" destId="{3C6F3CD3-1BF8-744A-9384-6E2CED0B0455}" srcOrd="0" destOrd="0" parTransId="{A6DAFD8C-504A-6448-8998-21E8CEDE6664}" sibTransId="{DFEF321D-8973-284D-92CB-E84208EB75F4}"/>
    <dgm:cxn modelId="{0091A194-E4FC-CD4D-948C-7543914AD28D}" type="presOf" srcId="{C19951B7-166B-E44C-90C1-CFB9615A7DE2}" destId="{9ACF0CF1-DE3C-8F43-82BE-A592E48C9D53}"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C7C488CB-7C3D-7642-87BE-1AF813B7D157}" srcId="{D040A011-DBC8-444C-B5B4-237888B13048}" destId="{DA1C2FB0-0DF8-B147-B3D9-46CBF06E4EB0}" srcOrd="0" destOrd="0" parTransId="{532657F9-EEFB-CC4B-8008-847FE727E380}" sibTransId="{F8A30564-C331-C24E-B858-90F2F1275A54}"/>
    <dgm:cxn modelId="{076FE6CE-AC60-EA4D-B786-B7C5087A3C7D}" type="presOf" srcId="{072F194E-C723-F14A-9F90-685831B561C0}" destId="{768AD8B4-E2C9-FF46-959B-FF489DCFBDE1}" srcOrd="0" destOrd="0" presId="urn:microsoft.com/office/officeart/2005/8/layout/chevron2"/>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87F30AE0-3F89-2540-986D-6FC5EDF00D26}" type="presOf" srcId="{9CD45D3A-17F2-074E-B563-9000590F639A}" destId="{5E2127FE-E7D9-4246-9D6A-556073ED5070}" srcOrd="0" destOrd="0" presId="urn:microsoft.com/office/officeart/2005/8/layout/chevron2"/>
    <dgm:cxn modelId="{333320F9-34AD-1845-9454-BABFCDDFD7B2}" type="presParOf" srcId="{F03E87A8-4424-174D-9BEE-A018C9E9E143}" destId="{3A6AEAF7-9093-9A42-A9FF-D982D623ED9E}" srcOrd="0" destOrd="0" presId="urn:microsoft.com/office/officeart/2005/8/layout/chevron2"/>
    <dgm:cxn modelId="{9CF10904-4C5A-DC46-AD5D-95E118AC8BC8}" type="presParOf" srcId="{3A6AEAF7-9093-9A42-A9FF-D982D623ED9E}" destId="{B2958CAC-D613-0141-A59A-C583001E135C}" srcOrd="0" destOrd="0" presId="urn:microsoft.com/office/officeart/2005/8/layout/chevron2"/>
    <dgm:cxn modelId="{D017306D-EB69-814D-B412-543810F3C282}" type="presParOf" srcId="{3A6AEAF7-9093-9A42-A9FF-D982D623ED9E}" destId="{7B9D288A-6BD2-1A40-B0B9-E3FE85D83ED6}" srcOrd="1" destOrd="0" presId="urn:microsoft.com/office/officeart/2005/8/layout/chevron2"/>
    <dgm:cxn modelId="{0D1A4F2A-DAE8-614A-8EEE-1DF2CA792876}" type="presParOf" srcId="{F03E87A8-4424-174D-9BEE-A018C9E9E143}" destId="{89CB6960-96C0-A84D-A63F-C62444D77939}" srcOrd="1" destOrd="0" presId="urn:microsoft.com/office/officeart/2005/8/layout/chevron2"/>
    <dgm:cxn modelId="{46A8AEFB-6EA6-5945-91BA-1555C0DF5861}" type="presParOf" srcId="{F03E87A8-4424-174D-9BEE-A018C9E9E143}" destId="{502B4E16-5007-6448-9341-7B84F3D3C21C}" srcOrd="2" destOrd="0" presId="urn:microsoft.com/office/officeart/2005/8/layout/chevron2"/>
    <dgm:cxn modelId="{714D8F2B-2B1D-9648-B9DD-DECED175DF31}" type="presParOf" srcId="{502B4E16-5007-6448-9341-7B84F3D3C21C}" destId="{DE8ECE90-47FD-0C4A-9511-706CAB7499F5}" srcOrd="0" destOrd="0" presId="urn:microsoft.com/office/officeart/2005/8/layout/chevron2"/>
    <dgm:cxn modelId="{D48C3360-065C-214B-BB1A-3E7265048240}" type="presParOf" srcId="{502B4E16-5007-6448-9341-7B84F3D3C21C}" destId="{F1D8B78B-6F12-3B4D-9F53-7027B31DB189}" srcOrd="1" destOrd="0" presId="urn:microsoft.com/office/officeart/2005/8/layout/chevron2"/>
    <dgm:cxn modelId="{CFBDD0BE-84A4-D249-8494-92BD62EC0210}" type="presParOf" srcId="{F03E87A8-4424-174D-9BEE-A018C9E9E143}" destId="{0FF4BE73-70D0-F54D-854F-31E68E1C304B}" srcOrd="3" destOrd="0" presId="urn:microsoft.com/office/officeart/2005/8/layout/chevron2"/>
    <dgm:cxn modelId="{68054FC8-A114-424C-A852-2E490EEF4670}" type="presParOf" srcId="{F03E87A8-4424-174D-9BEE-A018C9E9E143}" destId="{6A6CF363-EAA0-3240-89A2-1D30B4EB5312}" srcOrd="4" destOrd="0" presId="urn:microsoft.com/office/officeart/2005/8/layout/chevron2"/>
    <dgm:cxn modelId="{C5515080-5511-1746-BBEE-DA086E5CD9DC}" type="presParOf" srcId="{6A6CF363-EAA0-3240-89A2-1D30B4EB5312}" destId="{768AD8B4-E2C9-FF46-959B-FF489DCFBDE1}" srcOrd="0" destOrd="0" presId="urn:microsoft.com/office/officeart/2005/8/layout/chevron2"/>
    <dgm:cxn modelId="{B30A1D13-4CC0-2540-9DC0-859AF236D73A}" type="presParOf" srcId="{6A6CF363-EAA0-3240-89A2-1D30B4EB5312}" destId="{5E2127FE-E7D9-4246-9D6A-556073ED5070}" srcOrd="1" destOrd="0" presId="urn:microsoft.com/office/officeart/2005/8/layout/chevron2"/>
    <dgm:cxn modelId="{5F838DFD-82CE-1B4D-B27E-A69321AABDDA}" type="presParOf" srcId="{F03E87A8-4424-174D-9BEE-A018C9E9E143}" destId="{D6892F63-7FB1-D749-8FC5-1186466B4B7A}" srcOrd="5" destOrd="0" presId="urn:microsoft.com/office/officeart/2005/8/layout/chevron2"/>
    <dgm:cxn modelId="{659356C9-CFB3-B749-A65F-468320EF73AC}" type="presParOf" srcId="{F03E87A8-4424-174D-9BEE-A018C9E9E143}" destId="{5D15E8E0-A38C-7A4D-B5EF-36A1E468F5BB}" srcOrd="6" destOrd="0" presId="urn:microsoft.com/office/officeart/2005/8/layout/chevron2"/>
    <dgm:cxn modelId="{9E6ABD18-1D9A-E648-A175-41DA9707E50B}" type="presParOf" srcId="{5D15E8E0-A38C-7A4D-B5EF-36A1E468F5BB}" destId="{EC7AE2EA-06FF-C547-9434-EF0B82BECBDA}" srcOrd="0" destOrd="0" presId="urn:microsoft.com/office/officeart/2005/8/layout/chevron2"/>
    <dgm:cxn modelId="{B9385F8E-B4E3-294A-8ECF-0423DB509BAA}" type="presParOf" srcId="{5D15E8E0-A38C-7A4D-B5EF-36A1E468F5BB}" destId="{9ACF0CF1-DE3C-8F43-82BE-A592E48C9D53}" srcOrd="1" destOrd="0" presId="urn:microsoft.com/office/officeart/2005/8/layout/chevron2"/>
    <dgm:cxn modelId="{274976C8-B35C-D046-AF89-B3A5BD5EB8ED}" type="presParOf" srcId="{F03E87A8-4424-174D-9BEE-A018C9E9E143}" destId="{0068E874-7084-3F45-91F1-32AD17444FF3}" srcOrd="7" destOrd="0" presId="urn:microsoft.com/office/officeart/2005/8/layout/chevron2"/>
    <dgm:cxn modelId="{2D94AFEA-5E92-1B49-A47A-824DCAD5EB41}" type="presParOf" srcId="{F03E87A8-4424-174D-9BEE-A018C9E9E143}" destId="{F76E4482-A07E-5F42-BB9A-21AC5E260CFB}" srcOrd="8" destOrd="0" presId="urn:microsoft.com/office/officeart/2005/8/layout/chevron2"/>
    <dgm:cxn modelId="{CE338C0E-F9DA-9147-A1C4-8C232B717697}" type="presParOf" srcId="{F76E4482-A07E-5F42-BB9A-21AC5E260CFB}" destId="{C57514A3-C0CE-9744-A723-93A605E9D494}" srcOrd="0" destOrd="0" presId="urn:microsoft.com/office/officeart/2005/8/layout/chevron2"/>
    <dgm:cxn modelId="{C3F7E15F-1239-344B-B9C0-AF3A40A60B5F}" type="presParOf" srcId="{F76E4482-A07E-5F42-BB9A-21AC5E260CFB}" destId="{320D730F-364A-2E47-9339-3D423ABBC587}" srcOrd="1" destOrd="0" presId="urn:microsoft.com/office/officeart/2005/8/layout/chevron2"/>
    <dgm:cxn modelId="{90EA5117-0CB7-5746-949B-5E32F50A65DB}" type="presParOf" srcId="{F03E87A8-4424-174D-9BEE-A018C9E9E143}" destId="{5718AFC0-F84F-864D-B805-C57B7EA69B3D}" srcOrd="9" destOrd="0" presId="urn:microsoft.com/office/officeart/2005/8/layout/chevron2"/>
    <dgm:cxn modelId="{E05B8495-2DD4-CE4F-859C-EA110D4561CC}" type="presParOf" srcId="{F03E87A8-4424-174D-9BEE-A018C9E9E143}" destId="{6E92FE6F-E501-0F41-B68B-EFED2A1C879E}" srcOrd="10" destOrd="0" presId="urn:microsoft.com/office/officeart/2005/8/layout/chevron2"/>
    <dgm:cxn modelId="{048BC7AA-CCCF-0C43-9DF1-F5BF42686F04}" type="presParOf" srcId="{6E92FE6F-E501-0F41-B68B-EFED2A1C879E}" destId="{BA72248F-4A67-5340-9FA0-B16C6EE101FA}" srcOrd="0" destOrd="0" presId="urn:microsoft.com/office/officeart/2005/8/layout/chevron2"/>
    <dgm:cxn modelId="{6E68876B-1F8A-7D41-B65D-5354657240F5}"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a:latin typeface="Calibri Light"/>
              <a:cs typeface="Calibri Light"/>
            </a:rPr>
            <a:t>Gebruikers-ondersteuning</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r>
            <a:rPr lang="nl-NL" sz="1600" b="0" i="0" dirty="0">
              <a:latin typeface="Calibri Light"/>
              <a:cs typeface="Calibri Light"/>
            </a:rPr>
            <a:t>Servicedesk</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r>
            <a:rPr lang="nl-NL" sz="1600" b="0" i="0" dirty="0">
              <a:latin typeface="Calibri Light"/>
              <a:cs typeface="Calibri Light"/>
            </a:rPr>
            <a:t>Communicatie en training</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a:latin typeface="Calibri Light"/>
              <a:cs typeface="Calibri Light"/>
            </a:rPr>
            <a:t>Autorisatie</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699AC33B-13F4-CF44-8812-1D19742ADC17}">
      <dgm:prSet phldrT="[Tekst]" custT="1"/>
      <dgm:spPr/>
      <dgm:t>
        <a:bodyPr/>
        <a:lstStyle/>
        <a:p>
          <a:r>
            <a:rPr lang="nl-NL" sz="1400" b="0" i="0" dirty="0">
              <a:latin typeface="Calibri Light"/>
              <a:cs typeface="Calibri Light"/>
            </a:rPr>
            <a:t>Loket voor gebruikers</a:t>
          </a:r>
        </a:p>
      </dgm:t>
    </dgm:pt>
    <dgm:pt modelId="{B9BA4BF2-8012-E747-BA40-6BD01F1D0A7A}" type="parTrans" cxnId="{C433A27C-176D-AB41-A0CD-E7992AEF1CD9}">
      <dgm:prSet/>
      <dgm:spPr/>
      <dgm:t>
        <a:bodyPr/>
        <a:lstStyle/>
        <a:p>
          <a:endParaRPr lang="nl-NL"/>
        </a:p>
      </dgm:t>
    </dgm:pt>
    <dgm:pt modelId="{E483F3E3-F7C2-4449-81BA-D4C37F69C5AA}" type="sibTrans" cxnId="{C433A27C-176D-AB41-A0CD-E7992AEF1CD9}">
      <dgm:prSet/>
      <dgm:spPr/>
      <dgm:t>
        <a:bodyPr/>
        <a:lstStyle/>
        <a:p>
          <a:endParaRPr lang="nl-NL"/>
        </a:p>
      </dgm:t>
    </dgm:pt>
    <dgm:pt modelId="{33CB5B13-82D3-4745-AD4C-3F4788F49457}">
      <dgm:prSet phldrT="[Tekst]" custT="1"/>
      <dgm:spPr/>
      <dgm:t>
        <a:bodyPr/>
        <a:lstStyle/>
        <a:p>
          <a:r>
            <a:rPr lang="nl-NL" sz="1400" b="0" i="0" dirty="0">
              <a:latin typeface="Calibri Light"/>
              <a:cs typeface="Calibri Light"/>
            </a:rPr>
            <a:t>Calls</a:t>
          </a:r>
        </a:p>
      </dgm:t>
    </dgm:pt>
    <dgm:pt modelId="{38A2D15D-1C69-1C41-91CC-D465942AD706}" type="parTrans" cxnId="{062EB369-28FB-9A41-B711-3715BF9AE75F}">
      <dgm:prSet/>
      <dgm:spPr/>
      <dgm:t>
        <a:bodyPr/>
        <a:lstStyle/>
        <a:p>
          <a:endParaRPr lang="nl-NL"/>
        </a:p>
      </dgm:t>
    </dgm:pt>
    <dgm:pt modelId="{2D09AE94-08A6-1F4B-A0E3-19C35953D580}" type="sibTrans" cxnId="{062EB369-28FB-9A41-B711-3715BF9AE75F}">
      <dgm:prSet/>
      <dgm:spPr/>
      <dgm:t>
        <a:bodyPr/>
        <a:lstStyle/>
        <a:p>
          <a:endParaRPr lang="nl-NL"/>
        </a:p>
      </dgm:t>
    </dgm:pt>
    <dgm:pt modelId="{72CDB1BC-D956-414B-B77A-970C7953CDEF}">
      <dgm:prSet phldrT="[Tekst]" custT="1"/>
      <dgm:spPr/>
      <dgm:t>
        <a:bodyPr/>
        <a:lstStyle/>
        <a:p>
          <a:r>
            <a:rPr lang="nl-NL" sz="1400" b="0" i="0" dirty="0">
              <a:latin typeface="Calibri Light"/>
              <a:cs typeface="Calibri Light"/>
            </a:rPr>
            <a:t>Proactieve communicatie</a:t>
          </a:r>
        </a:p>
      </dgm:t>
    </dgm:pt>
    <dgm:pt modelId="{A03D8814-F890-F04C-9E81-752BEC7BB5A0}" type="parTrans" cxnId="{8B46A287-4EF2-B34D-972E-43CEC3B04F3E}">
      <dgm:prSet/>
      <dgm:spPr/>
      <dgm:t>
        <a:bodyPr/>
        <a:lstStyle/>
        <a:p>
          <a:endParaRPr lang="nl-NL"/>
        </a:p>
      </dgm:t>
    </dgm:pt>
    <dgm:pt modelId="{362A664B-70E6-7540-8ED2-401D41F4B416}" type="sibTrans" cxnId="{8B46A287-4EF2-B34D-972E-43CEC3B04F3E}">
      <dgm:prSet/>
      <dgm:spPr/>
      <dgm:t>
        <a:bodyPr/>
        <a:lstStyle/>
        <a:p>
          <a:endParaRPr lang="nl-NL"/>
        </a:p>
      </dgm:t>
    </dgm:pt>
    <dgm:pt modelId="{E099EC85-A663-144B-B049-02560815046E}">
      <dgm:prSet phldrT="[Tekst]" custT="1"/>
      <dgm:spPr/>
      <dgm:t>
        <a:bodyPr/>
        <a:lstStyle/>
        <a:p>
          <a:r>
            <a:rPr lang="nl-NL" sz="1400" b="0" i="0" dirty="0">
              <a:latin typeface="Calibri Light"/>
              <a:cs typeface="Calibri Light"/>
            </a:rPr>
            <a:t>Bijspijkeren</a:t>
          </a:r>
        </a:p>
        <a:p>
          <a:endParaRPr lang="nl-NL" sz="1600" b="0" i="0" dirty="0">
            <a:latin typeface="Calibri Light"/>
            <a:cs typeface="Calibri Light"/>
          </a:endParaRPr>
        </a:p>
      </dgm:t>
    </dgm:pt>
    <dgm:pt modelId="{949BFEC7-2084-7D46-9AE4-A3B944F29D46}" type="parTrans" cxnId="{0DD86301-44DF-9848-8E99-58EF7A43278C}">
      <dgm:prSet/>
      <dgm:spPr/>
      <dgm:t>
        <a:bodyPr/>
        <a:lstStyle/>
        <a:p>
          <a:endParaRPr lang="nl-NL"/>
        </a:p>
      </dgm:t>
    </dgm:pt>
    <dgm:pt modelId="{66EC80D7-F4CC-EA45-BB10-3A11829242FA}" type="sibTrans" cxnId="{0DD86301-44DF-9848-8E99-58EF7A43278C}">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Identity- and access management beleid</a:t>
          </a: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6000" b="-6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t="-48000" b="-48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t="-48000" b="-48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t="-48000" b="-48000"/>
          </a:stretch>
        </a:blipFill>
      </dgm:spPr>
    </dgm:pt>
  </dgm:ptLst>
  <dgm:cxnLst>
    <dgm:cxn modelId="{0DD86301-44DF-9848-8E99-58EF7A43278C}" srcId="{3CC054DB-2730-485C-A8A9-B0DC5FD29D3F}" destId="{E099EC85-A663-144B-B049-02560815046E}" srcOrd="1" destOrd="0" parTransId="{949BFEC7-2084-7D46-9AE4-A3B944F29D46}" sibTransId="{66EC80D7-F4CC-EA45-BB10-3A11829242FA}"/>
    <dgm:cxn modelId="{0D6C9F06-EDE4-104F-ACDA-D94E4286060D}" type="presOf" srcId="{699AC33B-13F4-CF44-8812-1D19742ADC17}" destId="{D40E83AD-7A2F-F14B-9FAF-D1DBF5B397D0}" srcOrd="0" destOrd="1" presId="urn:microsoft.com/office/officeart/2005/8/layout/pList2"/>
    <dgm:cxn modelId="{DF730414-6031-F84B-A93F-F4DF597D9656}" type="presOf" srcId="{0A69292D-3161-4C61-97EB-45DC0B435A4B}" destId="{C78226FA-D035-8841-BAE6-9370565E477E}" srcOrd="0" destOrd="0"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22A1442F-B766-4610-ADF7-C7EE59C85FC8}" srcId="{A4CEAA13-3DB4-4ADA-BC99-B5A6D8C69B57}" destId="{3CC054DB-2730-485C-A8A9-B0DC5FD29D3F}" srcOrd="2" destOrd="0" parTransId="{840C0E13-7AFA-4540-837A-342361A1BAC6}" sibTransId="{702BDD41-C010-4314-BF09-B7A4ACCFA98A}"/>
    <dgm:cxn modelId="{C7647337-B249-C84D-A07D-50BE799E8921}" srcId="{0A69292D-3161-4C61-97EB-45DC0B435A4B}" destId="{D464C271-22FE-BD41-8257-834D5F5D7341}" srcOrd="0" destOrd="0" parTransId="{FB7FD86E-3E30-434C-8F52-03213379F534}" sibTransId="{FD28B331-461B-3A44-BFEE-29AF3FE80B42}"/>
    <dgm:cxn modelId="{BC6AD137-063A-944F-A9D4-1BDFDED56E5A}" type="presOf" srcId="{72CDB1BC-D956-414B-B77A-970C7953CDEF}" destId="{340D608E-D829-DA46-9862-5D82CAFC779F}" srcOrd="0" destOrd="1" presId="urn:microsoft.com/office/officeart/2005/8/layout/pList2"/>
    <dgm:cxn modelId="{198F8E39-40C7-814F-B6BD-7A51C739F3D7}" type="presOf" srcId="{D464C271-22FE-BD41-8257-834D5F5D7341}" destId="{C78226FA-D035-8841-BAE6-9370565E477E}" srcOrd="0" destOrd="1" presId="urn:microsoft.com/office/officeart/2005/8/layout/pList2"/>
    <dgm:cxn modelId="{DA0E9F3D-24AF-C74C-941E-A0EB7272A4E5}" type="presOf" srcId="{AF824766-8817-467B-BC63-CD3B22DD52BF}" destId="{756181F0-2C4D-7045-9E52-50FF9393B946}" srcOrd="0" destOrd="0" presId="urn:microsoft.com/office/officeart/2005/8/layout/pList2"/>
    <dgm:cxn modelId="{9C2C7343-F82D-8B4C-84FD-B7234BCEC894}" type="presOf" srcId="{BA5BC41E-BDC8-4927-BFDD-E6CD6DB8F4EA}" destId="{D40E83AD-7A2F-F14B-9FAF-D1DBF5B397D0}" srcOrd="0" destOrd="0" presId="urn:microsoft.com/office/officeart/2005/8/layout/pList2"/>
    <dgm:cxn modelId="{AE918449-F56C-6C4E-A787-1016C87C5091}" type="presOf" srcId="{86D62511-2F11-49DD-B761-CFC10D9ADB30}" destId="{306D27C5-D9F5-CA45-B6E0-1BECB26D2ED4}" srcOrd="0" destOrd="0" presId="urn:microsoft.com/office/officeart/2005/8/layout/pList2"/>
    <dgm:cxn modelId="{062EB369-28FB-9A41-B711-3715BF9AE75F}" srcId="{BA5BC41E-BDC8-4927-BFDD-E6CD6DB8F4EA}" destId="{33CB5B13-82D3-4745-AD4C-3F4788F49457}" srcOrd="1" destOrd="0" parTransId="{38A2D15D-1C69-1C41-91CC-D465942AD706}" sibTransId="{2D09AE94-08A6-1F4B-A0E3-19C35953D580}"/>
    <dgm:cxn modelId="{920DB376-60F8-1340-9AD0-47CBCEFD5298}" type="presOf" srcId="{3CC054DB-2730-485C-A8A9-B0DC5FD29D3F}" destId="{340D608E-D829-DA46-9862-5D82CAFC779F}" srcOrd="0" destOrd="0"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C3F2065A-0097-5249-8CA2-60412DFCA4E6}" type="presOf" srcId="{702BDD41-C010-4314-BF09-B7A4ACCFA98A}" destId="{53CB026F-B785-5141-A88A-62D59EE157C8}" srcOrd="0" destOrd="0" presId="urn:microsoft.com/office/officeart/2005/8/layout/pList2"/>
    <dgm:cxn modelId="{C433A27C-176D-AB41-A0CD-E7992AEF1CD9}" srcId="{BA5BC41E-BDC8-4927-BFDD-E6CD6DB8F4EA}" destId="{699AC33B-13F4-CF44-8812-1D19742ADC17}" srcOrd="0" destOrd="0" parTransId="{B9BA4BF2-8012-E747-BA40-6BD01F1D0A7A}" sibTransId="{E483F3E3-F7C2-4449-81BA-D4C37F69C5AA}"/>
    <dgm:cxn modelId="{8B46A287-4EF2-B34D-972E-43CEC3B04F3E}" srcId="{3CC054DB-2730-485C-A8A9-B0DC5FD29D3F}" destId="{72CDB1BC-D956-414B-B77A-970C7953CDEF}" srcOrd="0" destOrd="0" parTransId="{A03D8814-F890-F04C-9E81-752BEC7BB5A0}" sibTransId="{362A664B-70E6-7540-8ED2-401D41F4B416}"/>
    <dgm:cxn modelId="{2259A492-505E-7644-B848-552155D889FF}" type="presOf" srcId="{33CB5B13-82D3-4745-AD4C-3F4788F49457}" destId="{D40E83AD-7A2F-F14B-9FAF-D1DBF5B397D0}" srcOrd="0" destOrd="2" presId="urn:microsoft.com/office/officeart/2005/8/layout/pList2"/>
    <dgm:cxn modelId="{9E94B2B1-71FF-4E43-A461-E016162D63C8}" type="presOf" srcId="{09D1DD58-50C6-4841-98E4-051ACC9F59A6}" destId="{2905B15F-F853-9A41-A7CB-0D1B7B8F65BE}" srcOrd="0" destOrd="0" presId="urn:microsoft.com/office/officeart/2005/8/layout/pList2"/>
    <dgm:cxn modelId="{BE4617DF-1EBB-2342-8C3A-70E23005F0DA}" type="presOf" srcId="{E099EC85-A663-144B-B049-02560815046E}" destId="{340D608E-D829-DA46-9862-5D82CAFC779F}" srcOrd="0" destOrd="2" presId="urn:microsoft.com/office/officeart/2005/8/layout/pList2"/>
    <dgm:cxn modelId="{E049DFFD-04CE-2C4F-BD05-BF3FB151E4EC}" type="presOf" srcId="{A4CEAA13-3DB4-4ADA-BC99-B5A6D8C69B57}" destId="{6F5BAFB3-7C5C-0B45-91F7-2BF2E94B6F45}" srcOrd="0" destOrd="0" presId="urn:microsoft.com/office/officeart/2005/8/layout/pList2"/>
    <dgm:cxn modelId="{266C4005-7081-3C4D-AB0D-0B26C73C8942}" type="presParOf" srcId="{6F5BAFB3-7C5C-0B45-91F7-2BF2E94B6F45}" destId="{A494695E-4C0D-574C-ACCA-CBD1A2C71779}" srcOrd="0" destOrd="0" presId="urn:microsoft.com/office/officeart/2005/8/layout/pList2"/>
    <dgm:cxn modelId="{28BD2D58-C1EA-4142-B146-62D12747D0E7}" type="presParOf" srcId="{6F5BAFB3-7C5C-0B45-91F7-2BF2E94B6F45}" destId="{E92B6EC2-7C66-C248-9F86-0212BCB29680}" srcOrd="1" destOrd="0" presId="urn:microsoft.com/office/officeart/2005/8/layout/pList2"/>
    <dgm:cxn modelId="{C857B62A-56D5-3947-9C15-542957979C76}" type="presParOf" srcId="{E92B6EC2-7C66-C248-9F86-0212BCB29680}" destId="{1E60B6FD-2C3F-4549-B4FF-A5169E66564A}" srcOrd="0" destOrd="0" presId="urn:microsoft.com/office/officeart/2005/8/layout/pList2"/>
    <dgm:cxn modelId="{4F7F0045-9334-7A44-BDA4-43181EC671C2}" type="presParOf" srcId="{1E60B6FD-2C3F-4549-B4FF-A5169E66564A}" destId="{756181F0-2C4D-7045-9E52-50FF9393B946}" srcOrd="0" destOrd="0" presId="urn:microsoft.com/office/officeart/2005/8/layout/pList2"/>
    <dgm:cxn modelId="{34C10E6F-3EC4-2E4E-88E4-BEC871228F7C}" type="presParOf" srcId="{1E60B6FD-2C3F-4549-B4FF-A5169E66564A}" destId="{06400C5D-59E5-6F44-A9C8-171CC79FF8AF}" srcOrd="1" destOrd="0" presId="urn:microsoft.com/office/officeart/2005/8/layout/pList2"/>
    <dgm:cxn modelId="{553A9FA3-4CAC-0B44-9047-D1467A9E4FFE}" type="presParOf" srcId="{1E60B6FD-2C3F-4549-B4FF-A5169E66564A}" destId="{95160E7A-A78E-8340-B5D9-1260012B5812}" srcOrd="2" destOrd="0" presId="urn:microsoft.com/office/officeart/2005/8/layout/pList2"/>
    <dgm:cxn modelId="{94D11E2E-E659-D843-B78B-34716DC34B68}" type="presParOf" srcId="{E92B6EC2-7C66-C248-9F86-0212BCB29680}" destId="{2905B15F-F853-9A41-A7CB-0D1B7B8F65BE}" srcOrd="1" destOrd="0" presId="urn:microsoft.com/office/officeart/2005/8/layout/pList2"/>
    <dgm:cxn modelId="{1BEB7025-0FB1-8E43-ABBC-CB20152AA098}" type="presParOf" srcId="{E92B6EC2-7C66-C248-9F86-0212BCB29680}" destId="{D00907A0-57B0-5C4C-8C75-6331C0CFFD07}" srcOrd="2" destOrd="0" presId="urn:microsoft.com/office/officeart/2005/8/layout/pList2"/>
    <dgm:cxn modelId="{EBC1BD0B-1BDA-F147-BBB5-F871B54D0007}" type="presParOf" srcId="{D00907A0-57B0-5C4C-8C75-6331C0CFFD07}" destId="{D40E83AD-7A2F-F14B-9FAF-D1DBF5B397D0}" srcOrd="0" destOrd="0" presId="urn:microsoft.com/office/officeart/2005/8/layout/pList2"/>
    <dgm:cxn modelId="{7B1D196F-1211-6542-A48E-219B19BFF3A8}" type="presParOf" srcId="{D00907A0-57B0-5C4C-8C75-6331C0CFFD07}" destId="{26D2E027-F668-8B46-B8B8-24D4412C8CB9}" srcOrd="1" destOrd="0" presId="urn:microsoft.com/office/officeart/2005/8/layout/pList2"/>
    <dgm:cxn modelId="{FDC8B8F6-493A-6040-AFD8-CBA8907B1F66}" type="presParOf" srcId="{D00907A0-57B0-5C4C-8C75-6331C0CFFD07}" destId="{072F6A7A-3416-3C43-98CB-A52B54D14812}" srcOrd="2" destOrd="0" presId="urn:microsoft.com/office/officeart/2005/8/layout/pList2"/>
    <dgm:cxn modelId="{A7FF6EB8-CF34-A34F-A8E1-8A4B2DD7790B}" type="presParOf" srcId="{E92B6EC2-7C66-C248-9F86-0212BCB29680}" destId="{306D27C5-D9F5-CA45-B6E0-1BECB26D2ED4}" srcOrd="3" destOrd="0" presId="urn:microsoft.com/office/officeart/2005/8/layout/pList2"/>
    <dgm:cxn modelId="{1D5CADB0-2A23-254D-9734-F6C893518783}" type="presParOf" srcId="{E92B6EC2-7C66-C248-9F86-0212BCB29680}" destId="{9C243150-5592-5E4F-8DC1-C0B8CF0D49A4}" srcOrd="4" destOrd="0" presId="urn:microsoft.com/office/officeart/2005/8/layout/pList2"/>
    <dgm:cxn modelId="{FEA3E46D-DEBB-C04E-816C-31097CF9D677}" type="presParOf" srcId="{9C243150-5592-5E4F-8DC1-C0B8CF0D49A4}" destId="{340D608E-D829-DA46-9862-5D82CAFC779F}" srcOrd="0" destOrd="0" presId="urn:microsoft.com/office/officeart/2005/8/layout/pList2"/>
    <dgm:cxn modelId="{E899DC02-4B68-D141-B996-443D20F42F11}" type="presParOf" srcId="{9C243150-5592-5E4F-8DC1-C0B8CF0D49A4}" destId="{70E7EC49-D3CF-D146-9E93-15ECA7437B95}" srcOrd="1" destOrd="0" presId="urn:microsoft.com/office/officeart/2005/8/layout/pList2"/>
    <dgm:cxn modelId="{76D8E6BF-5D49-DE49-B6CD-6BBAD405D450}" type="presParOf" srcId="{9C243150-5592-5E4F-8DC1-C0B8CF0D49A4}" destId="{86F10337-262D-014E-9E82-FD0D2721CC66}" srcOrd="2" destOrd="0" presId="urn:microsoft.com/office/officeart/2005/8/layout/pList2"/>
    <dgm:cxn modelId="{4A37A155-C514-B049-A45A-A51897C2C4E7}" type="presParOf" srcId="{E92B6EC2-7C66-C248-9F86-0212BCB29680}" destId="{53CB026F-B785-5141-A88A-62D59EE157C8}" srcOrd="5" destOrd="0" presId="urn:microsoft.com/office/officeart/2005/8/layout/pList2"/>
    <dgm:cxn modelId="{9A49BDC4-FEE5-FA49-B8DD-86B4665E0041}" type="presParOf" srcId="{E92B6EC2-7C66-C248-9F86-0212BCB29680}" destId="{18A1E07A-D474-2047-81D6-12B907FF0006}" srcOrd="6" destOrd="0" presId="urn:microsoft.com/office/officeart/2005/8/layout/pList2"/>
    <dgm:cxn modelId="{51425840-F119-5344-8818-2AC19C9E5FB7}" type="presParOf" srcId="{18A1E07A-D474-2047-81D6-12B907FF0006}" destId="{C78226FA-D035-8841-BAE6-9370565E477E}" srcOrd="0" destOrd="0" presId="urn:microsoft.com/office/officeart/2005/8/layout/pList2"/>
    <dgm:cxn modelId="{2698E1D7-D9DB-9C49-9255-B33E818599FA}" type="presParOf" srcId="{18A1E07A-D474-2047-81D6-12B907FF0006}" destId="{F435E82B-63CF-3841-880B-E62508B5C6C2}" srcOrd="1" destOrd="0" presId="urn:microsoft.com/office/officeart/2005/8/layout/pList2"/>
    <dgm:cxn modelId="{667D7520-454D-A647-B5CA-E4725D7FF200}"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rgbClr val="ED7D31"/>
        </a:solidFill>
        <a:ln>
          <a:solidFill>
            <a:srgbClr val="ED7D3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chemeClr val="accent1"/>
        </a:solidFill>
        <a:ln>
          <a:solidFill>
            <a:schemeClr val="accent1"/>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dgm:t>
        <a:bodyPr/>
        <a:lstStyle/>
        <a:p>
          <a:pPr>
            <a:buFontTx/>
            <a:buNone/>
          </a:pPr>
          <a:r>
            <a:rPr lang="nl-NL" sz="2000" b="0" i="0" dirty="0">
              <a:latin typeface="Calibri Light"/>
              <a:cs typeface="Calibri Light"/>
            </a:rPr>
            <a:t>Business </a:t>
          </a:r>
          <a:r>
            <a:rPr lang="nl-NL" sz="2000" b="0" i="0" dirty="0" err="1">
              <a:latin typeface="Calibri Light"/>
              <a:cs typeface="Calibri Light"/>
            </a:rPr>
            <a:t>operation</a:t>
          </a:r>
          <a:endParaRPr lang="nl-NL" sz="2000" b="0" i="0" dirty="0">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rgbClr val="ED7D31"/>
          </a:solidFill>
        </a:ln>
      </dgm:spPr>
      <dgm:t>
        <a:bodyPr/>
        <a:lstStyle/>
        <a:p>
          <a:pPr>
            <a:buFontTx/>
            <a:buNone/>
          </a:pPr>
          <a:r>
            <a:rPr lang="nl-NL" sz="2000" b="1" i="1" dirty="0">
              <a:solidFill>
                <a:srgbClr val="FA923F"/>
              </a:solidFill>
              <a:latin typeface="Calibri"/>
              <a:cs typeface="Calibri"/>
            </a:rPr>
            <a:t>Data </a:t>
          </a:r>
          <a:r>
            <a:rPr lang="nl-NL" sz="2000" b="1" i="1" dirty="0" err="1">
              <a:solidFill>
                <a:srgbClr val="FA923F"/>
              </a:solidFill>
              <a:latin typeface="Calibri"/>
              <a:cs typeface="Calibri"/>
            </a:rPr>
            <a:t>operation</a:t>
          </a:r>
          <a:endParaRPr lang="nl-NL" sz="2000" b="1" i="1" dirty="0">
            <a:solidFill>
              <a:srgbClr val="FA923F"/>
            </a:solidFill>
            <a:latin typeface="Calibri"/>
            <a:cs typeface="Calibri"/>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chemeClr val="accent1"/>
          </a:solidFill>
        </a:ln>
      </dgm:spPr>
      <dgm:t>
        <a:bodyPr/>
        <a:lstStyle/>
        <a:p>
          <a:pPr>
            <a:buFontTx/>
            <a:buNone/>
          </a:pPr>
          <a:r>
            <a:rPr lang="nl-NL" sz="2000" b="0" i="0" dirty="0">
              <a:latin typeface="Calibri Light"/>
              <a:cs typeface="Calibri Light"/>
            </a:rPr>
            <a:t>Service </a:t>
          </a:r>
          <a:r>
            <a:rPr lang="nl-NL" sz="2000" b="0" i="0" dirty="0" err="1">
              <a:latin typeface="Calibri Light"/>
              <a:cs typeface="Calibri Light"/>
            </a:rPr>
            <a:t>operation</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Gebruikers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A247580E-9645-3B41-8D72-97FA9F1A5DB2}" type="presOf" srcId="{9CD45D3A-17F2-074E-B563-9000590F639A}" destId="{5E2127FE-E7D9-4246-9D6A-556073ED5070}" srcOrd="0" destOrd="0" presId="urn:microsoft.com/office/officeart/2005/8/layout/chevron2"/>
    <dgm:cxn modelId="{09513512-B967-4648-BFD0-0DCC7A7462C6}" type="presOf" srcId="{C429E0E7-E3F7-1E40-9284-7EC747DA94CB}" destId="{C57514A3-C0CE-9744-A723-93A605E9D494}" srcOrd="0" destOrd="0" presId="urn:microsoft.com/office/officeart/2005/8/layout/chevron2"/>
    <dgm:cxn modelId="{11A94513-9111-1440-AA6C-4D60CBCF57F4}" type="presOf" srcId="{3C6F3CD3-1BF8-744A-9384-6E2CED0B0455}" destId="{F1D8B78B-6F12-3B4D-9F53-7027B31DB189}" srcOrd="0" destOrd="0" presId="urn:microsoft.com/office/officeart/2005/8/layout/chevron2"/>
    <dgm:cxn modelId="{0557B015-A494-0B48-8094-746AC78DF7C5}" type="presOf" srcId="{D040A011-DBC8-444C-B5B4-237888B13048}" destId="{B2958CAC-D613-0141-A59A-C583001E135C}" srcOrd="0" destOrd="0" presId="urn:microsoft.com/office/officeart/2005/8/layout/chevron2"/>
    <dgm:cxn modelId="{9333D820-0436-2446-A16B-3A9157D71E72}" type="presOf" srcId="{280C3EFF-4EE0-F343-8EA9-4D87E673FA89}" destId="{F03E87A8-4424-174D-9BEE-A018C9E9E143}" srcOrd="0" destOrd="0" presId="urn:microsoft.com/office/officeart/2005/8/layout/chevron2"/>
    <dgm:cxn modelId="{971BD920-88FA-C848-B943-E22C5C17E785}" type="presOf" srcId="{C19951B7-166B-E44C-90C1-CFB9615A7DE2}" destId="{9ACF0CF1-DE3C-8F43-82BE-A592E48C9D53}"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9F5A7D32-4E0F-FB42-99DD-AD1DD613E759}" srcId="{280C3EFF-4EE0-F343-8EA9-4D87E673FA89}" destId="{C429E0E7-E3F7-1E40-9284-7EC747DA94CB}" srcOrd="4" destOrd="0" parTransId="{AE68A02D-5B66-9642-89C6-6DB307D1C512}" sibTransId="{56E85428-BC5E-C24A-8573-EA9C23225016}"/>
    <dgm:cxn modelId="{28A5BD43-74E6-2049-AE11-77C24EF7A9DD}" type="presOf" srcId="{D0C90159-39B1-9440-8966-83C376A357EB}" destId="{5FE37EBC-21F9-4044-A831-C19C033EB837}" srcOrd="0" destOrd="0" presId="urn:microsoft.com/office/officeart/2005/8/layout/chevron2"/>
    <dgm:cxn modelId="{E9C3C74D-E4EB-AF4D-BEB8-40E2747871D2}" type="presOf" srcId="{6F562487-2FE2-F042-A4C6-A165A0FFAC22}" destId="{BA72248F-4A67-5340-9FA0-B16C6EE101FA}" srcOrd="0" destOrd="0" presId="urn:microsoft.com/office/officeart/2005/8/layout/chevron2"/>
    <dgm:cxn modelId="{91CC6950-8DEA-314E-9CB2-773133704BAF}" type="presOf" srcId="{33EAA58C-C7A4-2240-A578-D9E3D24B2837}" destId="{EC7AE2EA-06FF-C547-9434-EF0B82BECBDA}"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6D1A2278-E65A-4B44-A90A-650FCE76EF6B}" type="presOf" srcId="{14DBC319-C6F3-864F-A294-6FB506E50286}" destId="{DE8ECE90-47FD-0C4A-9511-706CAB7499F5}"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B3F0E58B-2565-BC4A-865F-5C678D7C126D}" type="presOf" srcId="{BD6A9D52-93A9-B240-A233-F23AA8464ED8}" destId="{320D730F-364A-2E47-9339-3D423ABBC587}" srcOrd="0" destOrd="0" presId="urn:microsoft.com/office/officeart/2005/8/layout/chevron2"/>
    <dgm:cxn modelId="{FD60588F-523E-9D4F-A853-367C9CE9C630}" type="presOf" srcId="{DA1C2FB0-0DF8-B147-B3D9-46CBF06E4EB0}" destId="{7B9D288A-6BD2-1A40-B0B9-E3FE85D83ED6}" srcOrd="0" destOrd="0" presId="urn:microsoft.com/office/officeart/2005/8/layout/chevron2"/>
    <dgm:cxn modelId="{78CEC79C-4659-D64D-8E90-A95FA688C6F6}" type="presOf" srcId="{072F194E-C723-F14A-9F90-685831B561C0}" destId="{768AD8B4-E2C9-FF46-959B-FF489DCFBDE1}"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8770E5FF-587E-CF4A-9542-FC04882A3E54}" type="presParOf" srcId="{F03E87A8-4424-174D-9BEE-A018C9E9E143}" destId="{3A6AEAF7-9093-9A42-A9FF-D982D623ED9E}" srcOrd="0" destOrd="0" presId="urn:microsoft.com/office/officeart/2005/8/layout/chevron2"/>
    <dgm:cxn modelId="{8A534FD1-8C9A-274F-A516-E0D6DFC8416E}" type="presParOf" srcId="{3A6AEAF7-9093-9A42-A9FF-D982D623ED9E}" destId="{B2958CAC-D613-0141-A59A-C583001E135C}" srcOrd="0" destOrd="0" presId="urn:microsoft.com/office/officeart/2005/8/layout/chevron2"/>
    <dgm:cxn modelId="{7525FFE3-A064-5B41-9F5B-A39AE47B24D0}" type="presParOf" srcId="{3A6AEAF7-9093-9A42-A9FF-D982D623ED9E}" destId="{7B9D288A-6BD2-1A40-B0B9-E3FE85D83ED6}" srcOrd="1" destOrd="0" presId="urn:microsoft.com/office/officeart/2005/8/layout/chevron2"/>
    <dgm:cxn modelId="{D7E9E949-C125-7846-A0AB-C006132A58DF}" type="presParOf" srcId="{F03E87A8-4424-174D-9BEE-A018C9E9E143}" destId="{89CB6960-96C0-A84D-A63F-C62444D77939}" srcOrd="1" destOrd="0" presId="urn:microsoft.com/office/officeart/2005/8/layout/chevron2"/>
    <dgm:cxn modelId="{DBA3C170-BECF-D94C-9B4F-A1F304D48674}" type="presParOf" srcId="{F03E87A8-4424-174D-9BEE-A018C9E9E143}" destId="{502B4E16-5007-6448-9341-7B84F3D3C21C}" srcOrd="2" destOrd="0" presId="urn:microsoft.com/office/officeart/2005/8/layout/chevron2"/>
    <dgm:cxn modelId="{78AD838F-9947-3F4A-80E5-2B0AA4B1E1F6}" type="presParOf" srcId="{502B4E16-5007-6448-9341-7B84F3D3C21C}" destId="{DE8ECE90-47FD-0C4A-9511-706CAB7499F5}" srcOrd="0" destOrd="0" presId="urn:microsoft.com/office/officeart/2005/8/layout/chevron2"/>
    <dgm:cxn modelId="{B3832704-371E-7743-97B3-BFFA3CB12A55}" type="presParOf" srcId="{502B4E16-5007-6448-9341-7B84F3D3C21C}" destId="{F1D8B78B-6F12-3B4D-9F53-7027B31DB189}" srcOrd="1" destOrd="0" presId="urn:microsoft.com/office/officeart/2005/8/layout/chevron2"/>
    <dgm:cxn modelId="{13DDA0B0-FE6A-554A-9429-4D84D2545808}" type="presParOf" srcId="{F03E87A8-4424-174D-9BEE-A018C9E9E143}" destId="{0FF4BE73-70D0-F54D-854F-31E68E1C304B}" srcOrd="3" destOrd="0" presId="urn:microsoft.com/office/officeart/2005/8/layout/chevron2"/>
    <dgm:cxn modelId="{AA7E93A8-4873-2747-9E5D-F39FDA495440}" type="presParOf" srcId="{F03E87A8-4424-174D-9BEE-A018C9E9E143}" destId="{6A6CF363-EAA0-3240-89A2-1D30B4EB5312}" srcOrd="4" destOrd="0" presId="urn:microsoft.com/office/officeart/2005/8/layout/chevron2"/>
    <dgm:cxn modelId="{6D9367B0-F7EF-4D4B-8A5C-AEB3E46C293D}" type="presParOf" srcId="{6A6CF363-EAA0-3240-89A2-1D30B4EB5312}" destId="{768AD8B4-E2C9-FF46-959B-FF489DCFBDE1}" srcOrd="0" destOrd="0" presId="urn:microsoft.com/office/officeart/2005/8/layout/chevron2"/>
    <dgm:cxn modelId="{C19E8ED7-8A6E-964F-B73A-701A7613F7FA}" type="presParOf" srcId="{6A6CF363-EAA0-3240-89A2-1D30B4EB5312}" destId="{5E2127FE-E7D9-4246-9D6A-556073ED5070}" srcOrd="1" destOrd="0" presId="urn:microsoft.com/office/officeart/2005/8/layout/chevron2"/>
    <dgm:cxn modelId="{5CFFC71F-6A7D-ED4F-8945-201C40BD04A6}" type="presParOf" srcId="{F03E87A8-4424-174D-9BEE-A018C9E9E143}" destId="{D6892F63-7FB1-D749-8FC5-1186466B4B7A}" srcOrd="5" destOrd="0" presId="urn:microsoft.com/office/officeart/2005/8/layout/chevron2"/>
    <dgm:cxn modelId="{4D86A126-34D7-3B43-B6A1-AD5C1B57101F}" type="presParOf" srcId="{F03E87A8-4424-174D-9BEE-A018C9E9E143}" destId="{5D15E8E0-A38C-7A4D-B5EF-36A1E468F5BB}" srcOrd="6" destOrd="0" presId="urn:microsoft.com/office/officeart/2005/8/layout/chevron2"/>
    <dgm:cxn modelId="{252A9CCF-3241-0942-9215-B89930C1AAA4}" type="presParOf" srcId="{5D15E8E0-A38C-7A4D-B5EF-36A1E468F5BB}" destId="{EC7AE2EA-06FF-C547-9434-EF0B82BECBDA}" srcOrd="0" destOrd="0" presId="urn:microsoft.com/office/officeart/2005/8/layout/chevron2"/>
    <dgm:cxn modelId="{4269D010-37BB-3E4E-A927-6788F3ACE194}" type="presParOf" srcId="{5D15E8E0-A38C-7A4D-B5EF-36A1E468F5BB}" destId="{9ACF0CF1-DE3C-8F43-82BE-A592E48C9D53}" srcOrd="1" destOrd="0" presId="urn:microsoft.com/office/officeart/2005/8/layout/chevron2"/>
    <dgm:cxn modelId="{DD0CD745-FE25-F14F-860C-C0FE1E1E593C}" type="presParOf" srcId="{F03E87A8-4424-174D-9BEE-A018C9E9E143}" destId="{0068E874-7084-3F45-91F1-32AD17444FF3}" srcOrd="7" destOrd="0" presId="urn:microsoft.com/office/officeart/2005/8/layout/chevron2"/>
    <dgm:cxn modelId="{6D2C56E3-8345-D549-B170-1D2F768D8653}" type="presParOf" srcId="{F03E87A8-4424-174D-9BEE-A018C9E9E143}" destId="{F76E4482-A07E-5F42-BB9A-21AC5E260CFB}" srcOrd="8" destOrd="0" presId="urn:microsoft.com/office/officeart/2005/8/layout/chevron2"/>
    <dgm:cxn modelId="{E0069328-9F85-0C46-A272-7065656BB16B}" type="presParOf" srcId="{F76E4482-A07E-5F42-BB9A-21AC5E260CFB}" destId="{C57514A3-C0CE-9744-A723-93A605E9D494}" srcOrd="0" destOrd="0" presId="urn:microsoft.com/office/officeart/2005/8/layout/chevron2"/>
    <dgm:cxn modelId="{66E33C84-A3D2-BC4F-94AE-BFC3A6E592E7}" type="presParOf" srcId="{F76E4482-A07E-5F42-BB9A-21AC5E260CFB}" destId="{320D730F-364A-2E47-9339-3D423ABBC587}" srcOrd="1" destOrd="0" presId="urn:microsoft.com/office/officeart/2005/8/layout/chevron2"/>
    <dgm:cxn modelId="{30219363-E2E1-F746-91AB-8C79FF297386}" type="presParOf" srcId="{F03E87A8-4424-174D-9BEE-A018C9E9E143}" destId="{5718AFC0-F84F-864D-B805-C57B7EA69B3D}" srcOrd="9" destOrd="0" presId="urn:microsoft.com/office/officeart/2005/8/layout/chevron2"/>
    <dgm:cxn modelId="{D9B68F0B-79AA-FB4E-8108-17C27E2E2CEF}" type="presParOf" srcId="{F03E87A8-4424-174D-9BEE-A018C9E9E143}" destId="{6E92FE6F-E501-0F41-B68B-EFED2A1C879E}" srcOrd="10" destOrd="0" presId="urn:microsoft.com/office/officeart/2005/8/layout/chevron2"/>
    <dgm:cxn modelId="{CC74CA5B-290A-B540-89E1-B308F2DEAF99}" type="presParOf" srcId="{6E92FE6F-E501-0F41-B68B-EFED2A1C879E}" destId="{BA72248F-4A67-5340-9FA0-B16C6EE101FA}" srcOrd="0" destOrd="0" presId="urn:microsoft.com/office/officeart/2005/8/layout/chevron2"/>
    <dgm:cxn modelId="{B09FF027-F434-3843-8CA0-FB477CDAB8B9}"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9878B61-CCED-4C0A-BDCB-95B1B5567639}"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0FB80F1C-E04B-489F-87FA-15F1A82C88D2}">
      <dgm:prSet phldrT="[Tekst]" custT="1"/>
      <dgm:spPr/>
      <dgm:t>
        <a:bodyPr/>
        <a:lstStyle/>
        <a:p>
          <a:r>
            <a:rPr lang="nl-NL" sz="1600" b="0" i="0" dirty="0">
              <a:latin typeface="Calibri Light"/>
              <a:cs typeface="Calibri Light"/>
            </a:rPr>
            <a:t>Master data management</a:t>
          </a:r>
        </a:p>
      </dgm:t>
    </dgm:pt>
    <dgm:pt modelId="{2A4F2E62-E28A-4489-937B-39B2BDC66E33}" type="parTrans" cxnId="{487BE558-163C-456C-9545-3604F751A17E}">
      <dgm:prSet/>
      <dgm:spPr/>
      <dgm:t>
        <a:bodyPr/>
        <a:lstStyle/>
        <a:p>
          <a:endParaRPr lang="nl-NL" sz="1600" b="0" i="0">
            <a:latin typeface="Calibri Light"/>
            <a:cs typeface="Calibri Light"/>
          </a:endParaRPr>
        </a:p>
      </dgm:t>
    </dgm:pt>
    <dgm:pt modelId="{31023846-5828-44B7-8D80-B76402B88548}" type="sibTrans" cxnId="{487BE558-163C-456C-9545-3604F751A17E}">
      <dgm:prSet/>
      <dgm:spPr/>
      <dgm:t>
        <a:bodyPr/>
        <a:lstStyle/>
        <a:p>
          <a:endParaRPr lang="nl-NL" sz="1600" b="0" i="0">
            <a:latin typeface="Calibri Light"/>
            <a:cs typeface="Calibri Light"/>
          </a:endParaRPr>
        </a:p>
      </dgm:t>
    </dgm:pt>
    <dgm:pt modelId="{D3A2ABD3-6285-47DF-8A17-A59F7C712450}">
      <dgm:prSet phldrT="[Tekst]" custT="1"/>
      <dgm:spPr/>
      <dgm:t>
        <a:bodyPr/>
        <a:lstStyle/>
        <a:p>
          <a:r>
            <a:rPr lang="nl-NL" sz="1600" b="0" i="0" dirty="0">
              <a:latin typeface="Calibri Light"/>
              <a:cs typeface="Calibri Light"/>
            </a:rPr>
            <a:t>Kwaliteits-plannen</a:t>
          </a:r>
        </a:p>
      </dgm:t>
    </dgm:pt>
    <dgm:pt modelId="{DBEBF122-B951-4286-B478-017C86A1EADC}" type="parTrans" cxnId="{92AD6E2D-393E-459C-BE1A-F25E21D03519}">
      <dgm:prSet/>
      <dgm:spPr/>
      <dgm:t>
        <a:bodyPr/>
        <a:lstStyle/>
        <a:p>
          <a:endParaRPr lang="nl-NL" sz="1600" b="0" i="0">
            <a:latin typeface="Calibri Light"/>
            <a:cs typeface="Calibri Light"/>
          </a:endParaRPr>
        </a:p>
      </dgm:t>
    </dgm:pt>
    <dgm:pt modelId="{C547947E-C1DB-4273-9B94-95BF62101D0A}" type="sibTrans" cxnId="{92AD6E2D-393E-459C-BE1A-F25E21D03519}">
      <dgm:prSet/>
      <dgm:spPr/>
      <dgm:t>
        <a:bodyPr/>
        <a:lstStyle/>
        <a:p>
          <a:endParaRPr lang="nl-NL" sz="1600" b="0" i="0">
            <a:latin typeface="Calibri Light"/>
            <a:cs typeface="Calibri Light"/>
          </a:endParaRPr>
        </a:p>
      </dgm:t>
    </dgm:pt>
    <dgm:pt modelId="{4BB31A52-2B3C-4131-929D-F4CFC9465138}">
      <dgm:prSet phldrT="[Tekst]" custT="1"/>
      <dgm:spPr/>
      <dgm:t>
        <a:bodyPr/>
        <a:lstStyle/>
        <a:p>
          <a:r>
            <a:rPr lang="nl-NL" sz="1600" b="0" i="0" dirty="0">
              <a:latin typeface="Calibri Light"/>
              <a:cs typeface="Calibri Light"/>
            </a:rPr>
            <a:t>Datakwaliteit</a:t>
          </a:r>
        </a:p>
      </dgm:t>
    </dgm:pt>
    <dgm:pt modelId="{9097FFF8-4027-4D45-94D2-9B0316EFB5E5}" type="parTrans" cxnId="{B83A2D0B-F504-4E39-8A82-0CD12659F626}">
      <dgm:prSet/>
      <dgm:spPr/>
      <dgm:t>
        <a:bodyPr/>
        <a:lstStyle/>
        <a:p>
          <a:endParaRPr lang="nl-NL" sz="1600" b="0" i="0">
            <a:latin typeface="Calibri Light"/>
            <a:cs typeface="Calibri Light"/>
          </a:endParaRPr>
        </a:p>
      </dgm:t>
    </dgm:pt>
    <dgm:pt modelId="{FC07AC86-0031-41CC-8890-CA6F74F9B970}" type="sibTrans" cxnId="{B83A2D0B-F504-4E39-8A82-0CD12659F626}">
      <dgm:prSet/>
      <dgm:spPr/>
      <dgm:t>
        <a:bodyPr/>
        <a:lstStyle/>
        <a:p>
          <a:endParaRPr lang="nl-NL" sz="1600" b="0" i="0">
            <a:latin typeface="Calibri Light"/>
            <a:cs typeface="Calibri Light"/>
          </a:endParaRPr>
        </a:p>
      </dgm:t>
    </dgm:pt>
    <dgm:pt modelId="{0ED92287-84EE-4FFF-B78B-0303F713BE14}">
      <dgm:prSet phldrT="[Tekst]" custT="1"/>
      <dgm:spPr/>
      <dgm:t>
        <a:bodyPr/>
        <a:lstStyle/>
        <a:p>
          <a:r>
            <a:rPr lang="nl-NL" sz="1600" b="0" i="0" dirty="0">
              <a:latin typeface="Calibri Light"/>
              <a:cs typeface="Calibri Light"/>
            </a:rPr>
            <a:t>Beheer van de gegevens-omgeving</a:t>
          </a:r>
        </a:p>
      </dgm:t>
    </dgm:pt>
    <dgm:pt modelId="{7B25B6F4-9256-4E5E-871E-C7BC8E0E2332}" type="parTrans" cxnId="{01428E25-F412-4FC4-BA36-AE5CF51B8421}">
      <dgm:prSet/>
      <dgm:spPr/>
      <dgm:t>
        <a:bodyPr/>
        <a:lstStyle/>
        <a:p>
          <a:endParaRPr lang="nl-NL" sz="1600" b="0" i="0">
            <a:latin typeface="Calibri Light"/>
            <a:cs typeface="Calibri Light"/>
          </a:endParaRPr>
        </a:p>
      </dgm:t>
    </dgm:pt>
    <dgm:pt modelId="{651C918F-A7CA-4204-9B8E-A20CF1D2E30A}" type="sibTrans" cxnId="{01428E25-F412-4FC4-BA36-AE5CF51B8421}">
      <dgm:prSet/>
      <dgm:spPr/>
      <dgm:t>
        <a:bodyPr/>
        <a:lstStyle/>
        <a:p>
          <a:endParaRPr lang="nl-NL" sz="1600" b="0" i="0">
            <a:latin typeface="Calibri Light"/>
            <a:cs typeface="Calibri Light"/>
          </a:endParaRPr>
        </a:p>
      </dgm:t>
    </dgm:pt>
    <dgm:pt modelId="{6E9DF08B-656B-E84D-95A6-2BC461DDF7C5}">
      <dgm:prSet phldrT="[Tekst]" custT="1"/>
      <dgm:spPr/>
      <dgm:t>
        <a:bodyPr/>
        <a:lstStyle/>
        <a:p>
          <a:r>
            <a:rPr lang="nl-NL" sz="1400" b="0" i="0" dirty="0">
              <a:latin typeface="Calibri Light"/>
              <a:cs typeface="Calibri Light"/>
            </a:rPr>
            <a:t>Beheer van de stuurgegevens</a:t>
          </a:r>
        </a:p>
      </dgm:t>
    </dgm:pt>
    <dgm:pt modelId="{5989031E-7741-B943-AC37-36D6E2F6563E}" type="parTrans" cxnId="{E952C371-0B97-8B47-B185-FBCD69B9099D}">
      <dgm:prSet/>
      <dgm:spPr/>
      <dgm:t>
        <a:bodyPr/>
        <a:lstStyle/>
        <a:p>
          <a:endParaRPr lang="nl-NL"/>
        </a:p>
      </dgm:t>
    </dgm:pt>
    <dgm:pt modelId="{35E16B79-7AA8-554D-88BA-7B1883D5C14D}" type="sibTrans" cxnId="{E952C371-0B97-8B47-B185-FBCD69B9099D}">
      <dgm:prSet/>
      <dgm:spPr/>
      <dgm:t>
        <a:bodyPr/>
        <a:lstStyle/>
        <a:p>
          <a:endParaRPr lang="nl-NL"/>
        </a:p>
      </dgm:t>
    </dgm:pt>
    <dgm:pt modelId="{09286EFE-F0C0-064C-81DD-4526BC25CA01}">
      <dgm:prSet phldrT="[Tekst]" custT="1"/>
      <dgm:spPr/>
      <dgm:t>
        <a:bodyPr/>
        <a:lstStyle/>
        <a:p>
          <a:r>
            <a:rPr lang="nl-NL" sz="1400" b="0" i="0" dirty="0">
              <a:latin typeface="Calibri Light"/>
              <a:cs typeface="Calibri Light"/>
            </a:rPr>
            <a:t>Verzamelen KPI’s</a:t>
          </a:r>
        </a:p>
      </dgm:t>
    </dgm:pt>
    <dgm:pt modelId="{76C0031C-5D56-F445-8E6E-CB4E613E0810}" type="parTrans" cxnId="{25E8D40F-2957-7845-A410-E7A6FD304D91}">
      <dgm:prSet/>
      <dgm:spPr/>
      <dgm:t>
        <a:bodyPr/>
        <a:lstStyle/>
        <a:p>
          <a:endParaRPr lang="nl-NL"/>
        </a:p>
      </dgm:t>
    </dgm:pt>
    <dgm:pt modelId="{2C18930C-48C1-944D-8EEC-7D7A58050E68}" type="sibTrans" cxnId="{25E8D40F-2957-7845-A410-E7A6FD304D91}">
      <dgm:prSet/>
      <dgm:spPr/>
      <dgm:t>
        <a:bodyPr/>
        <a:lstStyle/>
        <a:p>
          <a:endParaRPr lang="nl-NL"/>
        </a:p>
      </dgm:t>
    </dgm:pt>
    <dgm:pt modelId="{BA5F025E-F945-C04A-A393-CF2D98E80074}">
      <dgm:prSet phldrT="[Tekst]" custT="1"/>
      <dgm:spPr/>
      <dgm:t>
        <a:bodyPr/>
        <a:lstStyle/>
        <a:p>
          <a:r>
            <a:rPr lang="nl-NL" sz="1400" b="0" i="0" dirty="0">
              <a:latin typeface="Calibri Light"/>
              <a:cs typeface="Calibri Light"/>
            </a:rPr>
            <a:t>Monitoren datakwaliteit</a:t>
          </a:r>
        </a:p>
      </dgm:t>
    </dgm:pt>
    <dgm:pt modelId="{EE253D4A-0C78-1646-A6E6-A764628ED19F}" type="parTrans" cxnId="{8A6D2841-512D-6746-8764-60CF7E5DE38F}">
      <dgm:prSet/>
      <dgm:spPr/>
      <dgm:t>
        <a:bodyPr/>
        <a:lstStyle/>
        <a:p>
          <a:endParaRPr lang="nl-NL"/>
        </a:p>
      </dgm:t>
    </dgm:pt>
    <dgm:pt modelId="{E90AD4A9-D3EE-F840-94AF-1613E0E1B29F}" type="sibTrans" cxnId="{8A6D2841-512D-6746-8764-60CF7E5DE38F}">
      <dgm:prSet/>
      <dgm:spPr/>
      <dgm:t>
        <a:bodyPr/>
        <a:lstStyle/>
        <a:p>
          <a:endParaRPr lang="nl-NL"/>
        </a:p>
      </dgm:t>
    </dgm:pt>
    <dgm:pt modelId="{5DC7F247-65AF-E345-88F8-2BD4E3EA6081}">
      <dgm:prSet phldrT="[Tekst]" custT="1"/>
      <dgm:spPr/>
      <dgm:t>
        <a:bodyPr/>
        <a:lstStyle/>
        <a:p>
          <a:r>
            <a:rPr lang="nl-NL" sz="1400" b="0" i="0" dirty="0">
              <a:latin typeface="Calibri Light"/>
              <a:cs typeface="Calibri Light"/>
            </a:rPr>
            <a:t>Afwijkingen rapporteren</a:t>
          </a:r>
        </a:p>
      </dgm:t>
    </dgm:pt>
    <dgm:pt modelId="{64F44828-1A47-EA46-B3B5-00E8D2BD75B8}" type="parTrans" cxnId="{513E9A94-B791-9C4F-9123-235C98A66F79}">
      <dgm:prSet/>
      <dgm:spPr/>
      <dgm:t>
        <a:bodyPr/>
        <a:lstStyle/>
        <a:p>
          <a:endParaRPr lang="nl-NL"/>
        </a:p>
      </dgm:t>
    </dgm:pt>
    <dgm:pt modelId="{4E2ADE5C-597F-6E4C-9226-2FBA4B5B1745}" type="sibTrans" cxnId="{513E9A94-B791-9C4F-9123-235C98A66F79}">
      <dgm:prSet/>
      <dgm:spPr/>
      <dgm:t>
        <a:bodyPr/>
        <a:lstStyle/>
        <a:p>
          <a:endParaRPr lang="nl-NL"/>
        </a:p>
      </dgm:t>
    </dgm:pt>
    <dgm:pt modelId="{F39AA6C5-17FC-624D-B1E7-0379AE460670}">
      <dgm:prSet phldrT="[Tekst]" custT="1"/>
      <dgm:spPr/>
      <dgm:t>
        <a:bodyPr/>
        <a:lstStyle/>
        <a:p>
          <a:r>
            <a:rPr lang="nl-NL" sz="1400" b="0" i="0" dirty="0">
              <a:latin typeface="Calibri Light"/>
              <a:cs typeface="Calibri Light"/>
            </a:rPr>
            <a:t>Corrigeren incorrecte data</a:t>
          </a:r>
        </a:p>
      </dgm:t>
    </dgm:pt>
    <dgm:pt modelId="{0E24C12B-C7EE-2845-A2D6-11AE2A7E27E9}" type="parTrans" cxnId="{1D0608FE-09DF-A843-843B-EE673D0CDD89}">
      <dgm:prSet/>
      <dgm:spPr/>
      <dgm:t>
        <a:bodyPr/>
        <a:lstStyle/>
        <a:p>
          <a:endParaRPr lang="nl-NL"/>
        </a:p>
      </dgm:t>
    </dgm:pt>
    <dgm:pt modelId="{E008B83A-925C-5B48-81F9-D783F6E90644}" type="sibTrans" cxnId="{1D0608FE-09DF-A843-843B-EE673D0CDD89}">
      <dgm:prSet/>
      <dgm:spPr/>
      <dgm:t>
        <a:bodyPr/>
        <a:lstStyle/>
        <a:p>
          <a:endParaRPr lang="nl-NL"/>
        </a:p>
      </dgm:t>
    </dgm:pt>
    <dgm:pt modelId="{C8675042-A6C9-F243-B4B5-091F89EE42C1}">
      <dgm:prSet phldrT="[Tekst]" custT="1"/>
      <dgm:spPr/>
      <dgm:t>
        <a:bodyPr/>
        <a:lstStyle/>
        <a:p>
          <a:r>
            <a:rPr lang="nl-NL" sz="1400" b="0" i="0" dirty="0">
              <a:latin typeface="Calibri Light"/>
              <a:cs typeface="Calibri Light"/>
            </a:rPr>
            <a:t>Beheren informatie over het systeem</a:t>
          </a:r>
        </a:p>
      </dgm:t>
    </dgm:pt>
    <dgm:pt modelId="{594813D4-80B3-144E-9EC3-038954045EFA}" type="parTrans" cxnId="{FBC90775-F8D8-8446-A0D5-442FAF8EA38A}">
      <dgm:prSet/>
      <dgm:spPr/>
      <dgm:t>
        <a:bodyPr/>
        <a:lstStyle/>
        <a:p>
          <a:endParaRPr lang="nl-NL"/>
        </a:p>
      </dgm:t>
    </dgm:pt>
    <dgm:pt modelId="{D7D29B6F-3E97-8E4E-AF1D-5ABEE2A5C48B}" type="sibTrans" cxnId="{FBC90775-F8D8-8446-A0D5-442FAF8EA38A}">
      <dgm:prSet/>
      <dgm:spPr/>
      <dgm:t>
        <a:bodyPr/>
        <a:lstStyle/>
        <a:p>
          <a:endParaRPr lang="nl-NL"/>
        </a:p>
      </dgm:t>
    </dgm:pt>
    <dgm:pt modelId="{8F30CD40-C605-4D45-BB0A-0EA9F9DC6A6E}" type="pres">
      <dgm:prSet presAssocID="{99878B61-CCED-4C0A-BDCB-95B1B5567639}" presName="Name0" presStyleCnt="0">
        <dgm:presLayoutVars>
          <dgm:dir/>
          <dgm:resizeHandles val="exact"/>
        </dgm:presLayoutVars>
      </dgm:prSet>
      <dgm:spPr/>
    </dgm:pt>
    <dgm:pt modelId="{39D59D8C-5B42-244F-8C7B-63E3AE4194A5}" type="pres">
      <dgm:prSet presAssocID="{99878B61-CCED-4C0A-BDCB-95B1B5567639}" presName="bkgdShp" presStyleLbl="alignAccFollowNode1" presStyleIdx="0" presStyleCnt="1" custLinFactNeighborX="8976"/>
      <dgm:spPr/>
    </dgm:pt>
    <dgm:pt modelId="{3E46E45E-866A-7743-AB57-3CC4348CAD0E}" type="pres">
      <dgm:prSet presAssocID="{99878B61-CCED-4C0A-BDCB-95B1B5567639}" presName="linComp" presStyleCnt="0"/>
      <dgm:spPr/>
    </dgm:pt>
    <dgm:pt modelId="{EBE35628-1F08-BC4C-840F-A1E351438257}" type="pres">
      <dgm:prSet presAssocID="{0FB80F1C-E04B-489F-87FA-15F1A82C88D2}" presName="compNode" presStyleCnt="0"/>
      <dgm:spPr/>
    </dgm:pt>
    <dgm:pt modelId="{9AAC58DF-576D-C54E-A846-6DDEB823823D}" type="pres">
      <dgm:prSet presAssocID="{0FB80F1C-E04B-489F-87FA-15F1A82C88D2}" presName="node" presStyleLbl="node1" presStyleIdx="0" presStyleCnt="4">
        <dgm:presLayoutVars>
          <dgm:bulletEnabled val="1"/>
        </dgm:presLayoutVars>
      </dgm:prSet>
      <dgm:spPr/>
    </dgm:pt>
    <dgm:pt modelId="{62ACB20D-4CEF-3C43-A03B-E680EA0DE1BC}" type="pres">
      <dgm:prSet presAssocID="{0FB80F1C-E04B-489F-87FA-15F1A82C88D2}" presName="invisiNode" presStyleLbl="node1" presStyleIdx="0" presStyleCnt="4"/>
      <dgm:spPr/>
    </dgm:pt>
    <dgm:pt modelId="{0BFEE80D-622B-6F4C-9A8C-12CD7BC368E6}" type="pres">
      <dgm:prSet presAssocID="{0FB80F1C-E04B-489F-87FA-15F1A82C88D2}" presName="imagNode" presStyleLbl="fgImgPlace1" presStyleIdx="0" presStyleCnt="4"/>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17000" b="-17000"/>
          </a:stretch>
        </a:blipFill>
      </dgm:spPr>
    </dgm:pt>
    <dgm:pt modelId="{2BB393A1-2080-2044-B190-014C040A6551}" type="pres">
      <dgm:prSet presAssocID="{31023846-5828-44B7-8D80-B76402B88548}" presName="sibTrans" presStyleLbl="sibTrans2D1" presStyleIdx="0" presStyleCnt="0"/>
      <dgm:spPr/>
    </dgm:pt>
    <dgm:pt modelId="{752BC0BD-2EAF-8045-AB6E-154600566B3E}" type="pres">
      <dgm:prSet presAssocID="{D3A2ABD3-6285-47DF-8A17-A59F7C712450}" presName="compNode" presStyleCnt="0"/>
      <dgm:spPr/>
    </dgm:pt>
    <dgm:pt modelId="{2B67851B-76F0-4747-A857-9FC4187A02AF}" type="pres">
      <dgm:prSet presAssocID="{D3A2ABD3-6285-47DF-8A17-A59F7C712450}" presName="node" presStyleLbl="node1" presStyleIdx="1" presStyleCnt="4">
        <dgm:presLayoutVars>
          <dgm:bulletEnabled val="1"/>
        </dgm:presLayoutVars>
      </dgm:prSet>
      <dgm:spPr/>
    </dgm:pt>
    <dgm:pt modelId="{E2E47BEC-3B32-0743-9766-36954234A263}" type="pres">
      <dgm:prSet presAssocID="{D3A2ABD3-6285-47DF-8A17-A59F7C712450}" presName="invisiNode" presStyleLbl="node1" presStyleIdx="1" presStyleCnt="4"/>
      <dgm:spPr/>
    </dgm:pt>
    <dgm:pt modelId="{93C88381-C792-9645-8F3A-814D31F10A35}" type="pres">
      <dgm:prSet presAssocID="{D3A2ABD3-6285-47DF-8A17-A59F7C712450}" presName="imagNode" presStyleLbl="fgImgPlace1" presStyleIdx="1" presStyleCnt="4"/>
      <dgm:spPr>
        <a:blipFill>
          <a:blip xmlns:r="http://schemas.openxmlformats.org/officeDocument/2006/relationships"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t="-25000" b="-25000"/>
          </a:stretch>
        </a:blipFill>
      </dgm:spPr>
    </dgm:pt>
    <dgm:pt modelId="{41E05E6C-1455-3D43-9998-DF2C7730F5D4}" type="pres">
      <dgm:prSet presAssocID="{C547947E-C1DB-4273-9B94-95BF62101D0A}" presName="sibTrans" presStyleLbl="sibTrans2D1" presStyleIdx="0" presStyleCnt="0"/>
      <dgm:spPr/>
    </dgm:pt>
    <dgm:pt modelId="{B10EEF9C-3ED3-FD41-94DA-BCFF703F43DF}" type="pres">
      <dgm:prSet presAssocID="{4BB31A52-2B3C-4131-929D-F4CFC9465138}" presName="compNode" presStyleCnt="0"/>
      <dgm:spPr/>
    </dgm:pt>
    <dgm:pt modelId="{E40758E3-EC12-5449-B91A-12498AB37AF6}" type="pres">
      <dgm:prSet presAssocID="{4BB31A52-2B3C-4131-929D-F4CFC9465138}" presName="node" presStyleLbl="node1" presStyleIdx="2" presStyleCnt="4">
        <dgm:presLayoutVars>
          <dgm:bulletEnabled val="1"/>
        </dgm:presLayoutVars>
      </dgm:prSet>
      <dgm:spPr/>
    </dgm:pt>
    <dgm:pt modelId="{78A5F0BE-E9EA-F248-BC56-4795F3AF5CC5}" type="pres">
      <dgm:prSet presAssocID="{4BB31A52-2B3C-4131-929D-F4CFC9465138}" presName="invisiNode" presStyleLbl="node1" presStyleIdx="2" presStyleCnt="4"/>
      <dgm:spPr/>
    </dgm:pt>
    <dgm:pt modelId="{D33B9828-DFBC-7D4E-BB3B-7C5BE001D220}" type="pres">
      <dgm:prSet presAssocID="{4BB31A52-2B3C-4131-929D-F4CFC9465138}" presName="imagNode" presStyleLbl="fgImgPlace1" presStyleIdx="2" presStyleCnt="4"/>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l="-9000" r="-9000"/>
          </a:stretch>
        </a:blipFill>
      </dgm:spPr>
    </dgm:pt>
    <dgm:pt modelId="{F04ECAFB-3CF6-134A-89B9-8F2DA8530A3C}" type="pres">
      <dgm:prSet presAssocID="{FC07AC86-0031-41CC-8890-CA6F74F9B970}" presName="sibTrans" presStyleLbl="sibTrans2D1" presStyleIdx="0" presStyleCnt="0"/>
      <dgm:spPr/>
    </dgm:pt>
    <dgm:pt modelId="{5919740E-8F23-2947-8B02-5F970B292745}" type="pres">
      <dgm:prSet presAssocID="{0ED92287-84EE-4FFF-B78B-0303F713BE14}" presName="compNode" presStyleCnt="0"/>
      <dgm:spPr/>
    </dgm:pt>
    <dgm:pt modelId="{4E861F95-53BB-CB40-AEC3-C7F332A0FAB2}" type="pres">
      <dgm:prSet presAssocID="{0ED92287-84EE-4FFF-B78B-0303F713BE14}" presName="node" presStyleLbl="node1" presStyleIdx="3" presStyleCnt="4">
        <dgm:presLayoutVars>
          <dgm:bulletEnabled val="1"/>
        </dgm:presLayoutVars>
      </dgm:prSet>
      <dgm:spPr/>
    </dgm:pt>
    <dgm:pt modelId="{2C01C763-8A56-7C4A-9057-808BB8A2A907}" type="pres">
      <dgm:prSet presAssocID="{0ED92287-84EE-4FFF-B78B-0303F713BE14}" presName="invisiNode" presStyleLbl="node1" presStyleIdx="3" presStyleCnt="4"/>
      <dgm:spPr/>
    </dgm:pt>
    <dgm:pt modelId="{E40D8314-7B58-6B4F-BC7F-ADA318A40850}" type="pres">
      <dgm:prSet presAssocID="{0ED92287-84EE-4FFF-B78B-0303F713BE14}" presName="imagNode" presStyleLbl="fgImgPlace1" presStyleIdx="3" presStyleCnt="4"/>
      <dgm:spPr>
        <a:blipFill>
          <a:blip xmlns:r="http://schemas.openxmlformats.org/officeDocument/2006/relationships"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Lst>
  <dgm:cxnLst>
    <dgm:cxn modelId="{B83A2D0B-F504-4E39-8A82-0CD12659F626}" srcId="{99878B61-CCED-4C0A-BDCB-95B1B5567639}" destId="{4BB31A52-2B3C-4131-929D-F4CFC9465138}" srcOrd="2" destOrd="0" parTransId="{9097FFF8-4027-4D45-94D2-9B0316EFB5E5}" sibTransId="{FC07AC86-0031-41CC-8890-CA6F74F9B970}"/>
    <dgm:cxn modelId="{7FE3520E-6692-4C4D-A38D-3D27F9D1D08B}" type="presOf" srcId="{5DC7F247-65AF-E345-88F8-2BD4E3EA6081}" destId="{E40758E3-EC12-5449-B91A-12498AB37AF6}" srcOrd="0" destOrd="2" presId="urn:microsoft.com/office/officeart/2005/8/layout/pList2"/>
    <dgm:cxn modelId="{25E8D40F-2957-7845-A410-E7A6FD304D91}" srcId="{D3A2ABD3-6285-47DF-8A17-A59F7C712450}" destId="{09286EFE-F0C0-064C-81DD-4526BC25CA01}" srcOrd="0" destOrd="0" parTransId="{76C0031C-5D56-F445-8E6E-CB4E613E0810}" sibTransId="{2C18930C-48C1-944D-8EEC-7D7A58050E68}"/>
    <dgm:cxn modelId="{5A9B5B12-9AF3-2743-8C90-68953D88E1DF}" type="presOf" srcId="{F39AA6C5-17FC-624D-B1E7-0379AE460670}" destId="{E40758E3-EC12-5449-B91A-12498AB37AF6}" srcOrd="0" destOrd="3" presId="urn:microsoft.com/office/officeart/2005/8/layout/pList2"/>
    <dgm:cxn modelId="{01428E25-F412-4FC4-BA36-AE5CF51B8421}" srcId="{99878B61-CCED-4C0A-BDCB-95B1B5567639}" destId="{0ED92287-84EE-4FFF-B78B-0303F713BE14}" srcOrd="3" destOrd="0" parTransId="{7B25B6F4-9256-4E5E-871E-C7BC8E0E2332}" sibTransId="{651C918F-A7CA-4204-9B8E-A20CF1D2E30A}"/>
    <dgm:cxn modelId="{92AD6E2D-393E-459C-BE1A-F25E21D03519}" srcId="{99878B61-CCED-4C0A-BDCB-95B1B5567639}" destId="{D3A2ABD3-6285-47DF-8A17-A59F7C712450}" srcOrd="1" destOrd="0" parTransId="{DBEBF122-B951-4286-B478-017C86A1EADC}" sibTransId="{C547947E-C1DB-4273-9B94-95BF62101D0A}"/>
    <dgm:cxn modelId="{3BC01032-7F3C-2648-ADB1-DADDAEAF4E5C}" type="presOf" srcId="{BA5F025E-F945-C04A-A393-CF2D98E80074}" destId="{E40758E3-EC12-5449-B91A-12498AB37AF6}" srcOrd="0" destOrd="1" presId="urn:microsoft.com/office/officeart/2005/8/layout/pList2"/>
    <dgm:cxn modelId="{40691F35-C6F2-8C4D-A59D-59EB1E462086}" type="presOf" srcId="{C547947E-C1DB-4273-9B94-95BF62101D0A}" destId="{41E05E6C-1455-3D43-9998-DF2C7730F5D4}" srcOrd="0" destOrd="0" presId="urn:microsoft.com/office/officeart/2005/8/layout/pList2"/>
    <dgm:cxn modelId="{8A6D2841-512D-6746-8764-60CF7E5DE38F}" srcId="{4BB31A52-2B3C-4131-929D-F4CFC9465138}" destId="{BA5F025E-F945-C04A-A393-CF2D98E80074}" srcOrd="0" destOrd="0" parTransId="{EE253D4A-0C78-1646-A6E6-A764628ED19F}" sibTransId="{E90AD4A9-D3EE-F840-94AF-1613E0E1B29F}"/>
    <dgm:cxn modelId="{15EAF462-EC43-C94B-AA7F-413650C740C7}" type="presOf" srcId="{C8675042-A6C9-F243-B4B5-091F89EE42C1}" destId="{4E861F95-53BB-CB40-AEC3-C7F332A0FAB2}" srcOrd="0" destOrd="1" presId="urn:microsoft.com/office/officeart/2005/8/layout/pList2"/>
    <dgm:cxn modelId="{DE0BC76D-15A4-EE41-B176-3364A3C56B9B}" type="presOf" srcId="{D3A2ABD3-6285-47DF-8A17-A59F7C712450}" destId="{2B67851B-76F0-4747-A857-9FC4187A02AF}" srcOrd="0" destOrd="0" presId="urn:microsoft.com/office/officeart/2005/8/layout/pList2"/>
    <dgm:cxn modelId="{6ED17B6F-17B9-3548-86BA-26A36FC641F1}" type="presOf" srcId="{FC07AC86-0031-41CC-8890-CA6F74F9B970}" destId="{F04ECAFB-3CF6-134A-89B9-8F2DA8530A3C}" srcOrd="0" destOrd="0" presId="urn:microsoft.com/office/officeart/2005/8/layout/pList2"/>
    <dgm:cxn modelId="{EF276650-B304-E94F-BB91-25C4A883990D}" type="presOf" srcId="{0ED92287-84EE-4FFF-B78B-0303F713BE14}" destId="{4E861F95-53BB-CB40-AEC3-C7F332A0FAB2}" srcOrd="0" destOrd="0" presId="urn:microsoft.com/office/officeart/2005/8/layout/pList2"/>
    <dgm:cxn modelId="{E952C371-0B97-8B47-B185-FBCD69B9099D}" srcId="{0FB80F1C-E04B-489F-87FA-15F1A82C88D2}" destId="{6E9DF08B-656B-E84D-95A6-2BC461DDF7C5}" srcOrd="0" destOrd="0" parTransId="{5989031E-7741-B943-AC37-36D6E2F6563E}" sibTransId="{35E16B79-7AA8-554D-88BA-7B1883D5C14D}"/>
    <dgm:cxn modelId="{FBC90775-F8D8-8446-A0D5-442FAF8EA38A}" srcId="{0ED92287-84EE-4FFF-B78B-0303F713BE14}" destId="{C8675042-A6C9-F243-B4B5-091F89EE42C1}" srcOrd="0" destOrd="0" parTransId="{594813D4-80B3-144E-9EC3-038954045EFA}" sibTransId="{D7D29B6F-3E97-8E4E-AF1D-5ABEE2A5C48B}"/>
    <dgm:cxn modelId="{487BE558-163C-456C-9545-3604F751A17E}" srcId="{99878B61-CCED-4C0A-BDCB-95B1B5567639}" destId="{0FB80F1C-E04B-489F-87FA-15F1A82C88D2}" srcOrd="0" destOrd="0" parTransId="{2A4F2E62-E28A-4489-937B-39B2BDC66E33}" sibTransId="{31023846-5828-44B7-8D80-B76402B88548}"/>
    <dgm:cxn modelId="{513E9A94-B791-9C4F-9123-235C98A66F79}" srcId="{4BB31A52-2B3C-4131-929D-F4CFC9465138}" destId="{5DC7F247-65AF-E345-88F8-2BD4E3EA6081}" srcOrd="1" destOrd="0" parTransId="{64F44828-1A47-EA46-B3B5-00E8D2BD75B8}" sibTransId="{4E2ADE5C-597F-6E4C-9226-2FBA4B5B1745}"/>
    <dgm:cxn modelId="{419C3F98-4042-A440-8AF9-25DC98929AC0}" type="presOf" srcId="{0FB80F1C-E04B-489F-87FA-15F1A82C88D2}" destId="{9AAC58DF-576D-C54E-A846-6DDEB823823D}" srcOrd="0" destOrd="0" presId="urn:microsoft.com/office/officeart/2005/8/layout/pList2"/>
    <dgm:cxn modelId="{6DA8B6A8-143E-AA42-9CCA-94D48A317FCD}" type="presOf" srcId="{99878B61-CCED-4C0A-BDCB-95B1B5567639}" destId="{8F30CD40-C605-4D45-BB0A-0EA9F9DC6A6E}" srcOrd="0" destOrd="0" presId="urn:microsoft.com/office/officeart/2005/8/layout/pList2"/>
    <dgm:cxn modelId="{85F2E7A9-6703-7A4F-9854-8805B600A69A}" type="presOf" srcId="{31023846-5828-44B7-8D80-B76402B88548}" destId="{2BB393A1-2080-2044-B190-014C040A6551}" srcOrd="0" destOrd="0" presId="urn:microsoft.com/office/officeart/2005/8/layout/pList2"/>
    <dgm:cxn modelId="{0AFF95AC-C88B-794A-85AD-764083F9CA91}" type="presOf" srcId="{09286EFE-F0C0-064C-81DD-4526BC25CA01}" destId="{2B67851B-76F0-4747-A857-9FC4187A02AF}" srcOrd="0" destOrd="1" presId="urn:microsoft.com/office/officeart/2005/8/layout/pList2"/>
    <dgm:cxn modelId="{734905B2-7485-4B42-9D53-399733BD2229}" type="presOf" srcId="{4BB31A52-2B3C-4131-929D-F4CFC9465138}" destId="{E40758E3-EC12-5449-B91A-12498AB37AF6}" srcOrd="0" destOrd="0" presId="urn:microsoft.com/office/officeart/2005/8/layout/pList2"/>
    <dgm:cxn modelId="{786F40B7-7C34-B249-BAA8-C3E47F2A9A74}" type="presOf" srcId="{6E9DF08B-656B-E84D-95A6-2BC461DDF7C5}" destId="{9AAC58DF-576D-C54E-A846-6DDEB823823D}" srcOrd="0" destOrd="1" presId="urn:microsoft.com/office/officeart/2005/8/layout/pList2"/>
    <dgm:cxn modelId="{1D0608FE-09DF-A843-843B-EE673D0CDD89}" srcId="{4BB31A52-2B3C-4131-929D-F4CFC9465138}" destId="{F39AA6C5-17FC-624D-B1E7-0379AE460670}" srcOrd="2" destOrd="0" parTransId="{0E24C12B-C7EE-2845-A2D6-11AE2A7E27E9}" sibTransId="{E008B83A-925C-5B48-81F9-D783F6E90644}"/>
    <dgm:cxn modelId="{4FDA78AB-500E-8742-A2B7-C89BA52708DB}" type="presParOf" srcId="{8F30CD40-C605-4D45-BB0A-0EA9F9DC6A6E}" destId="{39D59D8C-5B42-244F-8C7B-63E3AE4194A5}" srcOrd="0" destOrd="0" presId="urn:microsoft.com/office/officeart/2005/8/layout/pList2"/>
    <dgm:cxn modelId="{B6628FC3-D678-E841-A73E-34573DBF4DAD}" type="presParOf" srcId="{8F30CD40-C605-4D45-BB0A-0EA9F9DC6A6E}" destId="{3E46E45E-866A-7743-AB57-3CC4348CAD0E}" srcOrd="1" destOrd="0" presId="urn:microsoft.com/office/officeart/2005/8/layout/pList2"/>
    <dgm:cxn modelId="{B64D9D14-3A93-E14A-BE0E-198D7764E174}" type="presParOf" srcId="{3E46E45E-866A-7743-AB57-3CC4348CAD0E}" destId="{EBE35628-1F08-BC4C-840F-A1E351438257}" srcOrd="0" destOrd="0" presId="urn:microsoft.com/office/officeart/2005/8/layout/pList2"/>
    <dgm:cxn modelId="{30532A8C-3F8D-C241-80CA-D90140D735ED}" type="presParOf" srcId="{EBE35628-1F08-BC4C-840F-A1E351438257}" destId="{9AAC58DF-576D-C54E-A846-6DDEB823823D}" srcOrd="0" destOrd="0" presId="urn:microsoft.com/office/officeart/2005/8/layout/pList2"/>
    <dgm:cxn modelId="{EC33BB94-2A55-9A4F-A9D3-25F828EFD93E}" type="presParOf" srcId="{EBE35628-1F08-BC4C-840F-A1E351438257}" destId="{62ACB20D-4CEF-3C43-A03B-E680EA0DE1BC}" srcOrd="1" destOrd="0" presId="urn:microsoft.com/office/officeart/2005/8/layout/pList2"/>
    <dgm:cxn modelId="{BEBAB834-5C5E-4448-92AA-262FD8A12252}" type="presParOf" srcId="{EBE35628-1F08-BC4C-840F-A1E351438257}" destId="{0BFEE80D-622B-6F4C-9A8C-12CD7BC368E6}" srcOrd="2" destOrd="0" presId="urn:microsoft.com/office/officeart/2005/8/layout/pList2"/>
    <dgm:cxn modelId="{AC7621F9-892A-6E40-9F3E-1BD77BD4A3D0}" type="presParOf" srcId="{3E46E45E-866A-7743-AB57-3CC4348CAD0E}" destId="{2BB393A1-2080-2044-B190-014C040A6551}" srcOrd="1" destOrd="0" presId="urn:microsoft.com/office/officeart/2005/8/layout/pList2"/>
    <dgm:cxn modelId="{9C7CCB92-A160-4340-9EB9-0CF8276A922F}" type="presParOf" srcId="{3E46E45E-866A-7743-AB57-3CC4348CAD0E}" destId="{752BC0BD-2EAF-8045-AB6E-154600566B3E}" srcOrd="2" destOrd="0" presId="urn:microsoft.com/office/officeart/2005/8/layout/pList2"/>
    <dgm:cxn modelId="{EDA126DC-A879-6F4E-B23E-F19F4086773E}" type="presParOf" srcId="{752BC0BD-2EAF-8045-AB6E-154600566B3E}" destId="{2B67851B-76F0-4747-A857-9FC4187A02AF}" srcOrd="0" destOrd="0" presId="urn:microsoft.com/office/officeart/2005/8/layout/pList2"/>
    <dgm:cxn modelId="{14F4BA28-8973-7A4E-8D59-F1DB52F3AE6E}" type="presParOf" srcId="{752BC0BD-2EAF-8045-AB6E-154600566B3E}" destId="{E2E47BEC-3B32-0743-9766-36954234A263}" srcOrd="1" destOrd="0" presId="urn:microsoft.com/office/officeart/2005/8/layout/pList2"/>
    <dgm:cxn modelId="{8F34B983-6F41-4544-B5F1-45E8D5B8D758}" type="presParOf" srcId="{752BC0BD-2EAF-8045-AB6E-154600566B3E}" destId="{93C88381-C792-9645-8F3A-814D31F10A35}" srcOrd="2" destOrd="0" presId="urn:microsoft.com/office/officeart/2005/8/layout/pList2"/>
    <dgm:cxn modelId="{63B028DF-9830-E241-85C2-0BBB09FD2298}" type="presParOf" srcId="{3E46E45E-866A-7743-AB57-3CC4348CAD0E}" destId="{41E05E6C-1455-3D43-9998-DF2C7730F5D4}" srcOrd="3" destOrd="0" presId="urn:microsoft.com/office/officeart/2005/8/layout/pList2"/>
    <dgm:cxn modelId="{83BE6312-D9DB-B243-AB83-FF2E76286A4B}" type="presParOf" srcId="{3E46E45E-866A-7743-AB57-3CC4348CAD0E}" destId="{B10EEF9C-3ED3-FD41-94DA-BCFF703F43DF}" srcOrd="4" destOrd="0" presId="urn:microsoft.com/office/officeart/2005/8/layout/pList2"/>
    <dgm:cxn modelId="{58E298C7-7857-8C46-B845-B01404B774AC}" type="presParOf" srcId="{B10EEF9C-3ED3-FD41-94DA-BCFF703F43DF}" destId="{E40758E3-EC12-5449-B91A-12498AB37AF6}" srcOrd="0" destOrd="0" presId="urn:microsoft.com/office/officeart/2005/8/layout/pList2"/>
    <dgm:cxn modelId="{31A3BA2C-2534-BE44-9A3F-5FB06B65403D}" type="presParOf" srcId="{B10EEF9C-3ED3-FD41-94DA-BCFF703F43DF}" destId="{78A5F0BE-E9EA-F248-BC56-4795F3AF5CC5}" srcOrd="1" destOrd="0" presId="urn:microsoft.com/office/officeart/2005/8/layout/pList2"/>
    <dgm:cxn modelId="{C5DAC463-BDD1-0642-BD95-75579AA53102}" type="presParOf" srcId="{B10EEF9C-3ED3-FD41-94DA-BCFF703F43DF}" destId="{D33B9828-DFBC-7D4E-BB3B-7C5BE001D220}" srcOrd="2" destOrd="0" presId="urn:microsoft.com/office/officeart/2005/8/layout/pList2"/>
    <dgm:cxn modelId="{44E0C20B-2281-4844-A873-C5ECD6ABA5FA}" type="presParOf" srcId="{3E46E45E-866A-7743-AB57-3CC4348CAD0E}" destId="{F04ECAFB-3CF6-134A-89B9-8F2DA8530A3C}" srcOrd="5" destOrd="0" presId="urn:microsoft.com/office/officeart/2005/8/layout/pList2"/>
    <dgm:cxn modelId="{A6609B5B-A2E1-6849-9D9F-7C187F072AF9}" type="presParOf" srcId="{3E46E45E-866A-7743-AB57-3CC4348CAD0E}" destId="{5919740E-8F23-2947-8B02-5F970B292745}" srcOrd="6" destOrd="0" presId="urn:microsoft.com/office/officeart/2005/8/layout/pList2"/>
    <dgm:cxn modelId="{C324D6B4-056A-7944-9FE4-C8D3362BC3EB}" type="presParOf" srcId="{5919740E-8F23-2947-8B02-5F970B292745}" destId="{4E861F95-53BB-CB40-AEC3-C7F332A0FAB2}" srcOrd="0" destOrd="0" presId="urn:microsoft.com/office/officeart/2005/8/layout/pList2"/>
    <dgm:cxn modelId="{C9C9DEEC-0888-0B4B-9A63-5DDC3D62FE30}" type="presParOf" srcId="{5919740E-8F23-2947-8B02-5F970B292745}" destId="{2C01C763-8A56-7C4A-9057-808BB8A2A907}" srcOrd="1" destOrd="0" presId="urn:microsoft.com/office/officeart/2005/8/layout/pList2"/>
    <dgm:cxn modelId="{FD76C4BF-C0C3-8A44-8712-4A83A2A40C0E}" type="presParOf" srcId="{5919740E-8F23-2947-8B02-5F970B292745}" destId="{E40D8314-7B58-6B4F-BC7F-ADA318A4085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rgbClr val="ED7D31"/>
        </a:solidFill>
        <a:ln>
          <a:solidFill>
            <a:srgbClr val="ED7D3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rgbClr val="ED7D31"/>
          </a:solidFill>
        </a:ln>
      </dgm:spPr>
      <dgm:t>
        <a:bodyPr/>
        <a:lstStyle/>
        <a:p>
          <a:pPr>
            <a:buFontTx/>
            <a:buNone/>
          </a:pPr>
          <a:r>
            <a:rPr lang="nl-NL" sz="2000" b="1" i="1" dirty="0">
              <a:solidFill>
                <a:srgbClr val="FA923F"/>
              </a:solidFill>
              <a:latin typeface="Calibri"/>
              <a:cs typeface="Calibri"/>
            </a:rPr>
            <a:t>Een vraag</a:t>
          </a:r>
          <a:endParaRPr lang="nl-NL" sz="2800" b="1" i="1" dirty="0">
            <a:solidFill>
              <a:srgbClr val="FA923F"/>
            </a:solidFill>
            <a:latin typeface="Calibri"/>
            <a:cs typeface="Calibri"/>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dgm:t>
        <a:bodyPr/>
        <a:lstStyle/>
        <a:p>
          <a:pPr>
            <a:buFontTx/>
            <a:buNone/>
          </a:pPr>
          <a:r>
            <a:rPr lang="nl-NL" sz="2000" b="0" i="0" dirty="0">
              <a:latin typeface="Calibri Light"/>
              <a:cs typeface="Calibri Light"/>
            </a:rPr>
            <a:t>Wat terminologie</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000" dirty="0">
              <a:solidFill>
                <a:schemeClr val="tx1">
                  <a:lumMod val="90000"/>
                  <a:lumOff val="10000"/>
                </a:schemeClr>
              </a:solidFill>
              <a:latin typeface="Calibri Light"/>
              <a:cs typeface="Calibri Light"/>
            </a:rPr>
            <a:t>Waarom BIM</a:t>
          </a:r>
          <a:endParaRPr lang="nl-NL" sz="2000" b="0" i="0" dirty="0">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dgm:t>
        <a:bodyPr/>
        <a:lstStyle/>
        <a:p>
          <a:pPr>
            <a:buFontTx/>
            <a:buNone/>
          </a:pPr>
          <a:r>
            <a:rPr lang="nl-NL" sz="2000" dirty="0">
              <a:solidFill>
                <a:schemeClr val="tx1">
                  <a:lumMod val="90000"/>
                  <a:lumOff val="10000"/>
                </a:schemeClr>
              </a:solidFill>
              <a:latin typeface="Calibri Light"/>
              <a:cs typeface="Calibri Light"/>
            </a:rPr>
            <a:t>Wat is BIM</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2C18B6B6-4D85-664A-A0F9-575F7430D61D}">
      <dgm:prSet custT="1"/>
      <dgm:spPr/>
      <dgm:t>
        <a:bodyPr/>
        <a:lstStyle/>
        <a:p>
          <a:pPr>
            <a:buFontTx/>
            <a:buNone/>
          </a:pPr>
          <a:r>
            <a:rPr lang="nl-NL" sz="1400" b="0" i="0" dirty="0">
              <a:latin typeface="Calibri Light"/>
              <a:cs typeface="Calibri Light"/>
            </a:rPr>
            <a:t>5</a:t>
          </a:r>
        </a:p>
      </dgm:t>
    </dgm:pt>
    <dgm:pt modelId="{DB57D43F-249E-B641-A35B-5BD3736FFAB6}" type="parTrans" cxnId="{41FFA6D1-86F3-5346-8F86-AC568980878E}">
      <dgm:prSet/>
      <dgm:spPr/>
      <dgm:t>
        <a:bodyPr/>
        <a:lstStyle/>
        <a:p>
          <a:endParaRPr lang="nl-NL"/>
        </a:p>
      </dgm:t>
    </dgm:pt>
    <dgm:pt modelId="{CE27E347-A7FB-5242-A284-CAE20F15C626}" type="sibTrans" cxnId="{41FFA6D1-86F3-5346-8F86-AC568980878E}">
      <dgm:prSet/>
      <dgm:spPr/>
      <dgm:t>
        <a:bodyPr/>
        <a:lstStyle/>
        <a:p>
          <a:endParaRPr lang="nl-NL"/>
        </a:p>
      </dgm:t>
    </dgm:pt>
    <dgm:pt modelId="{22DBD7EA-76C3-4543-B2CF-217A075A6DEC}">
      <dgm:prSet custT="1"/>
      <dgm:spPr/>
      <dgm:t>
        <a:bodyPr/>
        <a:lstStyle/>
        <a:p>
          <a:pPr>
            <a:buFontTx/>
            <a:buNone/>
          </a:pPr>
          <a:r>
            <a:rPr lang="nl-NL" sz="2000" b="0" i="0" dirty="0">
              <a:latin typeface="Calibri Light"/>
              <a:cs typeface="Calibri Light"/>
            </a:rPr>
            <a:t>Rollen binnen BIM</a:t>
          </a:r>
        </a:p>
      </dgm:t>
    </dgm:pt>
    <dgm:pt modelId="{4E723CA1-71DC-614E-BE59-353CA599B7A2}" type="parTrans" cxnId="{84208533-B260-7A45-8DFF-D4E2AA5BB4B7}">
      <dgm:prSet/>
      <dgm:spPr/>
      <dgm:t>
        <a:bodyPr/>
        <a:lstStyle/>
        <a:p>
          <a:endParaRPr lang="nl-NL"/>
        </a:p>
      </dgm:t>
    </dgm:pt>
    <dgm:pt modelId="{23F1D0A4-9070-5648-9023-7C7BEEF77619}" type="sibTrans" cxnId="{84208533-B260-7A45-8DFF-D4E2AA5BB4B7}">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CF7F137E-240D-9548-8F8C-DE3BE98E3E52}" type="pres">
      <dgm:prSet presAssocID="{56E85428-BC5E-C24A-8573-EA9C23225016}" presName="sp" presStyleCnt="0"/>
      <dgm:spPr/>
    </dgm:pt>
    <dgm:pt modelId="{00908E47-828E-E347-B50E-5F7CD82BA23A}" type="pres">
      <dgm:prSet presAssocID="{2C18B6B6-4D85-664A-A0F9-575F7430D61D}" presName="composite" presStyleCnt="0"/>
      <dgm:spPr/>
    </dgm:pt>
    <dgm:pt modelId="{9D6ECE80-AF06-0249-9578-4F2DE4F0AFF9}" type="pres">
      <dgm:prSet presAssocID="{2C18B6B6-4D85-664A-A0F9-575F7430D61D}" presName="parentText" presStyleLbl="alignNode1" presStyleIdx="4" presStyleCnt="5">
        <dgm:presLayoutVars>
          <dgm:chMax val="1"/>
          <dgm:bulletEnabled val="1"/>
        </dgm:presLayoutVars>
      </dgm:prSet>
      <dgm:spPr/>
    </dgm:pt>
    <dgm:pt modelId="{CAC2C020-6E78-4B45-B4C8-F96FEAA77FB3}" type="pres">
      <dgm:prSet presAssocID="{2C18B6B6-4D85-664A-A0F9-575F7430D61D}" presName="descendantText" presStyleLbl="alignAcc1" presStyleIdx="4" presStyleCnt="5">
        <dgm:presLayoutVars>
          <dgm:bulletEnabled val="1"/>
        </dgm:presLayoutVars>
      </dgm:prSet>
      <dgm:spPr/>
    </dgm:pt>
  </dgm:ptLst>
  <dgm:cxnLst>
    <dgm:cxn modelId="{4A567E05-C285-1D40-813B-0F806C79B53A}" type="presOf" srcId="{22DBD7EA-76C3-4543-B2CF-217A075A6DEC}" destId="{CAC2C020-6E78-4B45-B4C8-F96FEAA77FB3}" srcOrd="0" destOrd="0" presId="urn:microsoft.com/office/officeart/2005/8/layout/chevron2"/>
    <dgm:cxn modelId="{AD601306-2153-484E-9300-15C425CCB05F}" srcId="{280C3EFF-4EE0-F343-8EA9-4D87E673FA89}" destId="{072F194E-C723-F14A-9F90-685831B561C0}" srcOrd="1" destOrd="0" parTransId="{1A542363-DA21-A648-B5D1-FC67F018B0EA}" sibTransId="{F476C111-24F0-7D46-84BE-96C7002706F2}"/>
    <dgm:cxn modelId="{8097700A-2EEA-7F4A-BA0B-2A46FEC2A219}" type="presOf" srcId="{D040A011-DBC8-444C-B5B4-237888B13048}" destId="{B2958CAC-D613-0141-A59A-C583001E135C}" srcOrd="0" destOrd="0" presId="urn:microsoft.com/office/officeart/2005/8/layout/chevron2"/>
    <dgm:cxn modelId="{CDAAD80E-4DAF-6C45-A132-958CD2A30E3E}" type="presOf" srcId="{BD6A9D52-93A9-B240-A233-F23AA8464ED8}" destId="{320D730F-364A-2E47-9339-3D423ABBC587}" srcOrd="0" destOrd="0" presId="urn:microsoft.com/office/officeart/2005/8/layout/chevron2"/>
    <dgm:cxn modelId="{9438652B-6888-B944-AA45-5F201C265D7D}" type="presOf" srcId="{280C3EFF-4EE0-F343-8EA9-4D87E673FA89}" destId="{F03E87A8-4424-174D-9BEE-A018C9E9E143}"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84208533-B260-7A45-8DFF-D4E2AA5BB4B7}" srcId="{2C18B6B6-4D85-664A-A0F9-575F7430D61D}" destId="{22DBD7EA-76C3-4543-B2CF-217A075A6DEC}" srcOrd="0" destOrd="0" parTransId="{4E723CA1-71DC-614E-BE59-353CA599B7A2}" sibTransId="{23F1D0A4-9070-5648-9023-7C7BEEF77619}"/>
    <dgm:cxn modelId="{0B6AC147-F3D7-1A46-A710-D8413098AAB4}" type="presOf" srcId="{C19951B7-166B-E44C-90C1-CFB9615A7DE2}" destId="{9ACF0CF1-DE3C-8F43-82BE-A592E48C9D53}" srcOrd="0" destOrd="0" presId="urn:microsoft.com/office/officeart/2005/8/layout/chevron2"/>
    <dgm:cxn modelId="{D3958883-5D32-404A-9BE1-673F8B75B727}" type="presOf" srcId="{9CD45D3A-17F2-074E-B563-9000590F639A}" destId="{5E2127FE-E7D9-4246-9D6A-556073ED5070}" srcOrd="0" destOrd="0" presId="urn:microsoft.com/office/officeart/2005/8/layout/chevron2"/>
    <dgm:cxn modelId="{453056A8-A1E9-474F-AB42-7945F881A33E}" type="presOf" srcId="{C429E0E7-E3F7-1E40-9284-7EC747DA94CB}" destId="{C57514A3-C0CE-9744-A723-93A605E9D494}"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C7B068B9-C1C0-AB41-8CA4-DBFEA0BC51F1}" type="presOf" srcId="{33EAA58C-C7A4-2240-A578-D9E3D24B2837}" destId="{EC7AE2EA-06FF-C547-9434-EF0B82BECBDA}" srcOrd="0" destOrd="0" presId="urn:microsoft.com/office/officeart/2005/8/layout/chevron2"/>
    <dgm:cxn modelId="{156554BB-5787-BA48-8624-68796C3CF526}" type="presOf" srcId="{DA1C2FB0-0DF8-B147-B3D9-46CBF06E4EB0}" destId="{7B9D288A-6BD2-1A40-B0B9-E3FE85D83ED6}" srcOrd="0" destOrd="0" presId="urn:microsoft.com/office/officeart/2005/8/layout/chevron2"/>
    <dgm:cxn modelId="{8DF45FBE-CC38-8A44-9296-5BA566D28CB7}" type="presOf" srcId="{2C18B6B6-4D85-664A-A0F9-575F7430D61D}" destId="{9D6ECE80-AF06-0249-9578-4F2DE4F0AFF9}" srcOrd="0" destOrd="0" presId="urn:microsoft.com/office/officeart/2005/8/layout/chevron2"/>
    <dgm:cxn modelId="{25A136C4-38AE-0B40-9DDA-D931842DEE4F}" type="presOf" srcId="{072F194E-C723-F14A-9F90-685831B561C0}" destId="{768AD8B4-E2C9-FF46-959B-FF489DCFBDE1}"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41FFA6D1-86F3-5346-8F86-AC568980878E}" srcId="{280C3EFF-4EE0-F343-8EA9-4D87E673FA89}" destId="{2C18B6B6-4D85-664A-A0F9-575F7430D61D}" srcOrd="4" destOrd="0" parTransId="{DB57D43F-249E-B641-A35B-5BD3736FFAB6}" sibTransId="{CE27E347-A7FB-5242-A284-CAE20F15C626}"/>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5C5044AC-7FEA-8C4C-8EB1-ADA8C7B5886E}" type="presParOf" srcId="{F03E87A8-4424-174D-9BEE-A018C9E9E143}" destId="{3A6AEAF7-9093-9A42-A9FF-D982D623ED9E}" srcOrd="0" destOrd="0" presId="urn:microsoft.com/office/officeart/2005/8/layout/chevron2"/>
    <dgm:cxn modelId="{017BBB20-F142-2440-91E4-AF4571815733}" type="presParOf" srcId="{3A6AEAF7-9093-9A42-A9FF-D982D623ED9E}" destId="{B2958CAC-D613-0141-A59A-C583001E135C}" srcOrd="0" destOrd="0" presId="urn:microsoft.com/office/officeart/2005/8/layout/chevron2"/>
    <dgm:cxn modelId="{644D864E-4B6C-DE45-8451-C1AD6559D14F}" type="presParOf" srcId="{3A6AEAF7-9093-9A42-A9FF-D982D623ED9E}" destId="{7B9D288A-6BD2-1A40-B0B9-E3FE85D83ED6}" srcOrd="1" destOrd="0" presId="urn:microsoft.com/office/officeart/2005/8/layout/chevron2"/>
    <dgm:cxn modelId="{8CDFE004-FE5F-4449-B630-D555BCB3589C}" type="presParOf" srcId="{F03E87A8-4424-174D-9BEE-A018C9E9E143}" destId="{89CB6960-96C0-A84D-A63F-C62444D77939}" srcOrd="1" destOrd="0" presId="urn:microsoft.com/office/officeart/2005/8/layout/chevron2"/>
    <dgm:cxn modelId="{FC315D04-CA94-E84D-A3B8-EA4A3EE51A72}" type="presParOf" srcId="{F03E87A8-4424-174D-9BEE-A018C9E9E143}" destId="{6A6CF363-EAA0-3240-89A2-1D30B4EB5312}" srcOrd="2" destOrd="0" presId="urn:microsoft.com/office/officeart/2005/8/layout/chevron2"/>
    <dgm:cxn modelId="{2AAAF8CB-0673-BF4A-B857-ABA451A4CBA3}" type="presParOf" srcId="{6A6CF363-EAA0-3240-89A2-1D30B4EB5312}" destId="{768AD8B4-E2C9-FF46-959B-FF489DCFBDE1}" srcOrd="0" destOrd="0" presId="urn:microsoft.com/office/officeart/2005/8/layout/chevron2"/>
    <dgm:cxn modelId="{8C9853DD-CDFB-544F-98E6-E755EAA00422}" type="presParOf" srcId="{6A6CF363-EAA0-3240-89A2-1D30B4EB5312}" destId="{5E2127FE-E7D9-4246-9D6A-556073ED5070}" srcOrd="1" destOrd="0" presId="urn:microsoft.com/office/officeart/2005/8/layout/chevron2"/>
    <dgm:cxn modelId="{68F49A4B-E355-074E-A6D2-A451184C5DEA}" type="presParOf" srcId="{F03E87A8-4424-174D-9BEE-A018C9E9E143}" destId="{D6892F63-7FB1-D749-8FC5-1186466B4B7A}" srcOrd="3" destOrd="0" presId="urn:microsoft.com/office/officeart/2005/8/layout/chevron2"/>
    <dgm:cxn modelId="{48ACD9E5-B609-3646-BA2A-A3DEA1CFEA95}" type="presParOf" srcId="{F03E87A8-4424-174D-9BEE-A018C9E9E143}" destId="{5D15E8E0-A38C-7A4D-B5EF-36A1E468F5BB}" srcOrd="4" destOrd="0" presId="urn:microsoft.com/office/officeart/2005/8/layout/chevron2"/>
    <dgm:cxn modelId="{4C60108B-94DE-6F44-BAD1-175BD532A43D}" type="presParOf" srcId="{5D15E8E0-A38C-7A4D-B5EF-36A1E468F5BB}" destId="{EC7AE2EA-06FF-C547-9434-EF0B82BECBDA}" srcOrd="0" destOrd="0" presId="urn:microsoft.com/office/officeart/2005/8/layout/chevron2"/>
    <dgm:cxn modelId="{D7CCECAC-1FB3-764D-8A86-74885E04994D}" type="presParOf" srcId="{5D15E8E0-A38C-7A4D-B5EF-36A1E468F5BB}" destId="{9ACF0CF1-DE3C-8F43-82BE-A592E48C9D53}" srcOrd="1" destOrd="0" presId="urn:microsoft.com/office/officeart/2005/8/layout/chevron2"/>
    <dgm:cxn modelId="{79833FC2-93BD-D548-B601-C9FCB83330B3}" type="presParOf" srcId="{F03E87A8-4424-174D-9BEE-A018C9E9E143}" destId="{0068E874-7084-3F45-91F1-32AD17444FF3}" srcOrd="5" destOrd="0" presId="urn:microsoft.com/office/officeart/2005/8/layout/chevron2"/>
    <dgm:cxn modelId="{6B9F365D-399B-C14A-8A69-B13984D0CCFC}" type="presParOf" srcId="{F03E87A8-4424-174D-9BEE-A018C9E9E143}" destId="{F76E4482-A07E-5F42-BB9A-21AC5E260CFB}" srcOrd="6" destOrd="0" presId="urn:microsoft.com/office/officeart/2005/8/layout/chevron2"/>
    <dgm:cxn modelId="{F37D7C57-450B-A84C-95AE-92950B2574DB}" type="presParOf" srcId="{F76E4482-A07E-5F42-BB9A-21AC5E260CFB}" destId="{C57514A3-C0CE-9744-A723-93A605E9D494}" srcOrd="0" destOrd="0" presId="urn:microsoft.com/office/officeart/2005/8/layout/chevron2"/>
    <dgm:cxn modelId="{7FCB8B22-CFE9-5B4B-97B9-F5A1957C23A3}" type="presParOf" srcId="{F76E4482-A07E-5F42-BB9A-21AC5E260CFB}" destId="{320D730F-364A-2E47-9339-3D423ABBC587}" srcOrd="1" destOrd="0" presId="urn:microsoft.com/office/officeart/2005/8/layout/chevron2"/>
    <dgm:cxn modelId="{8B71896B-DAB0-8242-A53A-191129F9EF7E}" type="presParOf" srcId="{F03E87A8-4424-174D-9BEE-A018C9E9E143}" destId="{CF7F137E-240D-9548-8F8C-DE3BE98E3E52}" srcOrd="7" destOrd="0" presId="urn:microsoft.com/office/officeart/2005/8/layout/chevron2"/>
    <dgm:cxn modelId="{984540E2-8C48-4C43-B52A-7DD47765200D}" type="presParOf" srcId="{F03E87A8-4424-174D-9BEE-A018C9E9E143}" destId="{00908E47-828E-E347-B50E-5F7CD82BA23A}" srcOrd="8" destOrd="0" presId="urn:microsoft.com/office/officeart/2005/8/layout/chevron2"/>
    <dgm:cxn modelId="{1C1BAD1D-88E4-1242-9973-5B402D679072}" type="presParOf" srcId="{00908E47-828E-E347-B50E-5F7CD82BA23A}" destId="{9D6ECE80-AF06-0249-9578-4F2DE4F0AFF9}" srcOrd="0" destOrd="0" presId="urn:microsoft.com/office/officeart/2005/8/layout/chevron2"/>
    <dgm:cxn modelId="{35ECEC75-BC23-6349-A85C-D019E0E56EBE}" type="presParOf" srcId="{00908E47-828E-E347-B50E-5F7CD82BA23A}" destId="{CAC2C020-6E78-4B45-B4C8-F96FEAA77F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chemeClr val="accent2"/>
        </a:solidFill>
        <a:ln>
          <a:solidFill>
            <a:schemeClr val="accent2"/>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dgm:t>
        <a:bodyPr/>
        <a:lstStyle/>
        <a:p>
          <a:pPr>
            <a:buFontTx/>
            <a:buNone/>
          </a:pPr>
          <a:r>
            <a:rPr lang="nl-NL" sz="2000" b="0" i="0" dirty="0">
              <a:latin typeface="Calibri Light"/>
              <a:cs typeface="Calibri Light"/>
            </a:rPr>
            <a:t>Business </a:t>
          </a:r>
          <a:r>
            <a:rPr lang="nl-NL" sz="2000" b="0" i="0" dirty="0" err="1">
              <a:latin typeface="Calibri Light"/>
              <a:cs typeface="Calibri Light"/>
            </a:rPr>
            <a:t>operation</a:t>
          </a:r>
          <a:endParaRPr lang="nl-NL" sz="2000" b="0" i="0" dirty="0">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operation</a:t>
          </a:r>
          <a:endParaRPr lang="nl-NL" sz="2000" b="0" i="0" dirty="0">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chemeClr val="accent2"/>
          </a:solidFill>
        </a:ln>
      </dgm:spPr>
      <dgm:t>
        <a:bodyPr/>
        <a:lstStyle/>
        <a:p>
          <a:pPr>
            <a:buFontTx/>
            <a:buNone/>
          </a:pPr>
          <a:r>
            <a:rPr lang="nl-NL" sz="2000" b="1" i="1" dirty="0">
              <a:solidFill>
                <a:srgbClr val="FA923F"/>
              </a:solidFill>
              <a:latin typeface="Calibri"/>
              <a:cs typeface="Calibri"/>
            </a:rPr>
            <a:t>Service </a:t>
          </a:r>
          <a:r>
            <a:rPr lang="nl-NL" sz="2000" b="1" i="1" dirty="0" err="1">
              <a:solidFill>
                <a:srgbClr val="FA923F"/>
              </a:solidFill>
              <a:latin typeface="Calibri"/>
              <a:cs typeface="Calibri"/>
            </a:rPr>
            <a:t>operation</a:t>
          </a:r>
          <a:endParaRPr lang="nl-NL" sz="2000" b="1" i="1" dirty="0">
            <a:solidFill>
              <a:srgbClr val="FA923F"/>
            </a:solidFill>
            <a:latin typeface="Calibri"/>
            <a:cs typeface="Calibri"/>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Gebruikers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300BA212-07B3-B84C-9CB4-6CBD5FCBA640}" type="presOf" srcId="{280C3EFF-4EE0-F343-8EA9-4D87E673FA89}" destId="{F03E87A8-4424-174D-9BEE-A018C9E9E143}" srcOrd="0" destOrd="0" presId="urn:microsoft.com/office/officeart/2005/8/layout/chevron2"/>
    <dgm:cxn modelId="{CCE23316-867A-754F-B3FE-7D96C58FC59E}" type="presOf" srcId="{D040A011-DBC8-444C-B5B4-237888B13048}" destId="{B2958CAC-D613-0141-A59A-C583001E135C}"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D66E882F-014A-DC4D-91E2-9588B2017FE2}" type="presOf" srcId="{BD6A9D52-93A9-B240-A233-F23AA8464ED8}" destId="{320D730F-364A-2E47-9339-3D423ABBC587}" srcOrd="0" destOrd="0" presId="urn:microsoft.com/office/officeart/2005/8/layout/chevron2"/>
    <dgm:cxn modelId="{9F5A7D32-4E0F-FB42-99DD-AD1DD613E759}" srcId="{280C3EFF-4EE0-F343-8EA9-4D87E673FA89}" destId="{C429E0E7-E3F7-1E40-9284-7EC747DA94CB}" srcOrd="4" destOrd="0" parTransId="{AE68A02D-5B66-9642-89C6-6DB307D1C512}" sibTransId="{56E85428-BC5E-C24A-8573-EA9C23225016}"/>
    <dgm:cxn modelId="{31C12F36-F842-4441-B811-99E516110846}" type="presOf" srcId="{C429E0E7-E3F7-1E40-9284-7EC747DA94CB}" destId="{C57514A3-C0CE-9744-A723-93A605E9D494}" srcOrd="0" destOrd="0" presId="urn:microsoft.com/office/officeart/2005/8/layout/chevron2"/>
    <dgm:cxn modelId="{50E33D38-A687-5D4F-9ECD-2019710FBCD0}" type="presOf" srcId="{14DBC319-C6F3-864F-A294-6FB506E50286}" destId="{DE8ECE90-47FD-0C4A-9511-706CAB7499F5}" srcOrd="0" destOrd="0" presId="urn:microsoft.com/office/officeart/2005/8/layout/chevron2"/>
    <dgm:cxn modelId="{840EF941-A6F3-A74A-B855-45489118FD93}" type="presOf" srcId="{3C6F3CD3-1BF8-744A-9384-6E2CED0B0455}" destId="{F1D8B78B-6F12-3B4D-9F53-7027B31DB189}" srcOrd="0" destOrd="0" presId="urn:microsoft.com/office/officeart/2005/8/layout/chevron2"/>
    <dgm:cxn modelId="{16F7BA48-7E80-5847-AF38-ECD4DCC06095}" type="presOf" srcId="{072F194E-C723-F14A-9F90-685831B561C0}" destId="{768AD8B4-E2C9-FF46-959B-FF489DCFBDE1}"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517BC87B-ACF2-C84D-9C05-EE71208CDBD6}" type="presOf" srcId="{DA1C2FB0-0DF8-B147-B3D9-46CBF06E4EB0}" destId="{7B9D288A-6BD2-1A40-B0B9-E3FE85D83ED6}"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D0CBFEAA-BF91-BB4B-8F91-0B58AC9D177F}" srcId="{33EAA58C-C7A4-2240-A578-D9E3D24B2837}" destId="{C19951B7-166B-E44C-90C1-CFB9615A7DE2}" srcOrd="0" destOrd="0" parTransId="{3D5D05EE-9FC3-9B43-B5A3-F55D3861E862}" sibTransId="{653CACD2-F508-7345-8E0D-9E0B3D2A9917}"/>
    <dgm:cxn modelId="{891A03B3-4BE8-EE4A-B62F-EF867725B4E4}" type="presOf" srcId="{9CD45D3A-17F2-074E-B563-9000590F639A}" destId="{5E2127FE-E7D9-4246-9D6A-556073ED5070}"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377615DC-981C-FC49-9B24-79EEB0C65340}" type="presOf" srcId="{C19951B7-166B-E44C-90C1-CFB9615A7DE2}" destId="{9ACF0CF1-DE3C-8F43-82BE-A592E48C9D53}" srcOrd="0" destOrd="0" presId="urn:microsoft.com/office/officeart/2005/8/layout/chevron2"/>
    <dgm:cxn modelId="{532069DF-793C-B94B-A9BB-2A23D82687AA}" srcId="{C429E0E7-E3F7-1E40-9284-7EC747DA94CB}" destId="{BD6A9D52-93A9-B240-A233-F23AA8464ED8}" srcOrd="0" destOrd="0" parTransId="{B673A1A5-EF1E-2F48-A626-52CF49AFC936}" sibTransId="{729481FC-7519-5C47-8B74-976378D4623C}"/>
    <dgm:cxn modelId="{51C242E8-23F4-164B-AB0A-F0CCEF1E6158}" type="presOf" srcId="{33EAA58C-C7A4-2240-A578-D9E3D24B2837}" destId="{EC7AE2EA-06FF-C547-9434-EF0B82BECBDA}" srcOrd="0" destOrd="0" presId="urn:microsoft.com/office/officeart/2005/8/layout/chevron2"/>
    <dgm:cxn modelId="{5BB8CCF7-F26A-E54F-B2C0-AE516CE6D328}" type="presOf" srcId="{6F562487-2FE2-F042-A4C6-A165A0FFAC22}" destId="{BA72248F-4A67-5340-9FA0-B16C6EE101FA}" srcOrd="0" destOrd="0" presId="urn:microsoft.com/office/officeart/2005/8/layout/chevron2"/>
    <dgm:cxn modelId="{98A311FB-0801-934D-B03B-DCE0F5809CE8}" type="presOf" srcId="{D0C90159-39B1-9440-8966-83C376A357EB}" destId="{5FE37EBC-21F9-4044-A831-C19C033EB837}" srcOrd="0" destOrd="0" presId="urn:microsoft.com/office/officeart/2005/8/layout/chevron2"/>
    <dgm:cxn modelId="{068C5552-B0A6-E946-9231-9D9B14D9C40A}" type="presParOf" srcId="{F03E87A8-4424-174D-9BEE-A018C9E9E143}" destId="{3A6AEAF7-9093-9A42-A9FF-D982D623ED9E}" srcOrd="0" destOrd="0" presId="urn:microsoft.com/office/officeart/2005/8/layout/chevron2"/>
    <dgm:cxn modelId="{F8D25737-5853-8646-B0F5-BA04B433E17D}" type="presParOf" srcId="{3A6AEAF7-9093-9A42-A9FF-D982D623ED9E}" destId="{B2958CAC-D613-0141-A59A-C583001E135C}" srcOrd="0" destOrd="0" presId="urn:microsoft.com/office/officeart/2005/8/layout/chevron2"/>
    <dgm:cxn modelId="{89169884-921C-8143-907A-F294D0D092A7}" type="presParOf" srcId="{3A6AEAF7-9093-9A42-A9FF-D982D623ED9E}" destId="{7B9D288A-6BD2-1A40-B0B9-E3FE85D83ED6}" srcOrd="1" destOrd="0" presId="urn:microsoft.com/office/officeart/2005/8/layout/chevron2"/>
    <dgm:cxn modelId="{D11FDEE3-8E96-6E49-B221-3C3E4792FB26}" type="presParOf" srcId="{F03E87A8-4424-174D-9BEE-A018C9E9E143}" destId="{89CB6960-96C0-A84D-A63F-C62444D77939}" srcOrd="1" destOrd="0" presId="urn:microsoft.com/office/officeart/2005/8/layout/chevron2"/>
    <dgm:cxn modelId="{5EC41B30-0082-624D-A917-65437BB98D81}" type="presParOf" srcId="{F03E87A8-4424-174D-9BEE-A018C9E9E143}" destId="{502B4E16-5007-6448-9341-7B84F3D3C21C}" srcOrd="2" destOrd="0" presId="urn:microsoft.com/office/officeart/2005/8/layout/chevron2"/>
    <dgm:cxn modelId="{F4B25472-A8DA-E641-AC24-B5B615638901}" type="presParOf" srcId="{502B4E16-5007-6448-9341-7B84F3D3C21C}" destId="{DE8ECE90-47FD-0C4A-9511-706CAB7499F5}" srcOrd="0" destOrd="0" presId="urn:microsoft.com/office/officeart/2005/8/layout/chevron2"/>
    <dgm:cxn modelId="{1B71D69A-74A2-244F-8718-D3CEB7C784FA}" type="presParOf" srcId="{502B4E16-5007-6448-9341-7B84F3D3C21C}" destId="{F1D8B78B-6F12-3B4D-9F53-7027B31DB189}" srcOrd="1" destOrd="0" presId="urn:microsoft.com/office/officeart/2005/8/layout/chevron2"/>
    <dgm:cxn modelId="{98A9CCB0-E577-A94B-99CF-8F58967B8988}" type="presParOf" srcId="{F03E87A8-4424-174D-9BEE-A018C9E9E143}" destId="{0FF4BE73-70D0-F54D-854F-31E68E1C304B}" srcOrd="3" destOrd="0" presId="urn:microsoft.com/office/officeart/2005/8/layout/chevron2"/>
    <dgm:cxn modelId="{43795DAC-9EC7-3848-8B23-701266F97036}" type="presParOf" srcId="{F03E87A8-4424-174D-9BEE-A018C9E9E143}" destId="{6A6CF363-EAA0-3240-89A2-1D30B4EB5312}" srcOrd="4" destOrd="0" presId="urn:microsoft.com/office/officeart/2005/8/layout/chevron2"/>
    <dgm:cxn modelId="{FC6E7360-54A0-4D4D-88A7-433B2ADFE20C}" type="presParOf" srcId="{6A6CF363-EAA0-3240-89A2-1D30B4EB5312}" destId="{768AD8B4-E2C9-FF46-959B-FF489DCFBDE1}" srcOrd="0" destOrd="0" presId="urn:microsoft.com/office/officeart/2005/8/layout/chevron2"/>
    <dgm:cxn modelId="{FE92426E-2712-4A4D-A048-19F50A67A52F}" type="presParOf" srcId="{6A6CF363-EAA0-3240-89A2-1D30B4EB5312}" destId="{5E2127FE-E7D9-4246-9D6A-556073ED5070}" srcOrd="1" destOrd="0" presId="urn:microsoft.com/office/officeart/2005/8/layout/chevron2"/>
    <dgm:cxn modelId="{D98A8642-8911-4140-9F2D-0A26B7C109F7}" type="presParOf" srcId="{F03E87A8-4424-174D-9BEE-A018C9E9E143}" destId="{D6892F63-7FB1-D749-8FC5-1186466B4B7A}" srcOrd="5" destOrd="0" presId="urn:microsoft.com/office/officeart/2005/8/layout/chevron2"/>
    <dgm:cxn modelId="{680EE9CF-C00F-B041-9466-97EBCF20209C}" type="presParOf" srcId="{F03E87A8-4424-174D-9BEE-A018C9E9E143}" destId="{5D15E8E0-A38C-7A4D-B5EF-36A1E468F5BB}" srcOrd="6" destOrd="0" presId="urn:microsoft.com/office/officeart/2005/8/layout/chevron2"/>
    <dgm:cxn modelId="{CD09B764-313E-214A-A38D-7C5960325B7A}" type="presParOf" srcId="{5D15E8E0-A38C-7A4D-B5EF-36A1E468F5BB}" destId="{EC7AE2EA-06FF-C547-9434-EF0B82BECBDA}" srcOrd="0" destOrd="0" presId="urn:microsoft.com/office/officeart/2005/8/layout/chevron2"/>
    <dgm:cxn modelId="{FB174437-7346-5D4C-A530-401DE91B5550}" type="presParOf" srcId="{5D15E8E0-A38C-7A4D-B5EF-36A1E468F5BB}" destId="{9ACF0CF1-DE3C-8F43-82BE-A592E48C9D53}" srcOrd="1" destOrd="0" presId="urn:microsoft.com/office/officeart/2005/8/layout/chevron2"/>
    <dgm:cxn modelId="{943A222E-9B73-9349-974C-3201FC917E78}" type="presParOf" srcId="{F03E87A8-4424-174D-9BEE-A018C9E9E143}" destId="{0068E874-7084-3F45-91F1-32AD17444FF3}" srcOrd="7" destOrd="0" presId="urn:microsoft.com/office/officeart/2005/8/layout/chevron2"/>
    <dgm:cxn modelId="{CFCA9E9A-CA30-0644-97AA-8DF58C81CAC1}" type="presParOf" srcId="{F03E87A8-4424-174D-9BEE-A018C9E9E143}" destId="{F76E4482-A07E-5F42-BB9A-21AC5E260CFB}" srcOrd="8" destOrd="0" presId="urn:microsoft.com/office/officeart/2005/8/layout/chevron2"/>
    <dgm:cxn modelId="{5AC35456-866C-4C4B-9B0D-260979F6FA41}" type="presParOf" srcId="{F76E4482-A07E-5F42-BB9A-21AC5E260CFB}" destId="{C57514A3-C0CE-9744-A723-93A605E9D494}" srcOrd="0" destOrd="0" presId="urn:microsoft.com/office/officeart/2005/8/layout/chevron2"/>
    <dgm:cxn modelId="{F211C6DC-CC3D-2649-B1DD-F28863DD37F6}" type="presParOf" srcId="{F76E4482-A07E-5F42-BB9A-21AC5E260CFB}" destId="{320D730F-364A-2E47-9339-3D423ABBC587}" srcOrd="1" destOrd="0" presId="urn:microsoft.com/office/officeart/2005/8/layout/chevron2"/>
    <dgm:cxn modelId="{D54EB49B-9CF8-DC40-8BCD-D4F86CF47B47}" type="presParOf" srcId="{F03E87A8-4424-174D-9BEE-A018C9E9E143}" destId="{5718AFC0-F84F-864D-B805-C57B7EA69B3D}" srcOrd="9" destOrd="0" presId="urn:microsoft.com/office/officeart/2005/8/layout/chevron2"/>
    <dgm:cxn modelId="{CDB51EAF-6FD5-664D-9017-099FC89D485F}" type="presParOf" srcId="{F03E87A8-4424-174D-9BEE-A018C9E9E143}" destId="{6E92FE6F-E501-0F41-B68B-EFED2A1C879E}" srcOrd="10" destOrd="0" presId="urn:microsoft.com/office/officeart/2005/8/layout/chevron2"/>
    <dgm:cxn modelId="{DC03F65F-83C5-F947-836F-C89A3B097337}" type="presParOf" srcId="{6E92FE6F-E501-0F41-B68B-EFED2A1C879E}" destId="{BA72248F-4A67-5340-9FA0-B16C6EE101FA}" srcOrd="0" destOrd="0" presId="urn:microsoft.com/office/officeart/2005/8/layout/chevron2"/>
    <dgm:cxn modelId="{0C9067C0-9884-414A-85C5-986E5D74B40C}"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a:latin typeface="Calibri Light"/>
              <a:cs typeface="Calibri Light"/>
            </a:rPr>
            <a:t>Procedures BIM</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3CC054DB-2730-485C-A8A9-B0DC5FD29D3F}">
      <dgm:prSet phldrT="[Tekst]" custT="1"/>
      <dgm:spPr/>
      <dgm:t>
        <a:bodyPr/>
        <a:lstStyle/>
        <a:p>
          <a:r>
            <a:rPr lang="nl-NL" sz="1600" b="0" i="0" dirty="0">
              <a:latin typeface="Calibri Light"/>
              <a:cs typeface="Calibri Light"/>
            </a:rPr>
            <a:t>Bewaken IT-dienstverlening</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a:latin typeface="Calibri Light"/>
              <a:cs typeface="Calibri Light"/>
            </a:rPr>
            <a:t>Operationele IT-aansturing</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699AC33B-13F4-CF44-8812-1D19742ADC17}">
      <dgm:prSet phldrT="[Tekst]" custT="1"/>
      <dgm:spPr/>
      <dgm:t>
        <a:bodyPr/>
        <a:lstStyle/>
        <a:p>
          <a:r>
            <a:rPr lang="nl-NL" sz="1400" b="0" i="0" dirty="0">
              <a:latin typeface="Calibri Light"/>
              <a:cs typeface="Calibri Light"/>
            </a:rPr>
            <a:t>Van IT</a:t>
          </a:r>
        </a:p>
      </dgm:t>
    </dgm:pt>
    <dgm:pt modelId="{B9BA4BF2-8012-E747-BA40-6BD01F1D0A7A}" type="parTrans" cxnId="{C433A27C-176D-AB41-A0CD-E7992AEF1CD9}">
      <dgm:prSet/>
      <dgm:spPr/>
      <dgm:t>
        <a:bodyPr/>
        <a:lstStyle/>
        <a:p>
          <a:endParaRPr lang="nl-NL"/>
        </a:p>
      </dgm:t>
    </dgm:pt>
    <dgm:pt modelId="{E483F3E3-F7C2-4449-81BA-D4C37F69C5AA}" type="sibTrans" cxnId="{C433A27C-176D-AB41-A0CD-E7992AEF1CD9}">
      <dgm:prSet/>
      <dgm:spPr/>
      <dgm:t>
        <a:bodyPr/>
        <a:lstStyle/>
        <a:p>
          <a:endParaRPr lang="nl-NL"/>
        </a:p>
      </dgm:t>
    </dgm:pt>
    <dgm:pt modelId="{33CB5B13-82D3-4745-AD4C-3F4788F49457}">
      <dgm:prSet phldrT="[Tekst]" custT="1"/>
      <dgm:spPr/>
      <dgm:t>
        <a:bodyPr/>
        <a:lstStyle/>
        <a:p>
          <a:r>
            <a:rPr lang="nl-NL" sz="1400" b="0" i="0" dirty="0">
              <a:latin typeface="Calibri Light"/>
              <a:cs typeface="Calibri Light"/>
            </a:rPr>
            <a:t>Maar ook van BIM</a:t>
          </a:r>
        </a:p>
      </dgm:t>
    </dgm:pt>
    <dgm:pt modelId="{38A2D15D-1C69-1C41-91CC-D465942AD706}" type="parTrans" cxnId="{062EB369-28FB-9A41-B711-3715BF9AE75F}">
      <dgm:prSet/>
      <dgm:spPr/>
      <dgm:t>
        <a:bodyPr/>
        <a:lstStyle/>
        <a:p>
          <a:endParaRPr lang="nl-NL"/>
        </a:p>
      </dgm:t>
    </dgm:pt>
    <dgm:pt modelId="{2D09AE94-08A6-1F4B-A0E3-19C35953D580}" type="sibTrans" cxnId="{062EB369-28FB-9A41-B711-3715BF9AE75F}">
      <dgm:prSet/>
      <dgm:spPr/>
      <dgm:t>
        <a:bodyPr/>
        <a:lstStyle/>
        <a:p>
          <a:endParaRPr lang="nl-NL"/>
        </a:p>
      </dgm:t>
    </dgm:pt>
    <dgm:pt modelId="{72CDB1BC-D956-414B-B77A-970C7953CDEF}">
      <dgm:prSet phldrT="[Tekst]" custT="1"/>
      <dgm:spPr/>
      <dgm:t>
        <a:bodyPr/>
        <a:lstStyle/>
        <a:p>
          <a:r>
            <a:rPr lang="nl-NL" sz="1400" b="0" i="0" dirty="0">
              <a:latin typeface="Calibri Light"/>
              <a:cs typeface="Calibri Light"/>
            </a:rPr>
            <a:t>Voldoen de informatie-services aan de behoefte?</a:t>
          </a:r>
        </a:p>
      </dgm:t>
    </dgm:pt>
    <dgm:pt modelId="{A03D8814-F890-F04C-9E81-752BEC7BB5A0}" type="parTrans" cxnId="{8B46A287-4EF2-B34D-972E-43CEC3B04F3E}">
      <dgm:prSet/>
      <dgm:spPr/>
      <dgm:t>
        <a:bodyPr/>
        <a:lstStyle/>
        <a:p>
          <a:endParaRPr lang="nl-NL"/>
        </a:p>
      </dgm:t>
    </dgm:pt>
    <dgm:pt modelId="{362A664B-70E6-7540-8ED2-401D41F4B416}" type="sibTrans" cxnId="{8B46A287-4EF2-B34D-972E-43CEC3B04F3E}">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Beschikbaarheid</a:t>
          </a: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81E645D9-3F92-C741-8CF7-56C10AF8C815}">
      <dgm:prSet phldrT="[Tekst]" custT="1"/>
      <dgm:spPr/>
      <dgm:t>
        <a:bodyPr/>
        <a:lstStyle/>
        <a:p>
          <a:r>
            <a:rPr lang="nl-NL" sz="1600" b="0" i="0" dirty="0">
              <a:latin typeface="Calibri Light"/>
              <a:cs typeface="Calibri Light"/>
            </a:rPr>
            <a:t>Meten dienstverlening</a:t>
          </a:r>
        </a:p>
      </dgm:t>
    </dgm:pt>
    <dgm:pt modelId="{3DFD3AAE-9C2B-F94B-9AEB-0A738A5BA982}" type="parTrans" cxnId="{14B08B38-03A5-5149-B52D-088155D1DF63}">
      <dgm:prSet/>
      <dgm:spPr/>
      <dgm:t>
        <a:bodyPr/>
        <a:lstStyle/>
        <a:p>
          <a:endParaRPr lang="nl-NL"/>
        </a:p>
      </dgm:t>
    </dgm:pt>
    <dgm:pt modelId="{55C88DA4-6A39-484A-B7FC-1F06C5F7F047}" type="sibTrans" cxnId="{14B08B38-03A5-5149-B52D-088155D1DF63}">
      <dgm:prSet/>
      <dgm:spPr/>
      <dgm:t>
        <a:bodyPr/>
        <a:lstStyle/>
        <a:p>
          <a:endParaRPr lang="nl-NL"/>
        </a:p>
      </dgm:t>
    </dgm:pt>
    <dgm:pt modelId="{D6CECEE5-8F9B-7547-822E-E0430FA64A4E}">
      <dgm:prSet phldrT="[Tekst]" custT="1"/>
      <dgm:spPr/>
      <dgm:t>
        <a:bodyPr/>
        <a:lstStyle/>
        <a:p>
          <a:r>
            <a:rPr lang="nl-NL" sz="1400" b="0" i="0" dirty="0">
              <a:latin typeface="Calibri Light"/>
              <a:cs typeface="Calibri Light"/>
            </a:rPr>
            <a:t>Operationele diensten</a:t>
          </a:r>
        </a:p>
      </dgm:t>
    </dgm:pt>
    <dgm:pt modelId="{EB8398AE-1BCE-DE46-AF7C-EB9513BD661B}" type="parTrans" cxnId="{2697259B-6B3D-1641-84A3-DD76371651E2}">
      <dgm:prSet/>
      <dgm:spPr/>
      <dgm:t>
        <a:bodyPr/>
        <a:lstStyle/>
        <a:p>
          <a:endParaRPr lang="nl-NL"/>
        </a:p>
      </dgm:t>
    </dgm:pt>
    <dgm:pt modelId="{D1EC0345-8E5B-C744-B57C-5A89E1500C3B}" type="sibTrans" cxnId="{2697259B-6B3D-1641-84A3-DD76371651E2}">
      <dgm:prSet/>
      <dgm:spPr/>
      <dgm:t>
        <a:bodyPr/>
        <a:lstStyle/>
        <a:p>
          <a:endParaRPr lang="nl-NL"/>
        </a:p>
      </dgm:t>
    </dgm:pt>
    <dgm:pt modelId="{465ED5F3-165C-E644-A5AA-47474B51AEFC}">
      <dgm:prSet phldrT="[Tekst]" custT="1"/>
      <dgm:spPr/>
      <dgm:t>
        <a:bodyPr/>
        <a:lstStyle/>
        <a:p>
          <a:r>
            <a:rPr lang="nl-NL" sz="1400" b="0" i="0" dirty="0">
              <a:latin typeface="Calibri Light"/>
              <a:cs typeface="Calibri Light"/>
            </a:rPr>
            <a:t>Capaciteit</a:t>
          </a:r>
        </a:p>
      </dgm:t>
    </dgm:pt>
    <dgm:pt modelId="{3312C145-2B77-3E4B-BD9F-563EF0151019}" type="parTrans" cxnId="{56A6E727-3917-5B4E-B577-4620D728911E}">
      <dgm:prSet/>
      <dgm:spPr/>
      <dgm:t>
        <a:bodyPr/>
        <a:lstStyle/>
        <a:p>
          <a:endParaRPr lang="nl-NL"/>
        </a:p>
      </dgm:t>
    </dgm:pt>
    <dgm:pt modelId="{E03FDE24-B09E-6D49-A4EA-D0E40AE11E8F}" type="sibTrans" cxnId="{56A6E727-3917-5B4E-B577-4620D728911E}">
      <dgm:prSet/>
      <dgm:spPr/>
      <dgm:t>
        <a:bodyPr/>
        <a:lstStyle/>
        <a:p>
          <a:endParaRPr lang="nl-NL"/>
        </a:p>
      </dgm:t>
    </dgm:pt>
    <dgm:pt modelId="{BD297F09-8000-0845-9A79-FEDF98694058}">
      <dgm:prSet phldrT="[Tekst]" custT="1"/>
      <dgm:spPr/>
      <dgm:t>
        <a:bodyPr/>
        <a:lstStyle/>
        <a:p>
          <a:r>
            <a:rPr lang="nl-NL" sz="1400" b="0" i="0" dirty="0">
              <a:latin typeface="Calibri Light"/>
              <a:cs typeface="Calibri Light"/>
            </a:rPr>
            <a:t>Continuïteit</a:t>
          </a:r>
        </a:p>
      </dgm:t>
    </dgm:pt>
    <dgm:pt modelId="{73072F63-CCBF-434F-8007-DE1B8DE116D0}" type="parTrans" cxnId="{234FB60C-A21B-CE40-BD89-5CC17EB76F20}">
      <dgm:prSet/>
      <dgm:spPr/>
      <dgm:t>
        <a:bodyPr/>
        <a:lstStyle/>
        <a:p>
          <a:endParaRPr lang="nl-NL"/>
        </a:p>
      </dgm:t>
    </dgm:pt>
    <dgm:pt modelId="{2C69B691-62B1-DC40-B59A-A0AFCB25C862}" type="sibTrans" cxnId="{234FB60C-A21B-CE40-BD89-5CC17EB76F20}">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20000" b="-20000"/>
          </a:stretch>
        </a:blipFill>
      </dgm:spPr>
    </dgm:pt>
    <dgm:pt modelId="{2905B15F-F853-9A41-A7CB-0D1B7B8F65BE}" type="pres">
      <dgm:prSet presAssocID="{09D1DD58-50C6-4841-98E4-051ACC9F59A6}" presName="sibTrans" presStyleLbl="sibTrans2D1" presStyleIdx="0" presStyleCnt="0"/>
      <dgm:spPr/>
    </dgm:pt>
    <dgm:pt modelId="{D1785015-DDC5-7040-96C9-C070F0BA8BAF}" type="pres">
      <dgm:prSet presAssocID="{81E645D9-3F92-C741-8CF7-56C10AF8C815}" presName="compNode" presStyleCnt="0"/>
      <dgm:spPr/>
    </dgm:pt>
    <dgm:pt modelId="{5175B31E-FCF8-8244-A477-DA09F756B203}" type="pres">
      <dgm:prSet presAssocID="{81E645D9-3F92-C741-8CF7-56C10AF8C815}" presName="node" presStyleLbl="node1" presStyleIdx="1" presStyleCnt="4">
        <dgm:presLayoutVars>
          <dgm:bulletEnabled val="1"/>
        </dgm:presLayoutVars>
      </dgm:prSet>
      <dgm:spPr/>
    </dgm:pt>
    <dgm:pt modelId="{3311F957-49C2-ED41-8EC0-9879D4E64322}" type="pres">
      <dgm:prSet presAssocID="{81E645D9-3F92-C741-8CF7-56C10AF8C815}" presName="invisiNode" presStyleLbl="node1" presStyleIdx="1" presStyleCnt="4"/>
      <dgm:spPr/>
    </dgm:pt>
    <dgm:pt modelId="{46BE32CF-7553-8242-BC08-9FC028691C29}" type="pres">
      <dgm:prSet presAssocID="{81E645D9-3F92-C741-8CF7-56C10AF8C815}" presName="imagNode" presStyleLbl="fgImgPlace1" presStyleIdx="1" presStyleCnt="4"/>
      <dgm:spPr>
        <a:blipFill>
          <a:blip xmlns:r="http://schemas.openxmlformats.org/officeDocument/2006/relationships"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t="-13000" b="-13000"/>
          </a:stretch>
        </a:blipFill>
      </dgm:spPr>
    </dgm:pt>
    <dgm:pt modelId="{ED4F31D7-A3D0-8B40-96D6-2A2300BAD225}" type="pres">
      <dgm:prSet presAssocID="{55C88DA4-6A39-484A-B7FC-1F06C5F7F047}"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t="-23000" b="-23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t="-9000" b="-9000"/>
          </a:stretch>
        </a:blipFill>
      </dgm:spPr>
    </dgm:pt>
  </dgm:ptLst>
  <dgm:cxnLst>
    <dgm:cxn modelId="{234FB60C-A21B-CE40-BD89-5CC17EB76F20}" srcId="{0A69292D-3161-4C61-97EB-45DC0B435A4B}" destId="{BD297F09-8000-0845-9A79-FEDF98694058}" srcOrd="2" destOrd="0" parTransId="{73072F63-CCBF-434F-8007-DE1B8DE116D0}" sibTransId="{2C69B691-62B1-DC40-B59A-A0AFCB25C862}"/>
    <dgm:cxn modelId="{A4B2B819-4A56-4BAF-B385-E95CC08340E3}" srcId="{A4CEAA13-3DB4-4ADA-BC99-B5A6D8C69B57}" destId="{AF824766-8817-467B-BC63-CD3B22DD52BF}" srcOrd="0" destOrd="0" parTransId="{D212D8D8-B3D4-454C-AAD3-80D64AED10C6}" sibTransId="{09D1DD58-50C6-4841-98E4-051ACC9F59A6}"/>
    <dgm:cxn modelId="{56A6E727-3917-5B4E-B577-4620D728911E}" srcId="{0A69292D-3161-4C61-97EB-45DC0B435A4B}" destId="{465ED5F3-165C-E644-A5AA-47474B51AEFC}" srcOrd="1" destOrd="0" parTransId="{3312C145-2B77-3E4B-BD9F-563EF0151019}" sibTransId="{E03FDE24-B09E-6D49-A4EA-D0E40AE11E8F}"/>
    <dgm:cxn modelId="{C742292F-6E0A-4944-A0C1-D6EC965C1598}" type="presOf" srcId="{A4CEAA13-3DB4-4ADA-BC99-B5A6D8C69B57}" destId="{6F5BAFB3-7C5C-0B45-91F7-2BF2E94B6F45}" srcOrd="0" destOrd="0"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9C706434-E0AD-C947-BE05-ECBCF259A323}" type="presOf" srcId="{AF824766-8817-467B-BC63-CD3B22DD52BF}" destId="{756181F0-2C4D-7045-9E52-50FF9393B946}" srcOrd="0" destOrd="0" presId="urn:microsoft.com/office/officeart/2005/8/layout/pList2"/>
    <dgm:cxn modelId="{C7647337-B249-C84D-A07D-50BE799E8921}" srcId="{0A69292D-3161-4C61-97EB-45DC0B435A4B}" destId="{D464C271-22FE-BD41-8257-834D5F5D7341}" srcOrd="0" destOrd="0" parTransId="{FB7FD86E-3E30-434C-8F52-03213379F534}" sibTransId="{FD28B331-461B-3A44-BFEE-29AF3FE80B42}"/>
    <dgm:cxn modelId="{14B08B38-03A5-5149-B52D-088155D1DF63}" srcId="{A4CEAA13-3DB4-4ADA-BC99-B5A6D8C69B57}" destId="{81E645D9-3F92-C741-8CF7-56C10AF8C815}" srcOrd="1" destOrd="0" parTransId="{3DFD3AAE-9C2B-F94B-9AEB-0A738A5BA982}" sibTransId="{55C88DA4-6A39-484A-B7FC-1F06C5F7F047}"/>
    <dgm:cxn modelId="{566B2168-9014-1A45-8881-251C9DB83214}" type="presOf" srcId="{81E645D9-3F92-C741-8CF7-56C10AF8C815}" destId="{5175B31E-FCF8-8244-A477-DA09F756B203}" srcOrd="0" destOrd="0" presId="urn:microsoft.com/office/officeart/2005/8/layout/pList2"/>
    <dgm:cxn modelId="{3B953D48-48D8-AB44-AC6C-9F7A9B8A4AE2}" type="presOf" srcId="{0A69292D-3161-4C61-97EB-45DC0B435A4B}" destId="{C78226FA-D035-8841-BAE6-9370565E477E}" srcOrd="0" destOrd="0" presId="urn:microsoft.com/office/officeart/2005/8/layout/pList2"/>
    <dgm:cxn modelId="{062EB369-28FB-9A41-B711-3715BF9AE75F}" srcId="{81E645D9-3F92-C741-8CF7-56C10AF8C815}" destId="{33CB5B13-82D3-4745-AD4C-3F4788F49457}" srcOrd="1" destOrd="0" parTransId="{38A2D15D-1C69-1C41-91CC-D465942AD706}" sibTransId="{2D09AE94-08A6-1F4B-A0E3-19C35953D580}"/>
    <dgm:cxn modelId="{D491014F-1BDE-EC40-B3FA-E9EBFE96CBB9}" type="presOf" srcId="{55C88DA4-6A39-484A-B7FC-1F06C5F7F047}" destId="{ED4F31D7-A3D0-8B40-96D6-2A2300BAD225}" srcOrd="0" destOrd="0" presId="urn:microsoft.com/office/officeart/2005/8/layout/pList2"/>
    <dgm:cxn modelId="{17CD9F73-1A96-7340-BCBF-505811A148FF}" type="presOf" srcId="{702BDD41-C010-4314-BF09-B7A4ACCFA98A}" destId="{53CB026F-B785-5141-A88A-62D59EE157C8}" srcOrd="0" destOrd="0" presId="urn:microsoft.com/office/officeart/2005/8/layout/pList2"/>
    <dgm:cxn modelId="{F4C4B759-BBCA-4094-8BE6-394E168D1FC0}" srcId="{A4CEAA13-3DB4-4ADA-BC99-B5A6D8C69B57}" destId="{0A69292D-3161-4C61-97EB-45DC0B435A4B}" srcOrd="3" destOrd="0" parTransId="{CE56E12C-B857-4040-97FD-CD8B3F2F3433}" sibTransId="{3273739C-9D03-4BBA-9DA4-73B1954CE726}"/>
    <dgm:cxn modelId="{69217F7B-BA46-CA4B-9504-3705397A4700}" type="presOf" srcId="{09D1DD58-50C6-4841-98E4-051ACC9F59A6}" destId="{2905B15F-F853-9A41-A7CB-0D1B7B8F65BE}" srcOrd="0" destOrd="0" presId="urn:microsoft.com/office/officeart/2005/8/layout/pList2"/>
    <dgm:cxn modelId="{C433A27C-176D-AB41-A0CD-E7992AEF1CD9}" srcId="{81E645D9-3F92-C741-8CF7-56C10AF8C815}" destId="{699AC33B-13F4-CF44-8812-1D19742ADC17}" srcOrd="0" destOrd="0" parTransId="{B9BA4BF2-8012-E747-BA40-6BD01F1D0A7A}" sibTransId="{E483F3E3-F7C2-4449-81BA-D4C37F69C5AA}"/>
    <dgm:cxn modelId="{8B46A287-4EF2-B34D-972E-43CEC3B04F3E}" srcId="{3CC054DB-2730-485C-A8A9-B0DC5FD29D3F}" destId="{72CDB1BC-D956-414B-B77A-970C7953CDEF}" srcOrd="0" destOrd="0" parTransId="{A03D8814-F890-F04C-9E81-752BEC7BB5A0}" sibTransId="{362A664B-70E6-7540-8ED2-401D41F4B416}"/>
    <dgm:cxn modelId="{592AE189-0C23-E140-8313-A39F24E27219}" type="presOf" srcId="{BD297F09-8000-0845-9A79-FEDF98694058}" destId="{C78226FA-D035-8841-BAE6-9370565E477E}" srcOrd="0" destOrd="3" presId="urn:microsoft.com/office/officeart/2005/8/layout/pList2"/>
    <dgm:cxn modelId="{4DC20C8E-E1DD-D141-A81E-007B42F3903F}" type="presOf" srcId="{465ED5F3-165C-E644-A5AA-47474B51AEFC}" destId="{C78226FA-D035-8841-BAE6-9370565E477E}" srcOrd="0" destOrd="2" presId="urn:microsoft.com/office/officeart/2005/8/layout/pList2"/>
    <dgm:cxn modelId="{E2B15798-F5A4-2D4E-A4D2-B8FF4BEB5D51}" type="presOf" srcId="{33CB5B13-82D3-4745-AD4C-3F4788F49457}" destId="{5175B31E-FCF8-8244-A477-DA09F756B203}" srcOrd="0" destOrd="2" presId="urn:microsoft.com/office/officeart/2005/8/layout/pList2"/>
    <dgm:cxn modelId="{2697259B-6B3D-1641-84A3-DD76371651E2}" srcId="{AF824766-8817-467B-BC63-CD3B22DD52BF}" destId="{D6CECEE5-8F9B-7547-822E-E0430FA64A4E}" srcOrd="0" destOrd="0" parTransId="{EB8398AE-1BCE-DE46-AF7C-EB9513BD661B}" sibTransId="{D1EC0345-8E5B-C744-B57C-5A89E1500C3B}"/>
    <dgm:cxn modelId="{B30FD19B-DFEC-F74F-9DBC-249163D00D34}" type="presOf" srcId="{D6CECEE5-8F9B-7547-822E-E0430FA64A4E}" destId="{756181F0-2C4D-7045-9E52-50FF9393B946}" srcOrd="0" destOrd="1" presId="urn:microsoft.com/office/officeart/2005/8/layout/pList2"/>
    <dgm:cxn modelId="{D4CD27A3-6762-F64D-A86C-460D3228D0AD}" type="presOf" srcId="{D464C271-22FE-BD41-8257-834D5F5D7341}" destId="{C78226FA-D035-8841-BAE6-9370565E477E}" srcOrd="0" destOrd="1" presId="urn:microsoft.com/office/officeart/2005/8/layout/pList2"/>
    <dgm:cxn modelId="{96CC54B3-99D9-3B4D-B692-5C2014EA7326}" type="presOf" srcId="{72CDB1BC-D956-414B-B77A-970C7953CDEF}" destId="{340D608E-D829-DA46-9862-5D82CAFC779F}" srcOrd="0" destOrd="1" presId="urn:microsoft.com/office/officeart/2005/8/layout/pList2"/>
    <dgm:cxn modelId="{E071C4C1-4A7F-FF4D-B3B9-B7056A765C61}" type="presOf" srcId="{3CC054DB-2730-485C-A8A9-B0DC5FD29D3F}" destId="{340D608E-D829-DA46-9862-5D82CAFC779F}" srcOrd="0" destOrd="0" presId="urn:microsoft.com/office/officeart/2005/8/layout/pList2"/>
    <dgm:cxn modelId="{63DF07F8-098F-B143-BB5D-781CF983D756}" type="presOf" srcId="{699AC33B-13F4-CF44-8812-1D19742ADC17}" destId="{5175B31E-FCF8-8244-A477-DA09F756B203}" srcOrd="0" destOrd="1" presId="urn:microsoft.com/office/officeart/2005/8/layout/pList2"/>
    <dgm:cxn modelId="{AB23B755-731C-0349-AF69-C06F9798C8C6}" type="presParOf" srcId="{6F5BAFB3-7C5C-0B45-91F7-2BF2E94B6F45}" destId="{A494695E-4C0D-574C-ACCA-CBD1A2C71779}" srcOrd="0" destOrd="0" presId="urn:microsoft.com/office/officeart/2005/8/layout/pList2"/>
    <dgm:cxn modelId="{E2B62437-0B64-714E-9533-D5B4AEDC3D88}" type="presParOf" srcId="{6F5BAFB3-7C5C-0B45-91F7-2BF2E94B6F45}" destId="{E92B6EC2-7C66-C248-9F86-0212BCB29680}" srcOrd="1" destOrd="0" presId="urn:microsoft.com/office/officeart/2005/8/layout/pList2"/>
    <dgm:cxn modelId="{E49E3457-029E-9541-BC37-D779D34C68C9}" type="presParOf" srcId="{E92B6EC2-7C66-C248-9F86-0212BCB29680}" destId="{1E60B6FD-2C3F-4549-B4FF-A5169E66564A}" srcOrd="0" destOrd="0" presId="urn:microsoft.com/office/officeart/2005/8/layout/pList2"/>
    <dgm:cxn modelId="{38235B96-9ABF-134E-A266-33663F017DAF}" type="presParOf" srcId="{1E60B6FD-2C3F-4549-B4FF-A5169E66564A}" destId="{756181F0-2C4D-7045-9E52-50FF9393B946}" srcOrd="0" destOrd="0" presId="urn:microsoft.com/office/officeart/2005/8/layout/pList2"/>
    <dgm:cxn modelId="{B19DC392-232D-BE49-B6A3-8DCFA10DC200}" type="presParOf" srcId="{1E60B6FD-2C3F-4549-B4FF-A5169E66564A}" destId="{06400C5D-59E5-6F44-A9C8-171CC79FF8AF}" srcOrd="1" destOrd="0" presId="urn:microsoft.com/office/officeart/2005/8/layout/pList2"/>
    <dgm:cxn modelId="{9D4FC870-03BE-F14D-A693-3FFEF407241A}" type="presParOf" srcId="{1E60B6FD-2C3F-4549-B4FF-A5169E66564A}" destId="{95160E7A-A78E-8340-B5D9-1260012B5812}" srcOrd="2" destOrd="0" presId="urn:microsoft.com/office/officeart/2005/8/layout/pList2"/>
    <dgm:cxn modelId="{73FF895C-3B0E-E041-ADD1-F9E4345712BE}" type="presParOf" srcId="{E92B6EC2-7C66-C248-9F86-0212BCB29680}" destId="{2905B15F-F853-9A41-A7CB-0D1B7B8F65BE}" srcOrd="1" destOrd="0" presId="urn:microsoft.com/office/officeart/2005/8/layout/pList2"/>
    <dgm:cxn modelId="{9F06C188-C238-1D4D-88A2-7043F72B1239}" type="presParOf" srcId="{E92B6EC2-7C66-C248-9F86-0212BCB29680}" destId="{D1785015-DDC5-7040-96C9-C070F0BA8BAF}" srcOrd="2" destOrd="0" presId="urn:microsoft.com/office/officeart/2005/8/layout/pList2"/>
    <dgm:cxn modelId="{E6EEBE87-02A7-5E4D-8F5F-D6E3182B2023}" type="presParOf" srcId="{D1785015-DDC5-7040-96C9-C070F0BA8BAF}" destId="{5175B31E-FCF8-8244-A477-DA09F756B203}" srcOrd="0" destOrd="0" presId="urn:microsoft.com/office/officeart/2005/8/layout/pList2"/>
    <dgm:cxn modelId="{FE672856-8071-0D4E-A262-82A84B946165}" type="presParOf" srcId="{D1785015-DDC5-7040-96C9-C070F0BA8BAF}" destId="{3311F957-49C2-ED41-8EC0-9879D4E64322}" srcOrd="1" destOrd="0" presId="urn:microsoft.com/office/officeart/2005/8/layout/pList2"/>
    <dgm:cxn modelId="{2DA8095A-A505-F648-B0C7-8618CB9BBFA2}" type="presParOf" srcId="{D1785015-DDC5-7040-96C9-C070F0BA8BAF}" destId="{46BE32CF-7553-8242-BC08-9FC028691C29}" srcOrd="2" destOrd="0" presId="urn:microsoft.com/office/officeart/2005/8/layout/pList2"/>
    <dgm:cxn modelId="{C4FEE13E-9F52-D249-97D3-3955F8A77AAD}" type="presParOf" srcId="{E92B6EC2-7C66-C248-9F86-0212BCB29680}" destId="{ED4F31D7-A3D0-8B40-96D6-2A2300BAD225}" srcOrd="3" destOrd="0" presId="urn:microsoft.com/office/officeart/2005/8/layout/pList2"/>
    <dgm:cxn modelId="{7DF6CADA-7067-CE4E-8549-FD07F2F5B966}" type="presParOf" srcId="{E92B6EC2-7C66-C248-9F86-0212BCB29680}" destId="{9C243150-5592-5E4F-8DC1-C0B8CF0D49A4}" srcOrd="4" destOrd="0" presId="urn:microsoft.com/office/officeart/2005/8/layout/pList2"/>
    <dgm:cxn modelId="{477D9E28-B808-C64D-B23C-035CAD60A2E2}" type="presParOf" srcId="{9C243150-5592-5E4F-8DC1-C0B8CF0D49A4}" destId="{340D608E-D829-DA46-9862-5D82CAFC779F}" srcOrd="0" destOrd="0" presId="urn:microsoft.com/office/officeart/2005/8/layout/pList2"/>
    <dgm:cxn modelId="{C56385C6-2138-1B48-A6E7-934F2C45590B}" type="presParOf" srcId="{9C243150-5592-5E4F-8DC1-C0B8CF0D49A4}" destId="{70E7EC49-D3CF-D146-9E93-15ECA7437B95}" srcOrd="1" destOrd="0" presId="urn:microsoft.com/office/officeart/2005/8/layout/pList2"/>
    <dgm:cxn modelId="{AC161409-2F20-1C4B-8961-EFEDCDEE8D7F}" type="presParOf" srcId="{9C243150-5592-5E4F-8DC1-C0B8CF0D49A4}" destId="{86F10337-262D-014E-9E82-FD0D2721CC66}" srcOrd="2" destOrd="0" presId="urn:microsoft.com/office/officeart/2005/8/layout/pList2"/>
    <dgm:cxn modelId="{4CA352E4-9614-7146-A755-4D3C59D5C9C6}" type="presParOf" srcId="{E92B6EC2-7C66-C248-9F86-0212BCB29680}" destId="{53CB026F-B785-5141-A88A-62D59EE157C8}" srcOrd="5" destOrd="0" presId="urn:microsoft.com/office/officeart/2005/8/layout/pList2"/>
    <dgm:cxn modelId="{BAA0707A-2898-B546-97BD-E5546C5AA899}" type="presParOf" srcId="{E92B6EC2-7C66-C248-9F86-0212BCB29680}" destId="{18A1E07A-D474-2047-81D6-12B907FF0006}" srcOrd="6" destOrd="0" presId="urn:microsoft.com/office/officeart/2005/8/layout/pList2"/>
    <dgm:cxn modelId="{AEAC9F69-8FF4-C044-9036-94297D037528}" type="presParOf" srcId="{18A1E07A-D474-2047-81D6-12B907FF0006}" destId="{C78226FA-D035-8841-BAE6-9370565E477E}" srcOrd="0" destOrd="0" presId="urn:microsoft.com/office/officeart/2005/8/layout/pList2"/>
    <dgm:cxn modelId="{7A0F85EF-E50F-BE43-9924-BE76D01F3BF8}" type="presParOf" srcId="{18A1E07A-D474-2047-81D6-12B907FF0006}" destId="{F435E82B-63CF-3841-880B-E62508B5C6C2}" srcOrd="1" destOrd="0" presId="urn:microsoft.com/office/officeart/2005/8/layout/pList2"/>
    <dgm:cxn modelId="{1688F9D0-4E87-134F-9961-42949472D6F0}"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Operation</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dgm:t>
        <a:bodyPr/>
        <a:lstStyle/>
        <a:p>
          <a:pPr>
            <a:buFontTx/>
            <a:buNone/>
          </a:pPr>
          <a:r>
            <a:rPr lang="nl-NL" sz="2000" b="0" i="0" dirty="0">
              <a:latin typeface="Calibri Light"/>
              <a:cs typeface="Calibri Light"/>
            </a:rPr>
            <a:t>Business </a:t>
          </a:r>
          <a:r>
            <a:rPr lang="nl-NL" sz="2000" b="0" i="0" dirty="0" err="1">
              <a:latin typeface="Calibri Light"/>
              <a:cs typeface="Calibri Light"/>
            </a:rPr>
            <a:t>operation</a:t>
          </a:r>
          <a:endParaRPr lang="nl-NL" sz="2000" b="0" i="0" dirty="0">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operation</a:t>
          </a:r>
          <a:endParaRPr lang="nl-NL" sz="2000" b="0" i="0" dirty="0">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dgm:t>
        <a:bodyPr/>
        <a:lstStyle/>
        <a:p>
          <a:pPr>
            <a:buFontTx/>
            <a:buNone/>
          </a:pPr>
          <a:r>
            <a:rPr lang="nl-NL" sz="2000" dirty="0">
              <a:solidFill>
                <a:schemeClr val="tx1">
                  <a:lumMod val="90000"/>
                  <a:lumOff val="10000"/>
                </a:schemeClr>
              </a:solidFill>
              <a:latin typeface="Calibri Light"/>
              <a:cs typeface="Calibri Light"/>
            </a:rPr>
            <a:t>Service </a:t>
          </a:r>
          <a:r>
            <a:rPr lang="nl-NL" sz="2000" dirty="0" err="1">
              <a:solidFill>
                <a:schemeClr val="tx1">
                  <a:lumMod val="90000"/>
                  <a:lumOff val="10000"/>
                </a:schemeClr>
              </a:solidFill>
              <a:latin typeface="Calibri Light"/>
              <a:cs typeface="Calibri Light"/>
            </a:rPr>
            <a:t>operation</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rgbClr val="ED7D31"/>
        </a:solidFill>
        <a:ln>
          <a:solidFill>
            <a:srgbClr val="ED7D3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rgbClr val="ED7D31"/>
          </a:solidFill>
        </a:ln>
      </dgm:spPr>
      <dgm:t>
        <a:bodyPr/>
        <a:lstStyle/>
        <a:p>
          <a:pPr>
            <a:buFontTx/>
            <a:buNone/>
          </a:pPr>
          <a:r>
            <a:rPr lang="nl-NL" sz="2000" b="1" i="1" dirty="0">
              <a:solidFill>
                <a:srgbClr val="FA923F"/>
              </a:solidFill>
              <a:latin typeface="Calibri"/>
              <a:cs typeface="Calibri"/>
            </a:rPr>
            <a:t>Technology </a:t>
          </a:r>
          <a:r>
            <a:rPr lang="nl-NL" sz="2000" b="1" i="1" dirty="0" err="1">
              <a:solidFill>
                <a:srgbClr val="FA923F"/>
              </a:solidFill>
              <a:latin typeface="Calibri"/>
              <a:cs typeface="Calibri"/>
            </a:rPr>
            <a:t>operation</a:t>
          </a:r>
          <a:endParaRPr lang="nl-NL" sz="2000" b="1" i="1" dirty="0">
            <a:solidFill>
              <a:srgbClr val="FA923F"/>
            </a:solidFill>
            <a:latin typeface="Calibri"/>
            <a:cs typeface="Calibri"/>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Gebruikers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B7E9CC10-9EDB-D54C-879E-0EBE82FA1906}" type="presOf" srcId="{280C3EFF-4EE0-F343-8EA9-4D87E673FA89}" destId="{F03E87A8-4424-174D-9BEE-A018C9E9E143}"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B42ADA30-6FF5-4943-80C5-FAC4915D32BA}" type="presOf" srcId="{C19951B7-166B-E44C-90C1-CFB9615A7DE2}" destId="{9ACF0CF1-DE3C-8F43-82BE-A592E48C9D53}" srcOrd="0" destOrd="0" presId="urn:microsoft.com/office/officeart/2005/8/layout/chevron2"/>
    <dgm:cxn modelId="{9F5A7D32-4E0F-FB42-99DD-AD1DD613E759}" srcId="{280C3EFF-4EE0-F343-8EA9-4D87E673FA89}" destId="{C429E0E7-E3F7-1E40-9284-7EC747DA94CB}" srcOrd="4" destOrd="0" parTransId="{AE68A02D-5B66-9642-89C6-6DB307D1C512}" sibTransId="{56E85428-BC5E-C24A-8573-EA9C23225016}"/>
    <dgm:cxn modelId="{7E44C23B-300A-F241-AB1F-D1A1971A8EA8}" type="presOf" srcId="{D0C90159-39B1-9440-8966-83C376A357EB}" destId="{5FE37EBC-21F9-4044-A831-C19C033EB837}" srcOrd="0" destOrd="0" presId="urn:microsoft.com/office/officeart/2005/8/layout/chevron2"/>
    <dgm:cxn modelId="{92077968-7709-5E47-9F2A-CD1B13A57097}" type="presOf" srcId="{BD6A9D52-93A9-B240-A233-F23AA8464ED8}" destId="{320D730F-364A-2E47-9339-3D423ABBC587}" srcOrd="0" destOrd="0" presId="urn:microsoft.com/office/officeart/2005/8/layout/chevron2"/>
    <dgm:cxn modelId="{C9417650-A027-BE47-A088-B5C765A1D38D}" type="presOf" srcId="{072F194E-C723-F14A-9F90-685831B561C0}" destId="{768AD8B4-E2C9-FF46-959B-FF489DCFBDE1}"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B842D878-232A-044E-ADCA-7DDBBB5EC31F}" type="presOf" srcId="{6F562487-2FE2-F042-A4C6-A165A0FFAC22}" destId="{BA72248F-4A67-5340-9FA0-B16C6EE101FA}"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CDE2B7A0-81F1-A94A-89A8-F3BBF0814982}" type="presOf" srcId="{14DBC319-C6F3-864F-A294-6FB506E50286}" destId="{DE8ECE90-47FD-0C4A-9511-706CAB7499F5}"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F64AFEC9-2477-5A43-8243-E82502ECD7BC}" type="presOf" srcId="{33EAA58C-C7A4-2240-A578-D9E3D24B2837}" destId="{EC7AE2EA-06FF-C547-9434-EF0B82BECBDA}"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15E927CC-0CF7-684C-BA32-5A5C07709B04}" type="presOf" srcId="{3C6F3CD3-1BF8-744A-9384-6E2CED0B0455}" destId="{F1D8B78B-6F12-3B4D-9F53-7027B31DB189}" srcOrd="0" destOrd="0" presId="urn:microsoft.com/office/officeart/2005/8/layout/chevron2"/>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0D9B82DB-381D-E84F-AF1B-0AA9E06DA21A}" type="presOf" srcId="{DA1C2FB0-0DF8-B147-B3D9-46CBF06E4EB0}" destId="{7B9D288A-6BD2-1A40-B0B9-E3FE85D83ED6}" srcOrd="0" destOrd="0" presId="urn:microsoft.com/office/officeart/2005/8/layout/chevron2"/>
    <dgm:cxn modelId="{532069DF-793C-B94B-A9BB-2A23D82687AA}" srcId="{C429E0E7-E3F7-1E40-9284-7EC747DA94CB}" destId="{BD6A9D52-93A9-B240-A233-F23AA8464ED8}" srcOrd="0" destOrd="0" parTransId="{B673A1A5-EF1E-2F48-A626-52CF49AFC936}" sibTransId="{729481FC-7519-5C47-8B74-976378D4623C}"/>
    <dgm:cxn modelId="{33C6D0EE-8C96-1D4D-ACCE-C4A104AB0C0E}" type="presOf" srcId="{9CD45D3A-17F2-074E-B563-9000590F639A}" destId="{5E2127FE-E7D9-4246-9D6A-556073ED5070}" srcOrd="0" destOrd="0" presId="urn:microsoft.com/office/officeart/2005/8/layout/chevron2"/>
    <dgm:cxn modelId="{887E84FF-9AE1-4B44-AA84-D6832DDDF1F4}" type="presOf" srcId="{C429E0E7-E3F7-1E40-9284-7EC747DA94CB}" destId="{C57514A3-C0CE-9744-A723-93A605E9D494}" srcOrd="0" destOrd="0" presId="urn:microsoft.com/office/officeart/2005/8/layout/chevron2"/>
    <dgm:cxn modelId="{93619CFF-7685-184D-A532-5B9540D7EE18}" type="presOf" srcId="{D040A011-DBC8-444C-B5B4-237888B13048}" destId="{B2958CAC-D613-0141-A59A-C583001E135C}" srcOrd="0" destOrd="0" presId="urn:microsoft.com/office/officeart/2005/8/layout/chevron2"/>
    <dgm:cxn modelId="{14EAB634-2535-1443-892F-51A35BC9E7FF}" type="presParOf" srcId="{F03E87A8-4424-174D-9BEE-A018C9E9E143}" destId="{3A6AEAF7-9093-9A42-A9FF-D982D623ED9E}" srcOrd="0" destOrd="0" presId="urn:microsoft.com/office/officeart/2005/8/layout/chevron2"/>
    <dgm:cxn modelId="{0A5F0637-2CB2-8143-A56A-69B78892C078}" type="presParOf" srcId="{3A6AEAF7-9093-9A42-A9FF-D982D623ED9E}" destId="{B2958CAC-D613-0141-A59A-C583001E135C}" srcOrd="0" destOrd="0" presId="urn:microsoft.com/office/officeart/2005/8/layout/chevron2"/>
    <dgm:cxn modelId="{B429359F-078A-264B-93F2-AFDD2DD9A12A}" type="presParOf" srcId="{3A6AEAF7-9093-9A42-A9FF-D982D623ED9E}" destId="{7B9D288A-6BD2-1A40-B0B9-E3FE85D83ED6}" srcOrd="1" destOrd="0" presId="urn:microsoft.com/office/officeart/2005/8/layout/chevron2"/>
    <dgm:cxn modelId="{7FBEE99D-0ACF-6740-A4FE-D3E2B4A2F263}" type="presParOf" srcId="{F03E87A8-4424-174D-9BEE-A018C9E9E143}" destId="{89CB6960-96C0-A84D-A63F-C62444D77939}" srcOrd="1" destOrd="0" presId="urn:microsoft.com/office/officeart/2005/8/layout/chevron2"/>
    <dgm:cxn modelId="{26EE9381-F44D-3642-98D7-EB8BF61708A2}" type="presParOf" srcId="{F03E87A8-4424-174D-9BEE-A018C9E9E143}" destId="{502B4E16-5007-6448-9341-7B84F3D3C21C}" srcOrd="2" destOrd="0" presId="urn:microsoft.com/office/officeart/2005/8/layout/chevron2"/>
    <dgm:cxn modelId="{453089C8-574C-D14E-B4B6-05915B42E793}" type="presParOf" srcId="{502B4E16-5007-6448-9341-7B84F3D3C21C}" destId="{DE8ECE90-47FD-0C4A-9511-706CAB7499F5}" srcOrd="0" destOrd="0" presId="urn:microsoft.com/office/officeart/2005/8/layout/chevron2"/>
    <dgm:cxn modelId="{A3C84919-A4A6-6148-8FE3-351A9CF26186}" type="presParOf" srcId="{502B4E16-5007-6448-9341-7B84F3D3C21C}" destId="{F1D8B78B-6F12-3B4D-9F53-7027B31DB189}" srcOrd="1" destOrd="0" presId="urn:microsoft.com/office/officeart/2005/8/layout/chevron2"/>
    <dgm:cxn modelId="{7B65702A-4C31-B143-B169-9B475F098037}" type="presParOf" srcId="{F03E87A8-4424-174D-9BEE-A018C9E9E143}" destId="{0FF4BE73-70D0-F54D-854F-31E68E1C304B}" srcOrd="3" destOrd="0" presId="urn:microsoft.com/office/officeart/2005/8/layout/chevron2"/>
    <dgm:cxn modelId="{88D60581-7790-104E-A6B4-6C6CCFCE79D0}" type="presParOf" srcId="{F03E87A8-4424-174D-9BEE-A018C9E9E143}" destId="{6A6CF363-EAA0-3240-89A2-1D30B4EB5312}" srcOrd="4" destOrd="0" presId="urn:microsoft.com/office/officeart/2005/8/layout/chevron2"/>
    <dgm:cxn modelId="{400146D6-224B-DD4D-BDC8-0BC85F051BE8}" type="presParOf" srcId="{6A6CF363-EAA0-3240-89A2-1D30B4EB5312}" destId="{768AD8B4-E2C9-FF46-959B-FF489DCFBDE1}" srcOrd="0" destOrd="0" presId="urn:microsoft.com/office/officeart/2005/8/layout/chevron2"/>
    <dgm:cxn modelId="{43161B78-3E30-4E4F-8626-8892352DD66A}" type="presParOf" srcId="{6A6CF363-EAA0-3240-89A2-1D30B4EB5312}" destId="{5E2127FE-E7D9-4246-9D6A-556073ED5070}" srcOrd="1" destOrd="0" presId="urn:microsoft.com/office/officeart/2005/8/layout/chevron2"/>
    <dgm:cxn modelId="{148FE71D-3E15-F34E-B60C-CA68E57B16FF}" type="presParOf" srcId="{F03E87A8-4424-174D-9BEE-A018C9E9E143}" destId="{D6892F63-7FB1-D749-8FC5-1186466B4B7A}" srcOrd="5" destOrd="0" presId="urn:microsoft.com/office/officeart/2005/8/layout/chevron2"/>
    <dgm:cxn modelId="{80C6435A-2776-6E4B-A0F5-EF065DC824C3}" type="presParOf" srcId="{F03E87A8-4424-174D-9BEE-A018C9E9E143}" destId="{5D15E8E0-A38C-7A4D-B5EF-36A1E468F5BB}" srcOrd="6" destOrd="0" presId="urn:microsoft.com/office/officeart/2005/8/layout/chevron2"/>
    <dgm:cxn modelId="{7CDD5149-008E-3646-8668-11C484D607DB}" type="presParOf" srcId="{5D15E8E0-A38C-7A4D-B5EF-36A1E468F5BB}" destId="{EC7AE2EA-06FF-C547-9434-EF0B82BECBDA}" srcOrd="0" destOrd="0" presId="urn:microsoft.com/office/officeart/2005/8/layout/chevron2"/>
    <dgm:cxn modelId="{C7A0D097-0F9C-F944-B8F4-7CF522328CF3}" type="presParOf" srcId="{5D15E8E0-A38C-7A4D-B5EF-36A1E468F5BB}" destId="{9ACF0CF1-DE3C-8F43-82BE-A592E48C9D53}" srcOrd="1" destOrd="0" presId="urn:microsoft.com/office/officeart/2005/8/layout/chevron2"/>
    <dgm:cxn modelId="{C8E0C0C5-ACD7-0846-A932-2B2E0969533D}" type="presParOf" srcId="{F03E87A8-4424-174D-9BEE-A018C9E9E143}" destId="{0068E874-7084-3F45-91F1-32AD17444FF3}" srcOrd="7" destOrd="0" presId="urn:microsoft.com/office/officeart/2005/8/layout/chevron2"/>
    <dgm:cxn modelId="{617E5D64-D8DF-0948-855A-45E5F9D8EEB2}" type="presParOf" srcId="{F03E87A8-4424-174D-9BEE-A018C9E9E143}" destId="{F76E4482-A07E-5F42-BB9A-21AC5E260CFB}" srcOrd="8" destOrd="0" presId="urn:microsoft.com/office/officeart/2005/8/layout/chevron2"/>
    <dgm:cxn modelId="{219ABD3C-1FCF-614D-94FB-8C608D802EFE}" type="presParOf" srcId="{F76E4482-A07E-5F42-BB9A-21AC5E260CFB}" destId="{C57514A3-C0CE-9744-A723-93A605E9D494}" srcOrd="0" destOrd="0" presId="urn:microsoft.com/office/officeart/2005/8/layout/chevron2"/>
    <dgm:cxn modelId="{53C9A28D-49ED-9641-A597-DE79E05F62FD}" type="presParOf" srcId="{F76E4482-A07E-5F42-BB9A-21AC5E260CFB}" destId="{320D730F-364A-2E47-9339-3D423ABBC587}" srcOrd="1" destOrd="0" presId="urn:microsoft.com/office/officeart/2005/8/layout/chevron2"/>
    <dgm:cxn modelId="{01B437FB-731A-8649-A7DD-761E1BF1E87D}" type="presParOf" srcId="{F03E87A8-4424-174D-9BEE-A018C9E9E143}" destId="{5718AFC0-F84F-864D-B805-C57B7EA69B3D}" srcOrd="9" destOrd="0" presId="urn:microsoft.com/office/officeart/2005/8/layout/chevron2"/>
    <dgm:cxn modelId="{DA1F6C29-8F70-B141-A901-C419D0705A54}" type="presParOf" srcId="{F03E87A8-4424-174D-9BEE-A018C9E9E143}" destId="{6E92FE6F-E501-0F41-B68B-EFED2A1C879E}" srcOrd="10" destOrd="0" presId="urn:microsoft.com/office/officeart/2005/8/layout/chevron2"/>
    <dgm:cxn modelId="{24A3E4E1-9AFE-A24C-A3E9-F7D8DFC7E073}" type="presParOf" srcId="{6E92FE6F-E501-0F41-B68B-EFED2A1C879E}" destId="{BA72248F-4A67-5340-9FA0-B16C6EE101FA}" srcOrd="0" destOrd="0" presId="urn:microsoft.com/office/officeart/2005/8/layout/chevron2"/>
    <dgm:cxn modelId="{D0497B80-09A3-6046-A5B1-EF4B6268D169}"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err="1">
              <a:latin typeface="Calibri Light"/>
              <a:cs typeface="Calibri Light"/>
            </a:rPr>
            <a:t>Beschikbaar-heid</a:t>
          </a:r>
          <a:endParaRPr lang="nl-NL" sz="1600" b="0" i="0" dirty="0">
            <a:latin typeface="Calibri Light"/>
            <a:cs typeface="Calibri Light"/>
          </a:endParaRP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3CC054DB-2730-485C-A8A9-B0DC5FD29D3F}">
      <dgm:prSet phldrT="[Tekst]" custT="1"/>
      <dgm:spPr/>
      <dgm:t>
        <a:bodyPr/>
        <a:lstStyle/>
        <a:p>
          <a:r>
            <a:rPr lang="nl-NL" sz="1600" b="0" i="0" dirty="0">
              <a:latin typeface="Calibri Light"/>
              <a:cs typeface="Calibri Light"/>
            </a:rPr>
            <a:t>IT-leveranciers</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a:latin typeface="Calibri Light"/>
              <a:cs typeface="Calibri Light"/>
            </a:rPr>
            <a:t>Incident-management</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699AC33B-13F4-CF44-8812-1D19742ADC17}">
      <dgm:prSet phldrT="[Tekst]" custT="1"/>
      <dgm:spPr/>
      <dgm:t>
        <a:bodyPr/>
        <a:lstStyle/>
        <a:p>
          <a:r>
            <a:rPr lang="nl-NL" sz="1400" b="0" i="0" dirty="0">
              <a:latin typeface="Calibri Light"/>
              <a:cs typeface="Calibri Light"/>
            </a:rPr>
            <a:t>Bij incidenten</a:t>
          </a:r>
        </a:p>
      </dgm:t>
    </dgm:pt>
    <dgm:pt modelId="{B9BA4BF2-8012-E747-BA40-6BD01F1D0A7A}" type="parTrans" cxnId="{C433A27C-176D-AB41-A0CD-E7992AEF1CD9}">
      <dgm:prSet/>
      <dgm:spPr/>
      <dgm:t>
        <a:bodyPr/>
        <a:lstStyle/>
        <a:p>
          <a:endParaRPr lang="nl-NL"/>
        </a:p>
      </dgm:t>
    </dgm:pt>
    <dgm:pt modelId="{E483F3E3-F7C2-4449-81BA-D4C37F69C5AA}" type="sibTrans" cxnId="{C433A27C-176D-AB41-A0CD-E7992AEF1CD9}">
      <dgm:prSet/>
      <dgm:spPr/>
      <dgm:t>
        <a:bodyPr/>
        <a:lstStyle/>
        <a:p>
          <a:endParaRPr lang="nl-NL"/>
        </a:p>
      </dgm:t>
    </dgm:pt>
    <dgm:pt modelId="{72CDB1BC-D956-414B-B77A-970C7953CDEF}">
      <dgm:prSet phldrT="[Tekst]" custT="1"/>
      <dgm:spPr/>
      <dgm:t>
        <a:bodyPr/>
        <a:lstStyle/>
        <a:p>
          <a:r>
            <a:rPr lang="nl-NL" sz="1400" b="0" i="0" dirty="0">
              <a:latin typeface="Calibri Light"/>
              <a:cs typeface="Calibri Light"/>
            </a:rPr>
            <a:t>Werking van de </a:t>
          </a:r>
          <a:r>
            <a:rPr lang="nl-NL" sz="1400" b="0" i="0" dirty="0" err="1">
              <a:latin typeface="Calibri Light"/>
              <a:cs typeface="Calibri Light"/>
            </a:rPr>
            <a:t>informatie-systemen</a:t>
          </a:r>
          <a:endParaRPr lang="nl-NL" sz="1400" b="0" i="0" dirty="0">
            <a:latin typeface="Calibri Light"/>
            <a:cs typeface="Calibri Light"/>
          </a:endParaRPr>
        </a:p>
      </dgm:t>
    </dgm:pt>
    <dgm:pt modelId="{A03D8814-F890-F04C-9E81-752BEC7BB5A0}" type="parTrans" cxnId="{8B46A287-4EF2-B34D-972E-43CEC3B04F3E}">
      <dgm:prSet/>
      <dgm:spPr/>
      <dgm:t>
        <a:bodyPr/>
        <a:lstStyle/>
        <a:p>
          <a:endParaRPr lang="nl-NL"/>
        </a:p>
      </dgm:t>
    </dgm:pt>
    <dgm:pt modelId="{362A664B-70E6-7540-8ED2-401D41F4B416}" type="sibTrans" cxnId="{8B46A287-4EF2-B34D-972E-43CEC3B04F3E}">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Sturing en coördinatie</a:t>
          </a: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81E645D9-3F92-C741-8CF7-56C10AF8C815}">
      <dgm:prSet phldrT="[Tekst]" custT="1"/>
      <dgm:spPr/>
      <dgm:t>
        <a:bodyPr/>
        <a:lstStyle/>
        <a:p>
          <a:r>
            <a:rPr lang="nl-NL" sz="1600" b="0" i="0" dirty="0">
              <a:latin typeface="Calibri Light"/>
              <a:cs typeface="Calibri Light"/>
            </a:rPr>
            <a:t>Informatie-ketenpartner liaison</a:t>
          </a:r>
        </a:p>
      </dgm:t>
    </dgm:pt>
    <dgm:pt modelId="{3DFD3AAE-9C2B-F94B-9AEB-0A738A5BA982}" type="parTrans" cxnId="{14B08B38-03A5-5149-B52D-088155D1DF63}">
      <dgm:prSet/>
      <dgm:spPr/>
      <dgm:t>
        <a:bodyPr/>
        <a:lstStyle/>
        <a:p>
          <a:endParaRPr lang="nl-NL"/>
        </a:p>
      </dgm:t>
    </dgm:pt>
    <dgm:pt modelId="{55C88DA4-6A39-484A-B7FC-1F06C5F7F047}" type="sibTrans" cxnId="{14B08B38-03A5-5149-B52D-088155D1DF63}">
      <dgm:prSet/>
      <dgm:spPr/>
      <dgm:t>
        <a:bodyPr/>
        <a:lstStyle/>
        <a:p>
          <a:endParaRPr lang="nl-NL"/>
        </a:p>
      </dgm:t>
    </dgm:pt>
    <dgm:pt modelId="{D6CECEE5-8F9B-7547-822E-E0430FA64A4E}">
      <dgm:prSet phldrT="[Tekst]" custT="1"/>
      <dgm:spPr/>
      <dgm:t>
        <a:bodyPr/>
        <a:lstStyle/>
        <a:p>
          <a:r>
            <a:rPr lang="nl-NL" sz="1400" b="0" i="0" dirty="0">
              <a:latin typeface="Calibri Light"/>
              <a:cs typeface="Calibri Light"/>
            </a:rPr>
            <a:t>Impact op de business</a:t>
          </a:r>
        </a:p>
      </dgm:t>
    </dgm:pt>
    <dgm:pt modelId="{EB8398AE-1BCE-DE46-AF7C-EB9513BD661B}" type="parTrans" cxnId="{2697259B-6B3D-1641-84A3-DD76371651E2}">
      <dgm:prSet/>
      <dgm:spPr/>
      <dgm:t>
        <a:bodyPr/>
        <a:lstStyle/>
        <a:p>
          <a:endParaRPr lang="nl-NL"/>
        </a:p>
      </dgm:t>
    </dgm:pt>
    <dgm:pt modelId="{D1EC0345-8E5B-C744-B57C-5A89E1500C3B}" type="sibTrans" cxnId="{2697259B-6B3D-1641-84A3-DD76371651E2}">
      <dgm:prSet/>
      <dgm:spPr/>
      <dgm:t>
        <a:bodyPr/>
        <a:lstStyle/>
        <a:p>
          <a:endParaRPr lang="nl-NL"/>
        </a:p>
      </dgm:t>
    </dgm:pt>
    <dgm:pt modelId="{2E0881D2-368C-3345-8010-1A86F5275F5D}">
      <dgm:prSet phldrT="[Tekst]" custT="1"/>
      <dgm:spPr/>
      <dgm:t>
        <a:bodyPr/>
        <a:lstStyle/>
        <a:p>
          <a:r>
            <a:rPr lang="nl-NL" sz="1400" b="0" i="0" dirty="0">
              <a:latin typeface="Calibri Light"/>
              <a:cs typeface="Calibri Light"/>
            </a:rPr>
            <a:t>Back-up</a:t>
          </a:r>
        </a:p>
      </dgm:t>
    </dgm:pt>
    <dgm:pt modelId="{954E626C-690A-DB44-9A1D-1828D9A35413}" type="parTrans" cxnId="{D018AA61-4614-4343-84F0-B79633C9C365}">
      <dgm:prSet/>
      <dgm:spPr/>
      <dgm:t>
        <a:bodyPr/>
        <a:lstStyle/>
        <a:p>
          <a:endParaRPr lang="nl-NL"/>
        </a:p>
      </dgm:t>
    </dgm:pt>
    <dgm:pt modelId="{AC361B3C-9CA0-0A47-8A89-F870D9C3A1A1}" type="sibTrans" cxnId="{D018AA61-4614-4343-84F0-B79633C9C365}">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22000" b="-22000"/>
          </a:stretch>
        </a:blipFill>
      </dgm:spPr>
    </dgm:pt>
    <dgm:pt modelId="{2905B15F-F853-9A41-A7CB-0D1B7B8F65BE}" type="pres">
      <dgm:prSet presAssocID="{09D1DD58-50C6-4841-98E4-051ACC9F59A6}" presName="sibTrans" presStyleLbl="sibTrans2D1" presStyleIdx="0" presStyleCnt="0"/>
      <dgm:spPr/>
    </dgm:pt>
    <dgm:pt modelId="{D1785015-DDC5-7040-96C9-C070F0BA8BAF}" type="pres">
      <dgm:prSet presAssocID="{81E645D9-3F92-C741-8CF7-56C10AF8C815}" presName="compNode" presStyleCnt="0"/>
      <dgm:spPr/>
    </dgm:pt>
    <dgm:pt modelId="{5175B31E-FCF8-8244-A477-DA09F756B203}" type="pres">
      <dgm:prSet presAssocID="{81E645D9-3F92-C741-8CF7-56C10AF8C815}" presName="node" presStyleLbl="node1" presStyleIdx="1" presStyleCnt="4">
        <dgm:presLayoutVars>
          <dgm:bulletEnabled val="1"/>
        </dgm:presLayoutVars>
      </dgm:prSet>
      <dgm:spPr/>
    </dgm:pt>
    <dgm:pt modelId="{3311F957-49C2-ED41-8EC0-9879D4E64322}" type="pres">
      <dgm:prSet presAssocID="{81E645D9-3F92-C741-8CF7-56C10AF8C815}" presName="invisiNode" presStyleLbl="node1" presStyleIdx="1" presStyleCnt="4"/>
      <dgm:spPr/>
    </dgm:pt>
    <dgm:pt modelId="{46BE32CF-7553-8242-BC08-9FC028691C29}" type="pres">
      <dgm:prSet presAssocID="{81E645D9-3F92-C741-8CF7-56C10AF8C815}" presName="imagNode" presStyleLbl="fgImgPlace1" presStyleIdx="1" presStyleCnt="4"/>
      <dgm:spPr>
        <a:blipFill>
          <a:blip xmlns:r="http://schemas.openxmlformats.org/officeDocument/2006/relationships"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t="-56000" b="-56000"/>
          </a:stretch>
        </a:blipFill>
      </dgm:spPr>
    </dgm:pt>
    <dgm:pt modelId="{ED4F31D7-A3D0-8B40-96D6-2A2300BAD225}" type="pres">
      <dgm:prSet presAssocID="{55C88DA4-6A39-484A-B7FC-1F06C5F7F047}"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t="-20000" b="-20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pt>
  </dgm:ptLst>
  <dgm:cxnLst>
    <dgm:cxn modelId="{AEEB1708-43B7-0941-8F48-09714605DDB7}" type="presOf" srcId="{3CC054DB-2730-485C-A8A9-B0DC5FD29D3F}" destId="{340D608E-D829-DA46-9862-5D82CAFC779F}" srcOrd="0" destOrd="0"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0C09941B-2F03-F541-B9B4-229A7D518E25}" type="presOf" srcId="{A4CEAA13-3DB4-4ADA-BC99-B5A6D8C69B57}" destId="{6F5BAFB3-7C5C-0B45-91F7-2BF2E94B6F45}" srcOrd="0" destOrd="0" presId="urn:microsoft.com/office/officeart/2005/8/layout/pList2"/>
    <dgm:cxn modelId="{23AD2425-1785-524D-BE5B-DAD832C60E5B}" type="presOf" srcId="{72CDB1BC-D956-414B-B77A-970C7953CDEF}" destId="{340D608E-D829-DA46-9862-5D82CAFC779F}" srcOrd="0" destOrd="1"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C7647337-B249-C84D-A07D-50BE799E8921}" srcId="{0A69292D-3161-4C61-97EB-45DC0B435A4B}" destId="{D464C271-22FE-BD41-8257-834D5F5D7341}" srcOrd="0" destOrd="0" parTransId="{FB7FD86E-3E30-434C-8F52-03213379F534}" sibTransId="{FD28B331-461B-3A44-BFEE-29AF3FE80B42}"/>
    <dgm:cxn modelId="{14B08B38-03A5-5149-B52D-088155D1DF63}" srcId="{A4CEAA13-3DB4-4ADA-BC99-B5A6D8C69B57}" destId="{81E645D9-3F92-C741-8CF7-56C10AF8C815}" srcOrd="1" destOrd="0" parTransId="{3DFD3AAE-9C2B-F94B-9AEB-0A738A5BA982}" sibTransId="{55C88DA4-6A39-484A-B7FC-1F06C5F7F047}"/>
    <dgm:cxn modelId="{61CF0C5F-D7C9-954E-A42D-55D965ABE918}" type="presOf" srcId="{D6CECEE5-8F9B-7547-822E-E0430FA64A4E}" destId="{756181F0-2C4D-7045-9E52-50FF9393B946}" srcOrd="0" destOrd="1" presId="urn:microsoft.com/office/officeart/2005/8/layout/pList2"/>
    <dgm:cxn modelId="{D018AA61-4614-4343-84F0-B79633C9C365}" srcId="{AF824766-8817-467B-BC63-CD3B22DD52BF}" destId="{2E0881D2-368C-3345-8010-1A86F5275F5D}" srcOrd="1" destOrd="0" parTransId="{954E626C-690A-DB44-9A1D-1828D9A35413}" sibTransId="{AC361B3C-9CA0-0A47-8A89-F870D9C3A1A1}"/>
    <dgm:cxn modelId="{9257EA44-5917-B448-B3AE-704988429964}" type="presOf" srcId="{55C88DA4-6A39-484A-B7FC-1F06C5F7F047}" destId="{ED4F31D7-A3D0-8B40-96D6-2A2300BAD225}" srcOrd="0" destOrd="0" presId="urn:microsoft.com/office/officeart/2005/8/layout/pList2"/>
    <dgm:cxn modelId="{D754CB4B-C14E-9B43-99D9-244C5B1ED2A2}" type="presOf" srcId="{09D1DD58-50C6-4841-98E4-051ACC9F59A6}" destId="{2905B15F-F853-9A41-A7CB-0D1B7B8F65BE}" srcOrd="0" destOrd="0" presId="urn:microsoft.com/office/officeart/2005/8/layout/pList2"/>
    <dgm:cxn modelId="{E173A652-EAFB-4946-82F9-E37A9DE15171}" type="presOf" srcId="{2E0881D2-368C-3345-8010-1A86F5275F5D}" destId="{756181F0-2C4D-7045-9E52-50FF9393B946}" srcOrd="0" destOrd="2" presId="urn:microsoft.com/office/officeart/2005/8/layout/pList2"/>
    <dgm:cxn modelId="{F4E0B057-B1C1-E544-BB9B-8456F602B48C}" type="presOf" srcId="{D464C271-22FE-BD41-8257-834D5F5D7341}" destId="{C78226FA-D035-8841-BAE6-9370565E477E}" srcOrd="0" destOrd="1" presId="urn:microsoft.com/office/officeart/2005/8/layout/pList2"/>
    <dgm:cxn modelId="{B53EF457-7D78-764A-9E62-4BEFFFCAD58E}" type="presOf" srcId="{0A69292D-3161-4C61-97EB-45DC0B435A4B}" destId="{C78226FA-D035-8841-BAE6-9370565E477E}" srcOrd="0" destOrd="0" presId="urn:microsoft.com/office/officeart/2005/8/layout/pList2"/>
    <dgm:cxn modelId="{51E09779-5840-2842-A703-5F14F77A1BF0}" type="presOf" srcId="{81E645D9-3F92-C741-8CF7-56C10AF8C815}" destId="{5175B31E-FCF8-8244-A477-DA09F756B203}" srcOrd="0" destOrd="0" presId="urn:microsoft.com/office/officeart/2005/8/layout/pList2"/>
    <dgm:cxn modelId="{F4C4B759-BBCA-4094-8BE6-394E168D1FC0}" srcId="{A4CEAA13-3DB4-4ADA-BC99-B5A6D8C69B57}" destId="{0A69292D-3161-4C61-97EB-45DC0B435A4B}" srcOrd="3" destOrd="0" parTransId="{CE56E12C-B857-4040-97FD-CD8B3F2F3433}" sibTransId="{3273739C-9D03-4BBA-9DA4-73B1954CE726}"/>
    <dgm:cxn modelId="{C433A27C-176D-AB41-A0CD-E7992AEF1CD9}" srcId="{81E645D9-3F92-C741-8CF7-56C10AF8C815}" destId="{699AC33B-13F4-CF44-8812-1D19742ADC17}" srcOrd="0" destOrd="0" parTransId="{B9BA4BF2-8012-E747-BA40-6BD01F1D0A7A}" sibTransId="{E483F3E3-F7C2-4449-81BA-D4C37F69C5AA}"/>
    <dgm:cxn modelId="{8B46A287-4EF2-B34D-972E-43CEC3B04F3E}" srcId="{3CC054DB-2730-485C-A8A9-B0DC5FD29D3F}" destId="{72CDB1BC-D956-414B-B77A-970C7953CDEF}" srcOrd="0" destOrd="0" parTransId="{A03D8814-F890-F04C-9E81-752BEC7BB5A0}" sibTransId="{362A664B-70E6-7540-8ED2-401D41F4B416}"/>
    <dgm:cxn modelId="{2697259B-6B3D-1641-84A3-DD76371651E2}" srcId="{AF824766-8817-467B-BC63-CD3B22DD52BF}" destId="{D6CECEE5-8F9B-7547-822E-E0430FA64A4E}" srcOrd="0" destOrd="0" parTransId="{EB8398AE-1BCE-DE46-AF7C-EB9513BD661B}" sibTransId="{D1EC0345-8E5B-C744-B57C-5A89E1500C3B}"/>
    <dgm:cxn modelId="{1AA745B1-C013-3F49-B67F-ACB2665FEA6E}" type="presOf" srcId="{AF824766-8817-467B-BC63-CD3B22DD52BF}" destId="{756181F0-2C4D-7045-9E52-50FF9393B946}" srcOrd="0" destOrd="0" presId="urn:microsoft.com/office/officeart/2005/8/layout/pList2"/>
    <dgm:cxn modelId="{847BD1BC-6500-8D4C-9EE8-9380CD3456B1}" type="presOf" srcId="{699AC33B-13F4-CF44-8812-1D19742ADC17}" destId="{5175B31E-FCF8-8244-A477-DA09F756B203}" srcOrd="0" destOrd="1" presId="urn:microsoft.com/office/officeart/2005/8/layout/pList2"/>
    <dgm:cxn modelId="{7EBF43CA-5A5F-DB45-BBCC-5BE7BFA57765}" type="presOf" srcId="{702BDD41-C010-4314-BF09-B7A4ACCFA98A}" destId="{53CB026F-B785-5141-A88A-62D59EE157C8}" srcOrd="0" destOrd="0" presId="urn:microsoft.com/office/officeart/2005/8/layout/pList2"/>
    <dgm:cxn modelId="{7E23903C-E0D4-4F46-85A2-DD02EA5C31CB}" type="presParOf" srcId="{6F5BAFB3-7C5C-0B45-91F7-2BF2E94B6F45}" destId="{A494695E-4C0D-574C-ACCA-CBD1A2C71779}" srcOrd="0" destOrd="0" presId="urn:microsoft.com/office/officeart/2005/8/layout/pList2"/>
    <dgm:cxn modelId="{1D85B5DC-557C-654C-BB6D-E8DE7AD67595}" type="presParOf" srcId="{6F5BAFB3-7C5C-0B45-91F7-2BF2E94B6F45}" destId="{E92B6EC2-7C66-C248-9F86-0212BCB29680}" srcOrd="1" destOrd="0" presId="urn:microsoft.com/office/officeart/2005/8/layout/pList2"/>
    <dgm:cxn modelId="{68A5F9D3-03BB-C248-8C22-9F78ADC9ECB9}" type="presParOf" srcId="{E92B6EC2-7C66-C248-9F86-0212BCB29680}" destId="{1E60B6FD-2C3F-4549-B4FF-A5169E66564A}" srcOrd="0" destOrd="0" presId="urn:microsoft.com/office/officeart/2005/8/layout/pList2"/>
    <dgm:cxn modelId="{98CDFCA3-1025-EB41-A358-0E1D67F09CF6}" type="presParOf" srcId="{1E60B6FD-2C3F-4549-B4FF-A5169E66564A}" destId="{756181F0-2C4D-7045-9E52-50FF9393B946}" srcOrd="0" destOrd="0" presId="urn:microsoft.com/office/officeart/2005/8/layout/pList2"/>
    <dgm:cxn modelId="{A0ECC250-CDA3-C643-B8E4-1A6DFB94810B}" type="presParOf" srcId="{1E60B6FD-2C3F-4549-B4FF-A5169E66564A}" destId="{06400C5D-59E5-6F44-A9C8-171CC79FF8AF}" srcOrd="1" destOrd="0" presId="urn:microsoft.com/office/officeart/2005/8/layout/pList2"/>
    <dgm:cxn modelId="{5F2B1516-051B-7443-AEA5-77ED4B1CC5DD}" type="presParOf" srcId="{1E60B6FD-2C3F-4549-B4FF-A5169E66564A}" destId="{95160E7A-A78E-8340-B5D9-1260012B5812}" srcOrd="2" destOrd="0" presId="urn:microsoft.com/office/officeart/2005/8/layout/pList2"/>
    <dgm:cxn modelId="{5076A7BA-EF13-F748-B0CB-0EB86C01E274}" type="presParOf" srcId="{E92B6EC2-7C66-C248-9F86-0212BCB29680}" destId="{2905B15F-F853-9A41-A7CB-0D1B7B8F65BE}" srcOrd="1" destOrd="0" presId="urn:microsoft.com/office/officeart/2005/8/layout/pList2"/>
    <dgm:cxn modelId="{9AA13402-D0F6-E446-916E-8DB6F08D5D36}" type="presParOf" srcId="{E92B6EC2-7C66-C248-9F86-0212BCB29680}" destId="{D1785015-DDC5-7040-96C9-C070F0BA8BAF}" srcOrd="2" destOrd="0" presId="urn:microsoft.com/office/officeart/2005/8/layout/pList2"/>
    <dgm:cxn modelId="{139FC146-BD67-0C4F-B01A-E4416C690BCB}" type="presParOf" srcId="{D1785015-DDC5-7040-96C9-C070F0BA8BAF}" destId="{5175B31E-FCF8-8244-A477-DA09F756B203}" srcOrd="0" destOrd="0" presId="urn:microsoft.com/office/officeart/2005/8/layout/pList2"/>
    <dgm:cxn modelId="{336FB004-6746-DE4F-B0ED-E7D83858BD28}" type="presParOf" srcId="{D1785015-DDC5-7040-96C9-C070F0BA8BAF}" destId="{3311F957-49C2-ED41-8EC0-9879D4E64322}" srcOrd="1" destOrd="0" presId="urn:microsoft.com/office/officeart/2005/8/layout/pList2"/>
    <dgm:cxn modelId="{02FA6864-628C-5E40-AC8D-0E9701549FBC}" type="presParOf" srcId="{D1785015-DDC5-7040-96C9-C070F0BA8BAF}" destId="{46BE32CF-7553-8242-BC08-9FC028691C29}" srcOrd="2" destOrd="0" presId="urn:microsoft.com/office/officeart/2005/8/layout/pList2"/>
    <dgm:cxn modelId="{7A60A8E6-0132-824C-9523-AE058C8CC003}" type="presParOf" srcId="{E92B6EC2-7C66-C248-9F86-0212BCB29680}" destId="{ED4F31D7-A3D0-8B40-96D6-2A2300BAD225}" srcOrd="3" destOrd="0" presId="urn:microsoft.com/office/officeart/2005/8/layout/pList2"/>
    <dgm:cxn modelId="{CA48EC9C-FF08-B143-B2D5-64EB1A43E9F9}" type="presParOf" srcId="{E92B6EC2-7C66-C248-9F86-0212BCB29680}" destId="{9C243150-5592-5E4F-8DC1-C0B8CF0D49A4}" srcOrd="4" destOrd="0" presId="urn:microsoft.com/office/officeart/2005/8/layout/pList2"/>
    <dgm:cxn modelId="{D7548181-44B9-6847-BA2D-627615D27022}" type="presParOf" srcId="{9C243150-5592-5E4F-8DC1-C0B8CF0D49A4}" destId="{340D608E-D829-DA46-9862-5D82CAFC779F}" srcOrd="0" destOrd="0" presId="urn:microsoft.com/office/officeart/2005/8/layout/pList2"/>
    <dgm:cxn modelId="{CC9AF0E4-D014-5241-9E02-C74005F97A94}" type="presParOf" srcId="{9C243150-5592-5E4F-8DC1-C0B8CF0D49A4}" destId="{70E7EC49-D3CF-D146-9E93-15ECA7437B95}" srcOrd="1" destOrd="0" presId="urn:microsoft.com/office/officeart/2005/8/layout/pList2"/>
    <dgm:cxn modelId="{91FCBCAE-D66A-CC48-9EAE-A91CC5021687}" type="presParOf" srcId="{9C243150-5592-5E4F-8DC1-C0B8CF0D49A4}" destId="{86F10337-262D-014E-9E82-FD0D2721CC66}" srcOrd="2" destOrd="0" presId="urn:microsoft.com/office/officeart/2005/8/layout/pList2"/>
    <dgm:cxn modelId="{A3AE9E95-6446-0A4D-92B3-E65E66B44464}" type="presParOf" srcId="{E92B6EC2-7C66-C248-9F86-0212BCB29680}" destId="{53CB026F-B785-5141-A88A-62D59EE157C8}" srcOrd="5" destOrd="0" presId="urn:microsoft.com/office/officeart/2005/8/layout/pList2"/>
    <dgm:cxn modelId="{DC1BE1A6-A194-3847-80C0-D15421AF651C}" type="presParOf" srcId="{E92B6EC2-7C66-C248-9F86-0212BCB29680}" destId="{18A1E07A-D474-2047-81D6-12B907FF0006}" srcOrd="6" destOrd="0" presId="urn:microsoft.com/office/officeart/2005/8/layout/pList2"/>
    <dgm:cxn modelId="{524DB4B5-A49F-8A46-889D-404C53F2B0A3}" type="presParOf" srcId="{18A1E07A-D474-2047-81D6-12B907FF0006}" destId="{C78226FA-D035-8841-BAE6-9370565E477E}" srcOrd="0" destOrd="0" presId="urn:microsoft.com/office/officeart/2005/8/layout/pList2"/>
    <dgm:cxn modelId="{5D712BD4-66A7-AB47-AF71-A473E303943C}" type="presParOf" srcId="{18A1E07A-D474-2047-81D6-12B907FF0006}" destId="{F435E82B-63CF-3841-880B-E62508B5C6C2}" srcOrd="1" destOrd="0" presId="urn:microsoft.com/office/officeart/2005/8/layout/pList2"/>
    <dgm:cxn modelId="{E490B203-91BA-A947-B7A3-B8B0CF66F550}"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C90C6FF-FD7A-4648-B8F4-AA038A7BB852}"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nl-NL"/>
        </a:p>
      </dgm:t>
    </dgm:pt>
    <dgm:pt modelId="{5A3579BA-10B4-FF4E-AE1E-CB1D7FD91F2F}">
      <dgm:prSet phldrT="[Tekst]" custT="1"/>
      <dgm:spPr/>
      <dgm:t>
        <a:bodyPr/>
        <a:lstStyle/>
        <a:p>
          <a:r>
            <a:rPr lang="nl-NL" sz="1400" b="0" i="0" dirty="0">
              <a:latin typeface="Calibri Light"/>
              <a:cs typeface="Calibri Light"/>
            </a:rPr>
            <a:t>Introductie</a:t>
          </a:r>
        </a:p>
      </dgm:t>
    </dgm:pt>
    <dgm:pt modelId="{B52C70DF-5DBA-F745-8827-F73199C7DBF0}" type="parTrans" cxnId="{85267DAD-8A2A-8045-B9B0-CAF2451A9FA5}">
      <dgm:prSet/>
      <dgm:spPr/>
      <dgm:t>
        <a:bodyPr/>
        <a:lstStyle/>
        <a:p>
          <a:endParaRPr lang="nl-NL" sz="1400" b="0" i="0">
            <a:solidFill>
              <a:schemeClr val="bg2"/>
            </a:solidFill>
            <a:latin typeface="Calibri Light"/>
            <a:cs typeface="Calibri Light"/>
          </a:endParaRPr>
        </a:p>
      </dgm:t>
    </dgm:pt>
    <dgm:pt modelId="{809E4329-23BE-424A-A9AB-FCC06C57DEA0}" type="sibTrans" cxnId="{85267DAD-8A2A-8045-B9B0-CAF2451A9FA5}">
      <dgm:prSet/>
      <dgm:spPr/>
      <dgm:t>
        <a:bodyPr/>
        <a:lstStyle/>
        <a:p>
          <a:endParaRPr lang="nl-NL" sz="1400" b="0" i="0">
            <a:solidFill>
              <a:schemeClr val="bg2"/>
            </a:solidFill>
            <a:latin typeface="Calibri Light"/>
            <a:cs typeface="Calibri Light"/>
          </a:endParaRPr>
        </a:p>
      </dgm:t>
    </dgm:pt>
    <dgm:pt modelId="{3BDA6082-D5D6-514C-AE09-D73C642CC852}">
      <dgm:prSet phldrT="[Tekst]" custT="1"/>
      <dgm:spPr/>
      <dgm:t>
        <a:bodyPr/>
        <a:lstStyle/>
        <a:p>
          <a:r>
            <a:rPr lang="nl-NL" sz="1400" b="0" i="0" dirty="0">
              <a:latin typeface="Calibri Light"/>
              <a:cs typeface="Calibri Light"/>
            </a:rPr>
            <a:t>Waarom BIM</a:t>
          </a:r>
        </a:p>
      </dgm:t>
    </dgm:pt>
    <dgm:pt modelId="{DC20627F-D7FA-1246-AC8C-C9BF6FD9930A}" type="parTrans" cxnId="{66C817E1-CC75-7640-A366-7A05C9576E22}">
      <dgm:prSet/>
      <dgm:spPr/>
      <dgm:t>
        <a:bodyPr/>
        <a:lstStyle/>
        <a:p>
          <a:endParaRPr lang="nl-NL" sz="1400" b="0" i="0">
            <a:solidFill>
              <a:schemeClr val="bg2"/>
            </a:solidFill>
            <a:latin typeface="Calibri Light"/>
            <a:cs typeface="Calibri Light"/>
          </a:endParaRPr>
        </a:p>
      </dgm:t>
    </dgm:pt>
    <dgm:pt modelId="{A0AA63B2-CDC6-E34F-9B99-9B0E4C16073F}" type="sibTrans" cxnId="{66C817E1-CC75-7640-A366-7A05C9576E22}">
      <dgm:prSet/>
      <dgm:spPr/>
      <dgm:t>
        <a:bodyPr/>
        <a:lstStyle/>
        <a:p>
          <a:endParaRPr lang="nl-NL" sz="1400" b="0" i="0">
            <a:solidFill>
              <a:schemeClr val="bg2"/>
            </a:solidFill>
            <a:latin typeface="Calibri Light"/>
            <a:cs typeface="Calibri Light"/>
          </a:endParaRPr>
        </a:p>
      </dgm:t>
    </dgm:pt>
    <dgm:pt modelId="{DAD6C265-0B8B-154F-887E-6D46F657A93F}">
      <dgm:prSet phldrT="[Tekst]" custT="1"/>
      <dgm:spPr/>
      <dgm:t>
        <a:bodyPr/>
        <a:lstStyle/>
        <a:p>
          <a:r>
            <a:rPr lang="nl-NL" sz="1400" b="0" i="0" dirty="0">
              <a:latin typeface="Calibri Light"/>
              <a:cs typeface="Calibri Light"/>
            </a:rPr>
            <a:t>Het model BiSL Next</a:t>
          </a:r>
        </a:p>
      </dgm:t>
    </dgm:pt>
    <dgm:pt modelId="{6FA311E5-ED16-2949-9EC5-7FEB10F1E24C}" type="parTrans" cxnId="{000D1471-0CEE-F640-8DE2-A04E053FC6DE}">
      <dgm:prSet/>
      <dgm:spPr/>
      <dgm:t>
        <a:bodyPr/>
        <a:lstStyle/>
        <a:p>
          <a:endParaRPr lang="nl-NL" sz="1400" b="0" i="0">
            <a:solidFill>
              <a:schemeClr val="bg2"/>
            </a:solidFill>
            <a:latin typeface="Calibri Light"/>
            <a:cs typeface="Calibri Light"/>
          </a:endParaRPr>
        </a:p>
      </dgm:t>
    </dgm:pt>
    <dgm:pt modelId="{DD72B9E6-2F68-DE4B-882E-52C497FEC51F}" type="sibTrans" cxnId="{000D1471-0CEE-F640-8DE2-A04E053FC6DE}">
      <dgm:prSet/>
      <dgm:spPr/>
      <dgm:t>
        <a:bodyPr/>
        <a:lstStyle/>
        <a:p>
          <a:endParaRPr lang="nl-NL" sz="1400" b="0" i="0">
            <a:solidFill>
              <a:schemeClr val="bg2"/>
            </a:solidFill>
            <a:latin typeface="Calibri Light"/>
            <a:cs typeface="Calibri Light"/>
          </a:endParaRPr>
        </a:p>
      </dgm:t>
    </dgm:pt>
    <dgm:pt modelId="{8286DA4D-1478-814E-AB47-C0DC5BFC4AFC}">
      <dgm:prSet phldrT="[Tekst]" custT="1"/>
      <dgm:spPr>
        <a:solidFill>
          <a:srgbClr val="FA923F"/>
        </a:solidFill>
      </dgm:spPr>
      <dgm:t>
        <a:bodyPr/>
        <a:lstStyle/>
        <a:p>
          <a:r>
            <a:rPr lang="nl-NL" sz="1400" b="0" i="0" dirty="0">
              <a:latin typeface="Calibri Light"/>
              <a:cs typeface="Calibri Light"/>
            </a:rPr>
            <a:t>Lunch</a:t>
          </a:r>
        </a:p>
      </dgm:t>
    </dgm:pt>
    <dgm:pt modelId="{C5B61995-8C51-C24E-816F-552AB7B17074}" type="parTrans" cxnId="{31DFBFD3-7ED1-6D4E-B360-92B970DCE26D}">
      <dgm:prSet/>
      <dgm:spPr/>
      <dgm:t>
        <a:bodyPr/>
        <a:lstStyle/>
        <a:p>
          <a:endParaRPr lang="nl-NL" sz="1400" b="0" i="0">
            <a:solidFill>
              <a:schemeClr val="bg2"/>
            </a:solidFill>
            <a:latin typeface="Calibri Light"/>
            <a:cs typeface="Calibri Light"/>
          </a:endParaRPr>
        </a:p>
      </dgm:t>
    </dgm:pt>
    <dgm:pt modelId="{33962703-ADD0-F644-9576-FA5770752521}" type="sibTrans" cxnId="{31DFBFD3-7ED1-6D4E-B360-92B970DCE26D}">
      <dgm:prSet/>
      <dgm:spPr/>
      <dgm:t>
        <a:bodyPr/>
        <a:lstStyle/>
        <a:p>
          <a:endParaRPr lang="nl-NL" sz="1400" b="0" i="0">
            <a:solidFill>
              <a:schemeClr val="bg2"/>
            </a:solidFill>
            <a:latin typeface="Calibri Light"/>
            <a:cs typeface="Calibri Light"/>
          </a:endParaRPr>
        </a:p>
      </dgm:t>
    </dgm:pt>
    <dgm:pt modelId="{180B6BFF-5709-EF4F-AC40-FCFA7AFEE5E7}">
      <dgm:prSet phldrT="[Tekst]" custT="1"/>
      <dgm:spPr/>
      <dgm:t>
        <a:bodyPr/>
        <a:lstStyle/>
        <a:p>
          <a:r>
            <a:rPr lang="nl-NL" sz="1400" b="0" i="0" dirty="0">
              <a:latin typeface="Calibri Light"/>
              <a:cs typeface="Calibri Light"/>
            </a:rPr>
            <a:t>Data en datakwaliteit</a:t>
          </a:r>
        </a:p>
      </dgm:t>
    </dgm:pt>
    <dgm:pt modelId="{96BF98B3-CB6E-584B-AC4D-E016AE0D5A1F}" type="parTrans" cxnId="{B802641B-5F4D-E44C-8B19-39E702645BA3}">
      <dgm:prSet/>
      <dgm:spPr/>
      <dgm:t>
        <a:bodyPr/>
        <a:lstStyle/>
        <a:p>
          <a:endParaRPr lang="nl-NL" sz="1400" b="0" i="0">
            <a:solidFill>
              <a:schemeClr val="bg2"/>
            </a:solidFill>
            <a:latin typeface="Calibri Light"/>
            <a:cs typeface="Calibri Light"/>
          </a:endParaRPr>
        </a:p>
      </dgm:t>
    </dgm:pt>
    <dgm:pt modelId="{8AA42605-87E9-4045-A7DE-717449BC42E0}" type="sibTrans" cxnId="{B802641B-5F4D-E44C-8B19-39E702645BA3}">
      <dgm:prSet/>
      <dgm:spPr/>
      <dgm:t>
        <a:bodyPr/>
        <a:lstStyle/>
        <a:p>
          <a:endParaRPr lang="nl-NL" sz="1400" b="0" i="0">
            <a:solidFill>
              <a:schemeClr val="bg2"/>
            </a:solidFill>
            <a:latin typeface="Calibri Light"/>
            <a:cs typeface="Calibri Light"/>
          </a:endParaRPr>
        </a:p>
      </dgm:t>
    </dgm:pt>
    <dgm:pt modelId="{CE510480-A855-BA45-99B9-92325C5D8860}">
      <dgm:prSet phldrT="[Tekst]" custT="1"/>
      <dgm:spPr/>
      <dgm:t>
        <a:bodyPr/>
        <a:lstStyle/>
        <a:p>
          <a:r>
            <a:rPr lang="nl-NL" sz="1400" b="0" i="0" dirty="0" err="1">
              <a:latin typeface="Calibri Light"/>
              <a:cs typeface="Calibri Light"/>
            </a:rPr>
            <a:t>Operation</a:t>
          </a:r>
          <a:endParaRPr lang="nl-NL" sz="1400" b="0" i="0" dirty="0">
            <a:latin typeface="Calibri Light"/>
            <a:cs typeface="Calibri Light"/>
          </a:endParaRPr>
        </a:p>
      </dgm:t>
    </dgm:pt>
    <dgm:pt modelId="{71D8F9DC-BF50-DC41-866C-FA7E7933EEF3}" type="parTrans" cxnId="{F750BAFD-6B10-1C47-8EBC-06A03E130870}">
      <dgm:prSet/>
      <dgm:spPr/>
      <dgm:t>
        <a:bodyPr/>
        <a:lstStyle/>
        <a:p>
          <a:endParaRPr lang="nl-NL" sz="1400" b="0" i="0">
            <a:solidFill>
              <a:schemeClr val="bg2"/>
            </a:solidFill>
            <a:latin typeface="Calibri Light"/>
            <a:cs typeface="Calibri Light"/>
          </a:endParaRPr>
        </a:p>
      </dgm:t>
    </dgm:pt>
    <dgm:pt modelId="{DCF72424-F494-564A-AF74-6801926CBCF0}" type="sibTrans" cxnId="{F750BAFD-6B10-1C47-8EBC-06A03E130870}">
      <dgm:prSet/>
      <dgm:spPr/>
      <dgm:t>
        <a:bodyPr/>
        <a:lstStyle/>
        <a:p>
          <a:endParaRPr lang="nl-NL" sz="1400" b="0" i="0">
            <a:solidFill>
              <a:schemeClr val="bg2"/>
            </a:solidFill>
            <a:latin typeface="Calibri Light"/>
            <a:cs typeface="Calibri Light"/>
          </a:endParaRPr>
        </a:p>
      </dgm:t>
    </dgm:pt>
    <dgm:pt modelId="{8906D1A9-5818-7F4D-B4F6-A6B9DAA46BB4}" type="pres">
      <dgm:prSet presAssocID="{5C90C6FF-FD7A-4648-B8F4-AA038A7BB852}" presName="linear" presStyleCnt="0">
        <dgm:presLayoutVars>
          <dgm:dir/>
          <dgm:resizeHandles val="exact"/>
        </dgm:presLayoutVars>
      </dgm:prSet>
      <dgm:spPr/>
    </dgm:pt>
    <dgm:pt modelId="{D3636656-5765-744D-BE0D-83537E19CA4D}" type="pres">
      <dgm:prSet presAssocID="{5A3579BA-10B4-FF4E-AE1E-CB1D7FD91F2F}" presName="comp" presStyleCnt="0"/>
      <dgm:spPr/>
    </dgm:pt>
    <dgm:pt modelId="{69BCECC1-9217-764E-8369-CE3D6DD3CA61}" type="pres">
      <dgm:prSet presAssocID="{5A3579BA-10B4-FF4E-AE1E-CB1D7FD91F2F}" presName="box" presStyleLbl="node1" presStyleIdx="0" presStyleCnt="6"/>
      <dgm:spPr/>
    </dgm:pt>
    <dgm:pt modelId="{236A12DE-DE9F-EA45-A03A-57016A18C79C}" type="pres">
      <dgm:prSet presAssocID="{5A3579BA-10B4-FF4E-AE1E-CB1D7FD91F2F}" presName="img" presStyleLbl="fgImgPlace1" presStyleIdx="0" presStyleCnt="6"/>
      <dgm:spPr>
        <a:blipFill>
          <a:blip xmlns:r="http://schemas.openxmlformats.org/officeDocument/2006/relationships" r:embed="rId1">
            <a:alphaModFix/>
            <a:extLst>
              <a:ext uri="{28A0092B-C50C-407E-A947-70E740481C1C}">
                <a14:useLocalDpi xmlns:a14="http://schemas.microsoft.com/office/drawing/2010/main" val="0"/>
              </a:ext>
            </a:extLst>
          </a:blip>
          <a:srcRect/>
          <a:stretch>
            <a:fillRect t="-33000" b="-33000"/>
          </a:stretch>
        </a:blipFill>
      </dgm:spPr>
    </dgm:pt>
    <dgm:pt modelId="{55A4F488-00F7-8248-B721-1F259C863A8C}" type="pres">
      <dgm:prSet presAssocID="{5A3579BA-10B4-FF4E-AE1E-CB1D7FD91F2F}" presName="text" presStyleLbl="node1" presStyleIdx="0" presStyleCnt="6">
        <dgm:presLayoutVars>
          <dgm:bulletEnabled val="1"/>
        </dgm:presLayoutVars>
      </dgm:prSet>
      <dgm:spPr/>
    </dgm:pt>
    <dgm:pt modelId="{F3E92C85-C91D-2046-90AF-841FC12A0D2D}" type="pres">
      <dgm:prSet presAssocID="{809E4329-23BE-424A-A9AB-FCC06C57DEA0}" presName="spacer" presStyleCnt="0"/>
      <dgm:spPr/>
    </dgm:pt>
    <dgm:pt modelId="{8D209F9C-DDA4-C940-88FE-53277E721B50}" type="pres">
      <dgm:prSet presAssocID="{3BDA6082-D5D6-514C-AE09-D73C642CC852}" presName="comp" presStyleCnt="0"/>
      <dgm:spPr/>
    </dgm:pt>
    <dgm:pt modelId="{2AB0073F-DE51-D348-B5DF-FD77480FFC75}" type="pres">
      <dgm:prSet presAssocID="{3BDA6082-D5D6-514C-AE09-D73C642CC852}" presName="box" presStyleLbl="node1" presStyleIdx="1" presStyleCnt="6"/>
      <dgm:spPr/>
    </dgm:pt>
    <dgm:pt modelId="{405DFD6C-59B7-B74F-98CE-0C48804BB5F0}" type="pres">
      <dgm:prSet presAssocID="{3BDA6082-D5D6-514C-AE09-D73C642CC852}" presName="img" presStyleLbl="fgImgPlace1" presStyleIdx="1" presStyleCnt="6" custLinFactNeighborX="-4997"/>
      <dgm:spPr>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dgm:spPr>
    </dgm:pt>
    <dgm:pt modelId="{1C9BC044-A7E4-3449-B51D-7446402DB74E}" type="pres">
      <dgm:prSet presAssocID="{3BDA6082-D5D6-514C-AE09-D73C642CC852}" presName="text" presStyleLbl="node1" presStyleIdx="1" presStyleCnt="6">
        <dgm:presLayoutVars>
          <dgm:bulletEnabled val="1"/>
        </dgm:presLayoutVars>
      </dgm:prSet>
      <dgm:spPr/>
    </dgm:pt>
    <dgm:pt modelId="{9EDF5195-7F44-E44D-8938-47EA7841B1EE}" type="pres">
      <dgm:prSet presAssocID="{A0AA63B2-CDC6-E34F-9B99-9B0E4C16073F}" presName="spacer" presStyleCnt="0"/>
      <dgm:spPr/>
    </dgm:pt>
    <dgm:pt modelId="{5C3BD9C3-71C7-6540-9730-175ECA28A2AE}" type="pres">
      <dgm:prSet presAssocID="{DAD6C265-0B8B-154F-887E-6D46F657A93F}" presName="comp" presStyleCnt="0"/>
      <dgm:spPr/>
    </dgm:pt>
    <dgm:pt modelId="{6A196F54-216E-394F-98E0-A6A61D7E103D}" type="pres">
      <dgm:prSet presAssocID="{DAD6C265-0B8B-154F-887E-6D46F657A93F}" presName="box" presStyleLbl="node1" presStyleIdx="2" presStyleCnt="6"/>
      <dgm:spPr/>
    </dgm:pt>
    <dgm:pt modelId="{A5E5F524-1F44-A641-81A4-BA3ED212C706}" type="pres">
      <dgm:prSet presAssocID="{DAD6C265-0B8B-154F-887E-6D46F657A93F}" presName="img"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pt>
    <dgm:pt modelId="{E3DCE3E6-74B6-6942-8A50-837C2E433E68}" type="pres">
      <dgm:prSet presAssocID="{DAD6C265-0B8B-154F-887E-6D46F657A93F}" presName="text" presStyleLbl="node1" presStyleIdx="2" presStyleCnt="6">
        <dgm:presLayoutVars>
          <dgm:bulletEnabled val="1"/>
        </dgm:presLayoutVars>
      </dgm:prSet>
      <dgm:spPr/>
    </dgm:pt>
    <dgm:pt modelId="{844A9CCA-CE93-B947-BC44-EE8F56CE77EB}" type="pres">
      <dgm:prSet presAssocID="{DD72B9E6-2F68-DE4B-882E-52C497FEC51F}" presName="spacer" presStyleCnt="0"/>
      <dgm:spPr/>
    </dgm:pt>
    <dgm:pt modelId="{1E5BB669-99C4-2743-92FA-7B6D04812A55}" type="pres">
      <dgm:prSet presAssocID="{8286DA4D-1478-814E-AB47-C0DC5BFC4AFC}" presName="comp" presStyleCnt="0"/>
      <dgm:spPr/>
    </dgm:pt>
    <dgm:pt modelId="{BD4A39F1-9F81-7740-8DDD-706F79F031C5}" type="pres">
      <dgm:prSet presAssocID="{8286DA4D-1478-814E-AB47-C0DC5BFC4AFC}" presName="box" presStyleLbl="node1" presStyleIdx="3" presStyleCnt="6" custLinFactNeighborX="17884" custLinFactNeighborY="2075"/>
      <dgm:spPr/>
    </dgm:pt>
    <dgm:pt modelId="{CC74192E-C1C8-F141-8C6C-1D60F601766F}" type="pres">
      <dgm:prSet presAssocID="{8286DA4D-1478-814E-AB47-C0DC5BFC4AFC}" presName="img" presStyleLbl="fgImgPlace1" presStyleIdx="3" presStyleCnt="6"/>
      <dgm:spPr>
        <a:blipFill>
          <a:blip xmlns:r="http://schemas.openxmlformats.org/officeDocument/2006/relationships" r:embed="rId4">
            <a:alphaModFix/>
            <a:extLst>
              <a:ext uri="{28A0092B-C50C-407E-A947-70E740481C1C}">
                <a14:useLocalDpi xmlns:a14="http://schemas.microsoft.com/office/drawing/2010/main" val="0"/>
              </a:ext>
            </a:extLst>
          </a:blip>
          <a:srcRect/>
          <a:stretch>
            <a:fillRect t="-54000" b="-54000"/>
          </a:stretch>
        </a:blipFill>
      </dgm:spPr>
    </dgm:pt>
    <dgm:pt modelId="{26DDA4B2-5426-B241-B9A1-5B986E3F09A3}" type="pres">
      <dgm:prSet presAssocID="{8286DA4D-1478-814E-AB47-C0DC5BFC4AFC}" presName="text" presStyleLbl="node1" presStyleIdx="3" presStyleCnt="6">
        <dgm:presLayoutVars>
          <dgm:bulletEnabled val="1"/>
        </dgm:presLayoutVars>
      </dgm:prSet>
      <dgm:spPr/>
    </dgm:pt>
    <dgm:pt modelId="{2A08B171-56F3-2244-9D8C-AA01E27E0A2F}" type="pres">
      <dgm:prSet presAssocID="{33962703-ADD0-F644-9576-FA5770752521}" presName="spacer" presStyleCnt="0"/>
      <dgm:spPr/>
    </dgm:pt>
    <dgm:pt modelId="{38D10565-D4F1-CC48-BA69-F647B6647957}" type="pres">
      <dgm:prSet presAssocID="{180B6BFF-5709-EF4F-AC40-FCFA7AFEE5E7}" presName="comp" presStyleCnt="0"/>
      <dgm:spPr/>
    </dgm:pt>
    <dgm:pt modelId="{1AF3170E-42F5-2143-8633-C4498FBD710C}" type="pres">
      <dgm:prSet presAssocID="{180B6BFF-5709-EF4F-AC40-FCFA7AFEE5E7}" presName="box" presStyleLbl="node1" presStyleIdx="4" presStyleCnt="6"/>
      <dgm:spPr/>
    </dgm:pt>
    <dgm:pt modelId="{C2F52E05-0FEC-9A43-82E0-F7BA2BEBE335}" type="pres">
      <dgm:prSet presAssocID="{180B6BFF-5709-EF4F-AC40-FCFA7AFEE5E7}" presName="img" presStyleLbl="fgImgPlace1" presStyleIdx="4" presStyleCnt="6"/>
      <dgm:spPr>
        <a:blipFill rotWithShape="1">
          <a:blip xmlns:r="http://schemas.openxmlformats.org/officeDocument/2006/relationships" r:embed="rId5"/>
          <a:stretch>
            <a:fillRect/>
          </a:stretch>
        </a:blipFill>
      </dgm:spPr>
    </dgm:pt>
    <dgm:pt modelId="{E7DDFC84-E915-7545-B1E7-8BC23D24849D}" type="pres">
      <dgm:prSet presAssocID="{180B6BFF-5709-EF4F-AC40-FCFA7AFEE5E7}" presName="text" presStyleLbl="node1" presStyleIdx="4" presStyleCnt="6">
        <dgm:presLayoutVars>
          <dgm:bulletEnabled val="1"/>
        </dgm:presLayoutVars>
      </dgm:prSet>
      <dgm:spPr/>
    </dgm:pt>
    <dgm:pt modelId="{F31B6298-F105-6740-A0EB-A4EB814DDC0B}" type="pres">
      <dgm:prSet presAssocID="{8AA42605-87E9-4045-A7DE-717449BC42E0}" presName="spacer" presStyleCnt="0"/>
      <dgm:spPr/>
    </dgm:pt>
    <dgm:pt modelId="{7DFBE32D-64D6-2D48-9C1F-06917361AC7B}" type="pres">
      <dgm:prSet presAssocID="{CE510480-A855-BA45-99B9-92325C5D8860}" presName="comp" presStyleCnt="0"/>
      <dgm:spPr/>
    </dgm:pt>
    <dgm:pt modelId="{3EA2B463-5ECD-DD43-8879-8FF9758EBC00}" type="pres">
      <dgm:prSet presAssocID="{CE510480-A855-BA45-99B9-92325C5D8860}" presName="box" presStyleLbl="node1" presStyleIdx="5" presStyleCnt="6" custLinFactNeighborY="159"/>
      <dgm:spPr/>
    </dgm:pt>
    <dgm:pt modelId="{7997C808-6064-DE4F-86B7-C8975BFDE845}" type="pres">
      <dgm:prSet presAssocID="{CE510480-A855-BA45-99B9-92325C5D8860}" presName="img"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22000" b="-22000"/>
          </a:stretch>
        </a:blipFill>
      </dgm:spPr>
    </dgm:pt>
    <dgm:pt modelId="{3CF4D13D-0D60-E84F-B0D5-778B9C21117F}" type="pres">
      <dgm:prSet presAssocID="{CE510480-A855-BA45-99B9-92325C5D8860}" presName="text" presStyleLbl="node1" presStyleIdx="5" presStyleCnt="6">
        <dgm:presLayoutVars>
          <dgm:bulletEnabled val="1"/>
        </dgm:presLayoutVars>
      </dgm:prSet>
      <dgm:spPr/>
    </dgm:pt>
  </dgm:ptLst>
  <dgm:cxnLst>
    <dgm:cxn modelId="{6EF49D02-FE08-024B-825B-02F0EA79A9BD}" type="presOf" srcId="{180B6BFF-5709-EF4F-AC40-FCFA7AFEE5E7}" destId="{E7DDFC84-E915-7545-B1E7-8BC23D24849D}" srcOrd="1" destOrd="0" presId="urn:microsoft.com/office/officeart/2005/8/layout/vList4"/>
    <dgm:cxn modelId="{B802641B-5F4D-E44C-8B19-39E702645BA3}" srcId="{5C90C6FF-FD7A-4648-B8F4-AA038A7BB852}" destId="{180B6BFF-5709-EF4F-AC40-FCFA7AFEE5E7}" srcOrd="4" destOrd="0" parTransId="{96BF98B3-CB6E-584B-AC4D-E016AE0D5A1F}" sibTransId="{8AA42605-87E9-4045-A7DE-717449BC42E0}"/>
    <dgm:cxn modelId="{044CFA1D-D02D-C147-8673-436AE5443623}" type="presOf" srcId="{DAD6C265-0B8B-154F-887E-6D46F657A93F}" destId="{E3DCE3E6-74B6-6942-8A50-837C2E433E68}" srcOrd="1" destOrd="0" presId="urn:microsoft.com/office/officeart/2005/8/layout/vList4"/>
    <dgm:cxn modelId="{055F344A-9273-E84C-A4DB-9C020B2C93D1}" type="presOf" srcId="{180B6BFF-5709-EF4F-AC40-FCFA7AFEE5E7}" destId="{1AF3170E-42F5-2143-8633-C4498FBD710C}" srcOrd="0" destOrd="0" presId="urn:microsoft.com/office/officeart/2005/8/layout/vList4"/>
    <dgm:cxn modelId="{FAEC4F4A-7219-FA40-BCFA-7CEDAEBA52C2}" type="presOf" srcId="{8286DA4D-1478-814E-AB47-C0DC5BFC4AFC}" destId="{26DDA4B2-5426-B241-B9A1-5B986E3F09A3}" srcOrd="1" destOrd="0" presId="urn:microsoft.com/office/officeart/2005/8/layout/vList4"/>
    <dgm:cxn modelId="{DAE8E74A-D6C7-5147-8955-E475F2713B52}" type="presOf" srcId="{5A3579BA-10B4-FF4E-AE1E-CB1D7FD91F2F}" destId="{55A4F488-00F7-8248-B721-1F259C863A8C}" srcOrd="1" destOrd="0" presId="urn:microsoft.com/office/officeart/2005/8/layout/vList4"/>
    <dgm:cxn modelId="{000D1471-0CEE-F640-8DE2-A04E053FC6DE}" srcId="{5C90C6FF-FD7A-4648-B8F4-AA038A7BB852}" destId="{DAD6C265-0B8B-154F-887E-6D46F657A93F}" srcOrd="2" destOrd="0" parTransId="{6FA311E5-ED16-2949-9EC5-7FEB10F1E24C}" sibTransId="{DD72B9E6-2F68-DE4B-882E-52C497FEC51F}"/>
    <dgm:cxn modelId="{B21F2D79-8D5C-8348-A177-7CF5497D0E6C}" type="presOf" srcId="{5C90C6FF-FD7A-4648-B8F4-AA038A7BB852}" destId="{8906D1A9-5818-7F4D-B4F6-A6B9DAA46BB4}" srcOrd="0" destOrd="0" presId="urn:microsoft.com/office/officeart/2005/8/layout/vList4"/>
    <dgm:cxn modelId="{CC51B28B-ED37-7841-98B7-910F7D8C4CD2}" type="presOf" srcId="{5A3579BA-10B4-FF4E-AE1E-CB1D7FD91F2F}" destId="{69BCECC1-9217-764E-8369-CE3D6DD3CA61}" srcOrd="0" destOrd="0" presId="urn:microsoft.com/office/officeart/2005/8/layout/vList4"/>
    <dgm:cxn modelId="{A0003D8D-2E9B-A24A-8268-E3413F90938F}" type="presOf" srcId="{3BDA6082-D5D6-514C-AE09-D73C642CC852}" destId="{1C9BC044-A7E4-3449-B51D-7446402DB74E}" srcOrd="1" destOrd="0" presId="urn:microsoft.com/office/officeart/2005/8/layout/vList4"/>
    <dgm:cxn modelId="{85267DAD-8A2A-8045-B9B0-CAF2451A9FA5}" srcId="{5C90C6FF-FD7A-4648-B8F4-AA038A7BB852}" destId="{5A3579BA-10B4-FF4E-AE1E-CB1D7FD91F2F}" srcOrd="0" destOrd="0" parTransId="{B52C70DF-5DBA-F745-8827-F73199C7DBF0}" sibTransId="{809E4329-23BE-424A-A9AB-FCC06C57DEA0}"/>
    <dgm:cxn modelId="{93A38CB2-D58F-A740-AA9F-1475B5030855}" type="presOf" srcId="{CE510480-A855-BA45-99B9-92325C5D8860}" destId="{3CF4D13D-0D60-E84F-B0D5-778B9C21117F}" srcOrd="1" destOrd="0" presId="urn:microsoft.com/office/officeart/2005/8/layout/vList4"/>
    <dgm:cxn modelId="{2C339FBF-2A9A-2747-8FA0-E850AA4E1C03}" type="presOf" srcId="{8286DA4D-1478-814E-AB47-C0DC5BFC4AFC}" destId="{BD4A39F1-9F81-7740-8DDD-706F79F031C5}" srcOrd="0" destOrd="0" presId="urn:microsoft.com/office/officeart/2005/8/layout/vList4"/>
    <dgm:cxn modelId="{5D2776C7-8FBE-524D-B45F-7C9D14DE1637}" type="presOf" srcId="{3BDA6082-D5D6-514C-AE09-D73C642CC852}" destId="{2AB0073F-DE51-D348-B5DF-FD77480FFC75}" srcOrd="0" destOrd="0" presId="urn:microsoft.com/office/officeart/2005/8/layout/vList4"/>
    <dgm:cxn modelId="{31DFBFD3-7ED1-6D4E-B360-92B970DCE26D}" srcId="{5C90C6FF-FD7A-4648-B8F4-AA038A7BB852}" destId="{8286DA4D-1478-814E-AB47-C0DC5BFC4AFC}" srcOrd="3" destOrd="0" parTransId="{C5B61995-8C51-C24E-816F-552AB7B17074}" sibTransId="{33962703-ADD0-F644-9576-FA5770752521}"/>
    <dgm:cxn modelId="{048FB4D6-80AB-C84C-B050-B6C0EDA89869}" type="presOf" srcId="{DAD6C265-0B8B-154F-887E-6D46F657A93F}" destId="{6A196F54-216E-394F-98E0-A6A61D7E103D}" srcOrd="0" destOrd="0" presId="urn:microsoft.com/office/officeart/2005/8/layout/vList4"/>
    <dgm:cxn modelId="{9E884FDD-37E6-A34E-B73D-F70220EE7A63}" type="presOf" srcId="{CE510480-A855-BA45-99B9-92325C5D8860}" destId="{3EA2B463-5ECD-DD43-8879-8FF9758EBC00}" srcOrd="0" destOrd="0" presId="urn:microsoft.com/office/officeart/2005/8/layout/vList4"/>
    <dgm:cxn modelId="{66C817E1-CC75-7640-A366-7A05C9576E22}" srcId="{5C90C6FF-FD7A-4648-B8F4-AA038A7BB852}" destId="{3BDA6082-D5D6-514C-AE09-D73C642CC852}" srcOrd="1" destOrd="0" parTransId="{DC20627F-D7FA-1246-AC8C-C9BF6FD9930A}" sibTransId="{A0AA63B2-CDC6-E34F-9B99-9B0E4C16073F}"/>
    <dgm:cxn modelId="{F750BAFD-6B10-1C47-8EBC-06A03E130870}" srcId="{5C90C6FF-FD7A-4648-B8F4-AA038A7BB852}" destId="{CE510480-A855-BA45-99B9-92325C5D8860}" srcOrd="5" destOrd="0" parTransId="{71D8F9DC-BF50-DC41-866C-FA7E7933EEF3}" sibTransId="{DCF72424-F494-564A-AF74-6801926CBCF0}"/>
    <dgm:cxn modelId="{66F191B6-750E-E94D-983D-61D6BC732E86}" type="presParOf" srcId="{8906D1A9-5818-7F4D-B4F6-A6B9DAA46BB4}" destId="{D3636656-5765-744D-BE0D-83537E19CA4D}" srcOrd="0" destOrd="0" presId="urn:microsoft.com/office/officeart/2005/8/layout/vList4"/>
    <dgm:cxn modelId="{43C4F227-B1D6-DC4F-8A5C-D6B1DA7ADB69}" type="presParOf" srcId="{D3636656-5765-744D-BE0D-83537E19CA4D}" destId="{69BCECC1-9217-764E-8369-CE3D6DD3CA61}" srcOrd="0" destOrd="0" presId="urn:microsoft.com/office/officeart/2005/8/layout/vList4"/>
    <dgm:cxn modelId="{599522FD-D5B9-594C-97F0-559E0A888BFD}" type="presParOf" srcId="{D3636656-5765-744D-BE0D-83537E19CA4D}" destId="{236A12DE-DE9F-EA45-A03A-57016A18C79C}" srcOrd="1" destOrd="0" presId="urn:microsoft.com/office/officeart/2005/8/layout/vList4"/>
    <dgm:cxn modelId="{0A6B119B-DCF7-F84C-910E-8372BD2FAC52}" type="presParOf" srcId="{D3636656-5765-744D-BE0D-83537E19CA4D}" destId="{55A4F488-00F7-8248-B721-1F259C863A8C}" srcOrd="2" destOrd="0" presId="urn:microsoft.com/office/officeart/2005/8/layout/vList4"/>
    <dgm:cxn modelId="{5A605304-0062-6247-9273-6775E58019EA}" type="presParOf" srcId="{8906D1A9-5818-7F4D-B4F6-A6B9DAA46BB4}" destId="{F3E92C85-C91D-2046-90AF-841FC12A0D2D}" srcOrd="1" destOrd="0" presId="urn:microsoft.com/office/officeart/2005/8/layout/vList4"/>
    <dgm:cxn modelId="{B67AFEBD-A445-404F-BEF2-3B4A8791E9A6}" type="presParOf" srcId="{8906D1A9-5818-7F4D-B4F6-A6B9DAA46BB4}" destId="{8D209F9C-DDA4-C940-88FE-53277E721B50}" srcOrd="2" destOrd="0" presId="urn:microsoft.com/office/officeart/2005/8/layout/vList4"/>
    <dgm:cxn modelId="{8FF113F0-73A8-D541-A4F9-D473BF52A05D}" type="presParOf" srcId="{8D209F9C-DDA4-C940-88FE-53277E721B50}" destId="{2AB0073F-DE51-D348-B5DF-FD77480FFC75}" srcOrd="0" destOrd="0" presId="urn:microsoft.com/office/officeart/2005/8/layout/vList4"/>
    <dgm:cxn modelId="{E298BEFD-873F-4140-A081-12590AEE8082}" type="presParOf" srcId="{8D209F9C-DDA4-C940-88FE-53277E721B50}" destId="{405DFD6C-59B7-B74F-98CE-0C48804BB5F0}" srcOrd="1" destOrd="0" presId="urn:microsoft.com/office/officeart/2005/8/layout/vList4"/>
    <dgm:cxn modelId="{6B2A603A-2329-2341-A075-47D19B405380}" type="presParOf" srcId="{8D209F9C-DDA4-C940-88FE-53277E721B50}" destId="{1C9BC044-A7E4-3449-B51D-7446402DB74E}" srcOrd="2" destOrd="0" presId="urn:microsoft.com/office/officeart/2005/8/layout/vList4"/>
    <dgm:cxn modelId="{8E3FEFB1-D54D-4145-9829-9B1D4649BAE8}" type="presParOf" srcId="{8906D1A9-5818-7F4D-B4F6-A6B9DAA46BB4}" destId="{9EDF5195-7F44-E44D-8938-47EA7841B1EE}" srcOrd="3" destOrd="0" presId="urn:microsoft.com/office/officeart/2005/8/layout/vList4"/>
    <dgm:cxn modelId="{8CD4C2BB-5079-EC45-A968-ED69FB947DAA}" type="presParOf" srcId="{8906D1A9-5818-7F4D-B4F6-A6B9DAA46BB4}" destId="{5C3BD9C3-71C7-6540-9730-175ECA28A2AE}" srcOrd="4" destOrd="0" presId="urn:microsoft.com/office/officeart/2005/8/layout/vList4"/>
    <dgm:cxn modelId="{69572C68-3B6A-D546-9A91-2C49082F56FF}" type="presParOf" srcId="{5C3BD9C3-71C7-6540-9730-175ECA28A2AE}" destId="{6A196F54-216E-394F-98E0-A6A61D7E103D}" srcOrd="0" destOrd="0" presId="urn:microsoft.com/office/officeart/2005/8/layout/vList4"/>
    <dgm:cxn modelId="{B258853B-A143-FB41-A2C4-6124FEF3F881}" type="presParOf" srcId="{5C3BD9C3-71C7-6540-9730-175ECA28A2AE}" destId="{A5E5F524-1F44-A641-81A4-BA3ED212C706}" srcOrd="1" destOrd="0" presId="urn:microsoft.com/office/officeart/2005/8/layout/vList4"/>
    <dgm:cxn modelId="{B04B18E7-E8A0-3646-970B-7E457CB1394B}" type="presParOf" srcId="{5C3BD9C3-71C7-6540-9730-175ECA28A2AE}" destId="{E3DCE3E6-74B6-6942-8A50-837C2E433E68}" srcOrd="2" destOrd="0" presId="urn:microsoft.com/office/officeart/2005/8/layout/vList4"/>
    <dgm:cxn modelId="{919804F1-5145-9B46-B31A-44AD1F11A6C5}" type="presParOf" srcId="{8906D1A9-5818-7F4D-B4F6-A6B9DAA46BB4}" destId="{844A9CCA-CE93-B947-BC44-EE8F56CE77EB}" srcOrd="5" destOrd="0" presId="urn:microsoft.com/office/officeart/2005/8/layout/vList4"/>
    <dgm:cxn modelId="{C2C6277C-4F9A-204B-AA0A-CE5894B2E825}" type="presParOf" srcId="{8906D1A9-5818-7F4D-B4F6-A6B9DAA46BB4}" destId="{1E5BB669-99C4-2743-92FA-7B6D04812A55}" srcOrd="6" destOrd="0" presId="urn:microsoft.com/office/officeart/2005/8/layout/vList4"/>
    <dgm:cxn modelId="{C7A16293-3236-6B44-8030-0AA345F40651}" type="presParOf" srcId="{1E5BB669-99C4-2743-92FA-7B6D04812A55}" destId="{BD4A39F1-9F81-7740-8DDD-706F79F031C5}" srcOrd="0" destOrd="0" presId="urn:microsoft.com/office/officeart/2005/8/layout/vList4"/>
    <dgm:cxn modelId="{CC6D6398-F8E0-FE4E-8FFF-DE871B349270}" type="presParOf" srcId="{1E5BB669-99C4-2743-92FA-7B6D04812A55}" destId="{CC74192E-C1C8-F141-8C6C-1D60F601766F}" srcOrd="1" destOrd="0" presId="urn:microsoft.com/office/officeart/2005/8/layout/vList4"/>
    <dgm:cxn modelId="{2BE35E99-6C66-E744-B149-17577F857955}" type="presParOf" srcId="{1E5BB669-99C4-2743-92FA-7B6D04812A55}" destId="{26DDA4B2-5426-B241-B9A1-5B986E3F09A3}" srcOrd="2" destOrd="0" presId="urn:microsoft.com/office/officeart/2005/8/layout/vList4"/>
    <dgm:cxn modelId="{4CE08354-7204-F441-99AA-CA56FC676803}" type="presParOf" srcId="{8906D1A9-5818-7F4D-B4F6-A6B9DAA46BB4}" destId="{2A08B171-56F3-2244-9D8C-AA01E27E0A2F}" srcOrd="7" destOrd="0" presId="urn:microsoft.com/office/officeart/2005/8/layout/vList4"/>
    <dgm:cxn modelId="{B0587589-9874-9A4F-8AE4-4E5907BF154D}" type="presParOf" srcId="{8906D1A9-5818-7F4D-B4F6-A6B9DAA46BB4}" destId="{38D10565-D4F1-CC48-BA69-F647B6647957}" srcOrd="8" destOrd="0" presId="urn:microsoft.com/office/officeart/2005/8/layout/vList4"/>
    <dgm:cxn modelId="{3E128290-96F9-B64E-B5EE-52B0B002FC52}" type="presParOf" srcId="{38D10565-D4F1-CC48-BA69-F647B6647957}" destId="{1AF3170E-42F5-2143-8633-C4498FBD710C}" srcOrd="0" destOrd="0" presId="urn:microsoft.com/office/officeart/2005/8/layout/vList4"/>
    <dgm:cxn modelId="{CC6165A5-17D0-0146-9830-F8994911D75B}" type="presParOf" srcId="{38D10565-D4F1-CC48-BA69-F647B6647957}" destId="{C2F52E05-0FEC-9A43-82E0-F7BA2BEBE335}" srcOrd="1" destOrd="0" presId="urn:microsoft.com/office/officeart/2005/8/layout/vList4"/>
    <dgm:cxn modelId="{177F62DF-3A5F-FA44-B8F8-8295E16499F9}" type="presParOf" srcId="{38D10565-D4F1-CC48-BA69-F647B6647957}" destId="{E7DDFC84-E915-7545-B1E7-8BC23D24849D}" srcOrd="2" destOrd="0" presId="urn:microsoft.com/office/officeart/2005/8/layout/vList4"/>
    <dgm:cxn modelId="{54E59124-DB55-6E49-AF72-D8EF795C6B3D}" type="presParOf" srcId="{8906D1A9-5818-7F4D-B4F6-A6B9DAA46BB4}" destId="{F31B6298-F105-6740-A0EB-A4EB814DDC0B}" srcOrd="9" destOrd="0" presId="urn:microsoft.com/office/officeart/2005/8/layout/vList4"/>
    <dgm:cxn modelId="{9209820D-8853-9F4B-AFF4-67C77CA5B3C2}" type="presParOf" srcId="{8906D1A9-5818-7F4D-B4F6-A6B9DAA46BB4}" destId="{7DFBE32D-64D6-2D48-9C1F-06917361AC7B}" srcOrd="10" destOrd="0" presId="urn:microsoft.com/office/officeart/2005/8/layout/vList4"/>
    <dgm:cxn modelId="{17D5A05E-2E72-9F48-B423-2319A0A6B3CD}" type="presParOf" srcId="{7DFBE32D-64D6-2D48-9C1F-06917361AC7B}" destId="{3EA2B463-5ECD-DD43-8879-8FF9758EBC00}" srcOrd="0" destOrd="0" presId="urn:microsoft.com/office/officeart/2005/8/layout/vList4"/>
    <dgm:cxn modelId="{C64B648E-55A3-E242-9270-E7E6F106371E}" type="presParOf" srcId="{7DFBE32D-64D6-2D48-9C1F-06917361AC7B}" destId="{7997C808-6064-DE4F-86B7-C8975BFDE845}" srcOrd="1" destOrd="0" presId="urn:microsoft.com/office/officeart/2005/8/layout/vList4"/>
    <dgm:cxn modelId="{A1311A23-9E71-F54D-85CE-D0C8FF377D09}" type="presParOf" srcId="{7DFBE32D-64D6-2D48-9C1F-06917361AC7B}" destId="{3CF4D13D-0D60-E84F-B0D5-778B9C21117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C90C6FF-FD7A-4648-B8F4-AA038A7BB852}"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nl-NL"/>
        </a:p>
      </dgm:t>
    </dgm:pt>
    <dgm:pt modelId="{5A3579BA-10B4-FF4E-AE1E-CB1D7FD91F2F}">
      <dgm:prSet phldrT="[Tekst]" custT="1"/>
      <dgm:spPr/>
      <dgm:t>
        <a:bodyPr/>
        <a:lstStyle/>
        <a:p>
          <a:r>
            <a:rPr lang="nl-NL" sz="1400" b="0" i="0">
              <a:latin typeface="Calibri Light"/>
              <a:cs typeface="Calibri Light"/>
            </a:rPr>
            <a:t>Terugblik</a:t>
          </a:r>
        </a:p>
      </dgm:t>
    </dgm:pt>
    <dgm:pt modelId="{B52C70DF-5DBA-F745-8827-F73199C7DBF0}" type="parTrans" cxnId="{85267DAD-8A2A-8045-B9B0-CAF2451A9FA5}">
      <dgm:prSet/>
      <dgm:spPr/>
      <dgm:t>
        <a:bodyPr/>
        <a:lstStyle/>
        <a:p>
          <a:endParaRPr lang="nl-NL" sz="1400" b="0" i="0">
            <a:solidFill>
              <a:schemeClr val="bg2"/>
            </a:solidFill>
            <a:latin typeface="Calibri Light"/>
            <a:cs typeface="Calibri Light"/>
          </a:endParaRPr>
        </a:p>
      </dgm:t>
    </dgm:pt>
    <dgm:pt modelId="{809E4329-23BE-424A-A9AB-FCC06C57DEA0}" type="sibTrans" cxnId="{85267DAD-8A2A-8045-B9B0-CAF2451A9FA5}">
      <dgm:prSet/>
      <dgm:spPr/>
      <dgm:t>
        <a:bodyPr/>
        <a:lstStyle/>
        <a:p>
          <a:endParaRPr lang="nl-NL" sz="1400" b="0" i="0">
            <a:solidFill>
              <a:schemeClr val="bg2"/>
            </a:solidFill>
            <a:latin typeface="Calibri Light"/>
            <a:cs typeface="Calibri Light"/>
          </a:endParaRPr>
        </a:p>
      </dgm:t>
    </dgm:pt>
    <dgm:pt modelId="{3BDA6082-D5D6-514C-AE09-D73C642CC852}">
      <dgm:prSet phldrT="[Tekst]" custT="1"/>
      <dgm:spPr/>
      <dgm:t>
        <a:bodyPr/>
        <a:lstStyle/>
        <a:p>
          <a:r>
            <a:rPr lang="nl-NL" sz="1400" b="0" i="0" dirty="0" err="1">
              <a:latin typeface="Calibri Light"/>
              <a:cs typeface="Calibri Light"/>
            </a:rPr>
            <a:t>Improvement</a:t>
          </a:r>
          <a:endParaRPr lang="nl-NL" sz="1400" b="0" i="0" dirty="0">
            <a:latin typeface="Calibri Light"/>
            <a:cs typeface="Calibri Light"/>
          </a:endParaRPr>
        </a:p>
      </dgm:t>
    </dgm:pt>
    <dgm:pt modelId="{DC20627F-D7FA-1246-AC8C-C9BF6FD9930A}" type="parTrans" cxnId="{66C817E1-CC75-7640-A366-7A05C9576E22}">
      <dgm:prSet/>
      <dgm:spPr/>
      <dgm:t>
        <a:bodyPr/>
        <a:lstStyle/>
        <a:p>
          <a:endParaRPr lang="nl-NL" sz="1400" b="0" i="0">
            <a:solidFill>
              <a:schemeClr val="bg2"/>
            </a:solidFill>
            <a:latin typeface="Calibri Light"/>
            <a:cs typeface="Calibri Light"/>
          </a:endParaRPr>
        </a:p>
      </dgm:t>
    </dgm:pt>
    <dgm:pt modelId="{A0AA63B2-CDC6-E34F-9B99-9B0E4C16073F}" type="sibTrans" cxnId="{66C817E1-CC75-7640-A366-7A05C9576E22}">
      <dgm:prSet/>
      <dgm:spPr/>
      <dgm:t>
        <a:bodyPr/>
        <a:lstStyle/>
        <a:p>
          <a:endParaRPr lang="nl-NL" sz="1400" b="0" i="0">
            <a:solidFill>
              <a:schemeClr val="bg2"/>
            </a:solidFill>
            <a:latin typeface="Calibri Light"/>
            <a:cs typeface="Calibri Light"/>
          </a:endParaRPr>
        </a:p>
      </dgm:t>
    </dgm:pt>
    <dgm:pt modelId="{DAD6C265-0B8B-154F-887E-6D46F657A93F}">
      <dgm:prSet phldrT="[Tekst]" custT="1"/>
      <dgm:spPr/>
      <dgm:t>
        <a:bodyPr/>
        <a:lstStyle/>
        <a:p>
          <a:r>
            <a:rPr lang="nl-NL" sz="1400" b="0" i="0" dirty="0">
              <a:latin typeface="Calibri Light"/>
              <a:cs typeface="Calibri Light"/>
            </a:rPr>
            <a:t>Governance en </a:t>
          </a:r>
          <a:r>
            <a:rPr lang="nl-NL" sz="1400" b="0" i="0" dirty="0" err="1">
              <a:latin typeface="Calibri Light"/>
              <a:cs typeface="Calibri Light"/>
            </a:rPr>
            <a:t>Strategy</a:t>
          </a:r>
          <a:endParaRPr lang="nl-NL" sz="1400" b="0" i="0" dirty="0">
            <a:latin typeface="Calibri Light"/>
            <a:cs typeface="Calibri Light"/>
          </a:endParaRPr>
        </a:p>
      </dgm:t>
    </dgm:pt>
    <dgm:pt modelId="{6FA311E5-ED16-2949-9EC5-7FEB10F1E24C}" type="parTrans" cxnId="{000D1471-0CEE-F640-8DE2-A04E053FC6DE}">
      <dgm:prSet/>
      <dgm:spPr/>
      <dgm:t>
        <a:bodyPr/>
        <a:lstStyle/>
        <a:p>
          <a:endParaRPr lang="nl-NL" sz="1400" b="0" i="0">
            <a:solidFill>
              <a:schemeClr val="bg2"/>
            </a:solidFill>
            <a:latin typeface="Calibri Light"/>
            <a:cs typeface="Calibri Light"/>
          </a:endParaRPr>
        </a:p>
      </dgm:t>
    </dgm:pt>
    <dgm:pt modelId="{DD72B9E6-2F68-DE4B-882E-52C497FEC51F}" type="sibTrans" cxnId="{000D1471-0CEE-F640-8DE2-A04E053FC6DE}">
      <dgm:prSet/>
      <dgm:spPr/>
      <dgm:t>
        <a:bodyPr/>
        <a:lstStyle/>
        <a:p>
          <a:endParaRPr lang="nl-NL" sz="1400" b="0" i="0">
            <a:solidFill>
              <a:schemeClr val="bg2"/>
            </a:solidFill>
            <a:latin typeface="Calibri Light"/>
            <a:cs typeface="Calibri Light"/>
          </a:endParaRPr>
        </a:p>
      </dgm:t>
    </dgm:pt>
    <dgm:pt modelId="{8286DA4D-1478-814E-AB47-C0DC5BFC4AFC}">
      <dgm:prSet phldrT="[Tekst]" custT="1"/>
      <dgm:spPr>
        <a:solidFill>
          <a:srgbClr val="FA923F"/>
        </a:solidFill>
      </dgm:spPr>
      <dgm:t>
        <a:bodyPr/>
        <a:lstStyle/>
        <a:p>
          <a:r>
            <a:rPr lang="nl-NL" sz="1400" b="0" i="0">
              <a:latin typeface="Calibri Light"/>
              <a:cs typeface="Calibri Light"/>
            </a:rPr>
            <a:t>Lunch</a:t>
          </a:r>
        </a:p>
      </dgm:t>
    </dgm:pt>
    <dgm:pt modelId="{C5B61995-8C51-C24E-816F-552AB7B17074}" type="parTrans" cxnId="{31DFBFD3-7ED1-6D4E-B360-92B970DCE26D}">
      <dgm:prSet/>
      <dgm:spPr/>
      <dgm:t>
        <a:bodyPr/>
        <a:lstStyle/>
        <a:p>
          <a:endParaRPr lang="nl-NL" sz="1400" b="0" i="0">
            <a:solidFill>
              <a:schemeClr val="bg2"/>
            </a:solidFill>
            <a:latin typeface="Calibri Light"/>
            <a:cs typeface="Calibri Light"/>
          </a:endParaRPr>
        </a:p>
      </dgm:t>
    </dgm:pt>
    <dgm:pt modelId="{33962703-ADD0-F644-9576-FA5770752521}" type="sibTrans" cxnId="{31DFBFD3-7ED1-6D4E-B360-92B970DCE26D}">
      <dgm:prSet/>
      <dgm:spPr/>
      <dgm:t>
        <a:bodyPr/>
        <a:lstStyle/>
        <a:p>
          <a:endParaRPr lang="nl-NL" sz="1400" b="0" i="0">
            <a:solidFill>
              <a:schemeClr val="bg2"/>
            </a:solidFill>
            <a:latin typeface="Calibri Light"/>
            <a:cs typeface="Calibri Light"/>
          </a:endParaRPr>
        </a:p>
      </dgm:t>
    </dgm:pt>
    <dgm:pt modelId="{180B6BFF-5709-EF4F-AC40-FCFA7AFEE5E7}">
      <dgm:prSet phldrT="[Tekst]" custT="1"/>
      <dgm:spPr/>
      <dgm:t>
        <a:bodyPr/>
        <a:lstStyle/>
        <a:p>
          <a:r>
            <a:rPr lang="nl-NL" sz="1400" b="0" i="0" dirty="0">
              <a:latin typeface="Calibri Light"/>
              <a:cs typeface="Calibri Light"/>
            </a:rPr>
            <a:t>Drivers en sturing</a:t>
          </a:r>
        </a:p>
      </dgm:t>
    </dgm:pt>
    <dgm:pt modelId="{96BF98B3-CB6E-584B-AC4D-E016AE0D5A1F}" type="parTrans" cxnId="{B802641B-5F4D-E44C-8B19-39E702645BA3}">
      <dgm:prSet/>
      <dgm:spPr/>
      <dgm:t>
        <a:bodyPr/>
        <a:lstStyle/>
        <a:p>
          <a:endParaRPr lang="nl-NL" sz="1400" b="0" i="0">
            <a:solidFill>
              <a:schemeClr val="bg2"/>
            </a:solidFill>
            <a:latin typeface="Calibri Light"/>
            <a:cs typeface="Calibri Light"/>
          </a:endParaRPr>
        </a:p>
      </dgm:t>
    </dgm:pt>
    <dgm:pt modelId="{8AA42605-87E9-4045-A7DE-717449BC42E0}" type="sibTrans" cxnId="{B802641B-5F4D-E44C-8B19-39E702645BA3}">
      <dgm:prSet/>
      <dgm:spPr/>
      <dgm:t>
        <a:bodyPr/>
        <a:lstStyle/>
        <a:p>
          <a:endParaRPr lang="nl-NL" sz="1400" b="0" i="0">
            <a:solidFill>
              <a:schemeClr val="bg2"/>
            </a:solidFill>
            <a:latin typeface="Calibri Light"/>
            <a:cs typeface="Calibri Light"/>
          </a:endParaRPr>
        </a:p>
      </dgm:t>
    </dgm:pt>
    <dgm:pt modelId="{CE510480-A855-BA45-99B9-92325C5D8860}">
      <dgm:prSet phldrT="[Tekst]" custT="1"/>
      <dgm:spPr/>
      <dgm:t>
        <a:bodyPr/>
        <a:lstStyle/>
        <a:p>
          <a:r>
            <a:rPr lang="nl-NL" sz="1400" b="0" i="0" dirty="0">
              <a:latin typeface="Calibri Light"/>
              <a:cs typeface="Calibri Light"/>
            </a:rPr>
            <a:t>Nieuwe ontwikkelingen </a:t>
          </a:r>
        </a:p>
      </dgm:t>
    </dgm:pt>
    <dgm:pt modelId="{71D8F9DC-BF50-DC41-866C-FA7E7933EEF3}" type="parTrans" cxnId="{F750BAFD-6B10-1C47-8EBC-06A03E130870}">
      <dgm:prSet/>
      <dgm:spPr/>
      <dgm:t>
        <a:bodyPr/>
        <a:lstStyle/>
        <a:p>
          <a:endParaRPr lang="nl-NL" sz="1400" b="0" i="0">
            <a:solidFill>
              <a:schemeClr val="bg2"/>
            </a:solidFill>
            <a:latin typeface="Calibri Light"/>
            <a:cs typeface="Calibri Light"/>
          </a:endParaRPr>
        </a:p>
      </dgm:t>
    </dgm:pt>
    <dgm:pt modelId="{DCF72424-F494-564A-AF74-6801926CBCF0}" type="sibTrans" cxnId="{F750BAFD-6B10-1C47-8EBC-06A03E130870}">
      <dgm:prSet/>
      <dgm:spPr/>
      <dgm:t>
        <a:bodyPr/>
        <a:lstStyle/>
        <a:p>
          <a:endParaRPr lang="nl-NL" sz="1400" b="0" i="0">
            <a:solidFill>
              <a:schemeClr val="bg2"/>
            </a:solidFill>
            <a:latin typeface="Calibri Light"/>
            <a:cs typeface="Calibri Light"/>
          </a:endParaRPr>
        </a:p>
      </dgm:t>
    </dgm:pt>
    <dgm:pt modelId="{8906D1A9-5818-7F4D-B4F6-A6B9DAA46BB4}" type="pres">
      <dgm:prSet presAssocID="{5C90C6FF-FD7A-4648-B8F4-AA038A7BB852}" presName="linear" presStyleCnt="0">
        <dgm:presLayoutVars>
          <dgm:dir/>
          <dgm:resizeHandles val="exact"/>
        </dgm:presLayoutVars>
      </dgm:prSet>
      <dgm:spPr/>
    </dgm:pt>
    <dgm:pt modelId="{D3636656-5765-744D-BE0D-83537E19CA4D}" type="pres">
      <dgm:prSet presAssocID="{5A3579BA-10B4-FF4E-AE1E-CB1D7FD91F2F}" presName="comp" presStyleCnt="0"/>
      <dgm:spPr/>
    </dgm:pt>
    <dgm:pt modelId="{69BCECC1-9217-764E-8369-CE3D6DD3CA61}" type="pres">
      <dgm:prSet presAssocID="{5A3579BA-10B4-FF4E-AE1E-CB1D7FD91F2F}" presName="box" presStyleLbl="node1" presStyleIdx="0" presStyleCnt="6" custLinFactNeighborX="-3398" custLinFactNeighborY="-23453"/>
      <dgm:spPr/>
    </dgm:pt>
    <dgm:pt modelId="{236A12DE-DE9F-EA45-A03A-57016A18C79C}" type="pres">
      <dgm:prSet presAssocID="{5A3579BA-10B4-FF4E-AE1E-CB1D7FD91F2F}"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55A4F488-00F7-8248-B721-1F259C863A8C}" type="pres">
      <dgm:prSet presAssocID="{5A3579BA-10B4-FF4E-AE1E-CB1D7FD91F2F}" presName="text" presStyleLbl="node1" presStyleIdx="0" presStyleCnt="6">
        <dgm:presLayoutVars>
          <dgm:bulletEnabled val="1"/>
        </dgm:presLayoutVars>
      </dgm:prSet>
      <dgm:spPr/>
    </dgm:pt>
    <dgm:pt modelId="{F3E92C85-C91D-2046-90AF-841FC12A0D2D}" type="pres">
      <dgm:prSet presAssocID="{809E4329-23BE-424A-A9AB-FCC06C57DEA0}" presName="spacer" presStyleCnt="0"/>
      <dgm:spPr/>
    </dgm:pt>
    <dgm:pt modelId="{8D209F9C-DDA4-C940-88FE-53277E721B50}" type="pres">
      <dgm:prSet presAssocID="{3BDA6082-D5D6-514C-AE09-D73C642CC852}" presName="comp" presStyleCnt="0"/>
      <dgm:spPr/>
    </dgm:pt>
    <dgm:pt modelId="{2AB0073F-DE51-D348-B5DF-FD77480FFC75}" type="pres">
      <dgm:prSet presAssocID="{3BDA6082-D5D6-514C-AE09-D73C642CC852}" presName="box" presStyleLbl="node1" presStyleIdx="1" presStyleCnt="6"/>
      <dgm:spPr/>
    </dgm:pt>
    <dgm:pt modelId="{405DFD6C-59B7-B74F-98CE-0C48804BB5F0}" type="pres">
      <dgm:prSet presAssocID="{3BDA6082-D5D6-514C-AE09-D73C642CC852}" presName="img" presStyleLbl="fgImgPlace1" presStyleIdx="1" presStyleCnt="6" custLinFactNeighborX="-632"/>
      <dgm:spPr>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dgm:spPr>
    </dgm:pt>
    <dgm:pt modelId="{1C9BC044-A7E4-3449-B51D-7446402DB74E}" type="pres">
      <dgm:prSet presAssocID="{3BDA6082-D5D6-514C-AE09-D73C642CC852}" presName="text" presStyleLbl="node1" presStyleIdx="1" presStyleCnt="6">
        <dgm:presLayoutVars>
          <dgm:bulletEnabled val="1"/>
        </dgm:presLayoutVars>
      </dgm:prSet>
      <dgm:spPr/>
    </dgm:pt>
    <dgm:pt modelId="{9EDF5195-7F44-E44D-8938-47EA7841B1EE}" type="pres">
      <dgm:prSet presAssocID="{A0AA63B2-CDC6-E34F-9B99-9B0E4C16073F}" presName="spacer" presStyleCnt="0"/>
      <dgm:spPr/>
    </dgm:pt>
    <dgm:pt modelId="{5C3BD9C3-71C7-6540-9730-175ECA28A2AE}" type="pres">
      <dgm:prSet presAssocID="{DAD6C265-0B8B-154F-887E-6D46F657A93F}" presName="comp" presStyleCnt="0"/>
      <dgm:spPr/>
    </dgm:pt>
    <dgm:pt modelId="{6A196F54-216E-394F-98E0-A6A61D7E103D}" type="pres">
      <dgm:prSet presAssocID="{DAD6C265-0B8B-154F-887E-6D46F657A93F}" presName="box" presStyleLbl="node1" presStyleIdx="2" presStyleCnt="6"/>
      <dgm:spPr/>
    </dgm:pt>
    <dgm:pt modelId="{A5E5F524-1F44-A641-81A4-BA3ED212C706}" type="pres">
      <dgm:prSet presAssocID="{DAD6C265-0B8B-154F-887E-6D46F657A93F}" presName="img" presStyleLbl="fgImgPlace1" presStyleIdx="2" presStyleCnt="6"/>
      <dgm:spPr>
        <a:blipFill rotWithShape="1">
          <a:blip xmlns:r="http://schemas.openxmlformats.org/officeDocument/2006/relationships" r:embed="rId3"/>
          <a:stretch>
            <a:fillRect/>
          </a:stretch>
        </a:blipFill>
      </dgm:spPr>
    </dgm:pt>
    <dgm:pt modelId="{E3DCE3E6-74B6-6942-8A50-837C2E433E68}" type="pres">
      <dgm:prSet presAssocID="{DAD6C265-0B8B-154F-887E-6D46F657A93F}" presName="text" presStyleLbl="node1" presStyleIdx="2" presStyleCnt="6">
        <dgm:presLayoutVars>
          <dgm:bulletEnabled val="1"/>
        </dgm:presLayoutVars>
      </dgm:prSet>
      <dgm:spPr/>
    </dgm:pt>
    <dgm:pt modelId="{844A9CCA-CE93-B947-BC44-EE8F56CE77EB}" type="pres">
      <dgm:prSet presAssocID="{DD72B9E6-2F68-DE4B-882E-52C497FEC51F}" presName="spacer" presStyleCnt="0"/>
      <dgm:spPr/>
    </dgm:pt>
    <dgm:pt modelId="{1E5BB669-99C4-2743-92FA-7B6D04812A55}" type="pres">
      <dgm:prSet presAssocID="{8286DA4D-1478-814E-AB47-C0DC5BFC4AFC}" presName="comp" presStyleCnt="0"/>
      <dgm:spPr/>
    </dgm:pt>
    <dgm:pt modelId="{BD4A39F1-9F81-7740-8DDD-706F79F031C5}" type="pres">
      <dgm:prSet presAssocID="{8286DA4D-1478-814E-AB47-C0DC5BFC4AFC}" presName="box" presStyleLbl="node1" presStyleIdx="3" presStyleCnt="6" custLinFactNeighborX="17884" custLinFactNeighborY="2075"/>
      <dgm:spPr/>
    </dgm:pt>
    <dgm:pt modelId="{CC74192E-C1C8-F141-8C6C-1D60F601766F}" type="pres">
      <dgm:prSet presAssocID="{8286DA4D-1478-814E-AB47-C0DC5BFC4AFC}" presName="img" presStyleLbl="fgImgPlace1" presStyleIdx="3" presStyleCnt="6"/>
      <dgm:spPr>
        <a:blipFill>
          <a:blip xmlns:r="http://schemas.openxmlformats.org/officeDocument/2006/relationships" r:embed="rId4">
            <a:alphaModFix/>
            <a:extLst>
              <a:ext uri="{28A0092B-C50C-407E-A947-70E740481C1C}">
                <a14:useLocalDpi xmlns:a14="http://schemas.microsoft.com/office/drawing/2010/main" val="0"/>
              </a:ext>
            </a:extLst>
          </a:blip>
          <a:srcRect/>
          <a:stretch>
            <a:fillRect t="-54000" b="-54000"/>
          </a:stretch>
        </a:blipFill>
      </dgm:spPr>
    </dgm:pt>
    <dgm:pt modelId="{26DDA4B2-5426-B241-B9A1-5B986E3F09A3}" type="pres">
      <dgm:prSet presAssocID="{8286DA4D-1478-814E-AB47-C0DC5BFC4AFC}" presName="text" presStyleLbl="node1" presStyleIdx="3" presStyleCnt="6">
        <dgm:presLayoutVars>
          <dgm:bulletEnabled val="1"/>
        </dgm:presLayoutVars>
      </dgm:prSet>
      <dgm:spPr/>
    </dgm:pt>
    <dgm:pt modelId="{2A08B171-56F3-2244-9D8C-AA01E27E0A2F}" type="pres">
      <dgm:prSet presAssocID="{33962703-ADD0-F644-9576-FA5770752521}" presName="spacer" presStyleCnt="0"/>
      <dgm:spPr/>
    </dgm:pt>
    <dgm:pt modelId="{38D10565-D4F1-CC48-BA69-F647B6647957}" type="pres">
      <dgm:prSet presAssocID="{180B6BFF-5709-EF4F-AC40-FCFA7AFEE5E7}" presName="comp" presStyleCnt="0"/>
      <dgm:spPr/>
    </dgm:pt>
    <dgm:pt modelId="{1AF3170E-42F5-2143-8633-C4498FBD710C}" type="pres">
      <dgm:prSet presAssocID="{180B6BFF-5709-EF4F-AC40-FCFA7AFEE5E7}" presName="box" presStyleLbl="node1" presStyleIdx="4" presStyleCnt="6"/>
      <dgm:spPr/>
    </dgm:pt>
    <dgm:pt modelId="{C2F52E05-0FEC-9A43-82E0-F7BA2BEBE335}" type="pres">
      <dgm:prSet presAssocID="{180B6BFF-5709-EF4F-AC40-FCFA7AFEE5E7}" presName="img" presStyleLbl="fgImgPlace1" presStyleIdx="4" presStyleCnt="6"/>
      <dgm:spPr>
        <a:blipFill rotWithShape="1">
          <a:blip xmlns:r="http://schemas.openxmlformats.org/officeDocument/2006/relationships" r:embed="rId5"/>
          <a:stretch>
            <a:fillRect/>
          </a:stretch>
        </a:blipFill>
        <a:effectLst/>
      </dgm:spPr>
    </dgm:pt>
    <dgm:pt modelId="{E7DDFC84-E915-7545-B1E7-8BC23D24849D}" type="pres">
      <dgm:prSet presAssocID="{180B6BFF-5709-EF4F-AC40-FCFA7AFEE5E7}" presName="text" presStyleLbl="node1" presStyleIdx="4" presStyleCnt="6">
        <dgm:presLayoutVars>
          <dgm:bulletEnabled val="1"/>
        </dgm:presLayoutVars>
      </dgm:prSet>
      <dgm:spPr/>
    </dgm:pt>
    <dgm:pt modelId="{F31B6298-F105-6740-A0EB-A4EB814DDC0B}" type="pres">
      <dgm:prSet presAssocID="{8AA42605-87E9-4045-A7DE-717449BC42E0}" presName="spacer" presStyleCnt="0"/>
      <dgm:spPr/>
    </dgm:pt>
    <dgm:pt modelId="{7DFBE32D-64D6-2D48-9C1F-06917361AC7B}" type="pres">
      <dgm:prSet presAssocID="{CE510480-A855-BA45-99B9-92325C5D8860}" presName="comp" presStyleCnt="0"/>
      <dgm:spPr/>
    </dgm:pt>
    <dgm:pt modelId="{3EA2B463-5ECD-DD43-8879-8FF9758EBC00}" type="pres">
      <dgm:prSet presAssocID="{CE510480-A855-BA45-99B9-92325C5D8860}" presName="box" presStyleLbl="node1" presStyleIdx="5" presStyleCnt="6"/>
      <dgm:spPr/>
    </dgm:pt>
    <dgm:pt modelId="{7997C808-6064-DE4F-86B7-C8975BFDE845}" type="pres">
      <dgm:prSet presAssocID="{CE510480-A855-BA45-99B9-92325C5D8860}" presName="img"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33000" b="-33000"/>
          </a:stretch>
        </a:blipFill>
      </dgm:spPr>
    </dgm:pt>
    <dgm:pt modelId="{3CF4D13D-0D60-E84F-B0D5-778B9C21117F}" type="pres">
      <dgm:prSet presAssocID="{CE510480-A855-BA45-99B9-92325C5D8860}" presName="text" presStyleLbl="node1" presStyleIdx="5" presStyleCnt="6">
        <dgm:presLayoutVars>
          <dgm:bulletEnabled val="1"/>
        </dgm:presLayoutVars>
      </dgm:prSet>
      <dgm:spPr/>
    </dgm:pt>
  </dgm:ptLst>
  <dgm:cxnLst>
    <dgm:cxn modelId="{38D4E419-69DA-1342-A8EC-76FA027F6F67}" type="presOf" srcId="{CE510480-A855-BA45-99B9-92325C5D8860}" destId="{3CF4D13D-0D60-E84F-B0D5-778B9C21117F}" srcOrd="1" destOrd="0" presId="urn:microsoft.com/office/officeart/2005/8/layout/vList4"/>
    <dgm:cxn modelId="{B802641B-5F4D-E44C-8B19-39E702645BA3}" srcId="{5C90C6FF-FD7A-4648-B8F4-AA038A7BB852}" destId="{180B6BFF-5709-EF4F-AC40-FCFA7AFEE5E7}" srcOrd="4" destOrd="0" parTransId="{96BF98B3-CB6E-584B-AC4D-E016AE0D5A1F}" sibTransId="{8AA42605-87E9-4045-A7DE-717449BC42E0}"/>
    <dgm:cxn modelId="{7CD6C45E-9CC6-0E4D-B92D-FAB114C96BBB}" type="presOf" srcId="{5A3579BA-10B4-FF4E-AE1E-CB1D7FD91F2F}" destId="{69BCECC1-9217-764E-8369-CE3D6DD3CA61}" srcOrd="0" destOrd="0" presId="urn:microsoft.com/office/officeart/2005/8/layout/vList4"/>
    <dgm:cxn modelId="{FE620A64-B26B-744F-A6C6-3C11BD70F24C}" type="presOf" srcId="{CE510480-A855-BA45-99B9-92325C5D8860}" destId="{3EA2B463-5ECD-DD43-8879-8FF9758EBC00}" srcOrd="0" destOrd="0" presId="urn:microsoft.com/office/officeart/2005/8/layout/vList4"/>
    <dgm:cxn modelId="{601DBE6E-D3BE-7047-AB9E-3F51E3C49206}" type="presOf" srcId="{3BDA6082-D5D6-514C-AE09-D73C642CC852}" destId="{2AB0073F-DE51-D348-B5DF-FD77480FFC75}" srcOrd="0" destOrd="0" presId="urn:microsoft.com/office/officeart/2005/8/layout/vList4"/>
    <dgm:cxn modelId="{000D1471-0CEE-F640-8DE2-A04E053FC6DE}" srcId="{5C90C6FF-FD7A-4648-B8F4-AA038A7BB852}" destId="{DAD6C265-0B8B-154F-887E-6D46F657A93F}" srcOrd="2" destOrd="0" parTransId="{6FA311E5-ED16-2949-9EC5-7FEB10F1E24C}" sibTransId="{DD72B9E6-2F68-DE4B-882E-52C497FEC51F}"/>
    <dgm:cxn modelId="{A9664E51-96AC-314A-9209-653F97D627E3}" type="presOf" srcId="{180B6BFF-5709-EF4F-AC40-FCFA7AFEE5E7}" destId="{E7DDFC84-E915-7545-B1E7-8BC23D24849D}" srcOrd="1" destOrd="0" presId="urn:microsoft.com/office/officeart/2005/8/layout/vList4"/>
    <dgm:cxn modelId="{9C4E7958-1561-2340-B001-19962FFA021F}" type="presOf" srcId="{3BDA6082-D5D6-514C-AE09-D73C642CC852}" destId="{1C9BC044-A7E4-3449-B51D-7446402DB74E}" srcOrd="1" destOrd="0" presId="urn:microsoft.com/office/officeart/2005/8/layout/vList4"/>
    <dgm:cxn modelId="{6A5EEB58-37AD-644D-949D-5A7D79B91E3F}" type="presOf" srcId="{DAD6C265-0B8B-154F-887E-6D46F657A93F}" destId="{E3DCE3E6-74B6-6942-8A50-837C2E433E68}" srcOrd="1" destOrd="0" presId="urn:microsoft.com/office/officeart/2005/8/layout/vList4"/>
    <dgm:cxn modelId="{7DAB0F79-262D-7946-8B53-B24478B9BB85}" type="presOf" srcId="{8286DA4D-1478-814E-AB47-C0DC5BFC4AFC}" destId="{BD4A39F1-9F81-7740-8DDD-706F79F031C5}" srcOrd="0" destOrd="0" presId="urn:microsoft.com/office/officeart/2005/8/layout/vList4"/>
    <dgm:cxn modelId="{FC9F08A0-3AA9-BD4E-87F8-E697AF53E234}" type="presOf" srcId="{8286DA4D-1478-814E-AB47-C0DC5BFC4AFC}" destId="{26DDA4B2-5426-B241-B9A1-5B986E3F09A3}" srcOrd="1" destOrd="0" presId="urn:microsoft.com/office/officeart/2005/8/layout/vList4"/>
    <dgm:cxn modelId="{A482B9A9-EA32-CE4E-B852-C20E982E1157}" type="presOf" srcId="{5C90C6FF-FD7A-4648-B8F4-AA038A7BB852}" destId="{8906D1A9-5818-7F4D-B4F6-A6B9DAA46BB4}" srcOrd="0" destOrd="0" presId="urn:microsoft.com/office/officeart/2005/8/layout/vList4"/>
    <dgm:cxn modelId="{85267DAD-8A2A-8045-B9B0-CAF2451A9FA5}" srcId="{5C90C6FF-FD7A-4648-B8F4-AA038A7BB852}" destId="{5A3579BA-10B4-FF4E-AE1E-CB1D7FD91F2F}" srcOrd="0" destOrd="0" parTransId="{B52C70DF-5DBA-F745-8827-F73199C7DBF0}" sibTransId="{809E4329-23BE-424A-A9AB-FCC06C57DEA0}"/>
    <dgm:cxn modelId="{EA5FCEAF-0DBD-3F4D-8EA5-3E92852D39D3}" type="presOf" srcId="{DAD6C265-0B8B-154F-887E-6D46F657A93F}" destId="{6A196F54-216E-394F-98E0-A6A61D7E103D}" srcOrd="0" destOrd="0" presId="urn:microsoft.com/office/officeart/2005/8/layout/vList4"/>
    <dgm:cxn modelId="{C75AFCBB-4A2D-2548-8CCA-93C9554F48E5}" type="presOf" srcId="{5A3579BA-10B4-FF4E-AE1E-CB1D7FD91F2F}" destId="{55A4F488-00F7-8248-B721-1F259C863A8C}" srcOrd="1" destOrd="0" presId="urn:microsoft.com/office/officeart/2005/8/layout/vList4"/>
    <dgm:cxn modelId="{7556EBC2-A878-D843-A870-D3F955AD4F5E}" type="presOf" srcId="{180B6BFF-5709-EF4F-AC40-FCFA7AFEE5E7}" destId="{1AF3170E-42F5-2143-8633-C4498FBD710C}" srcOrd="0" destOrd="0" presId="urn:microsoft.com/office/officeart/2005/8/layout/vList4"/>
    <dgm:cxn modelId="{31DFBFD3-7ED1-6D4E-B360-92B970DCE26D}" srcId="{5C90C6FF-FD7A-4648-B8F4-AA038A7BB852}" destId="{8286DA4D-1478-814E-AB47-C0DC5BFC4AFC}" srcOrd="3" destOrd="0" parTransId="{C5B61995-8C51-C24E-816F-552AB7B17074}" sibTransId="{33962703-ADD0-F644-9576-FA5770752521}"/>
    <dgm:cxn modelId="{66C817E1-CC75-7640-A366-7A05C9576E22}" srcId="{5C90C6FF-FD7A-4648-B8F4-AA038A7BB852}" destId="{3BDA6082-D5D6-514C-AE09-D73C642CC852}" srcOrd="1" destOrd="0" parTransId="{DC20627F-D7FA-1246-AC8C-C9BF6FD9930A}" sibTransId="{A0AA63B2-CDC6-E34F-9B99-9B0E4C16073F}"/>
    <dgm:cxn modelId="{F750BAFD-6B10-1C47-8EBC-06A03E130870}" srcId="{5C90C6FF-FD7A-4648-B8F4-AA038A7BB852}" destId="{CE510480-A855-BA45-99B9-92325C5D8860}" srcOrd="5" destOrd="0" parTransId="{71D8F9DC-BF50-DC41-866C-FA7E7933EEF3}" sibTransId="{DCF72424-F494-564A-AF74-6801926CBCF0}"/>
    <dgm:cxn modelId="{B8DD8CA3-73E8-E449-B18D-BE3EDF2D1AE9}" type="presParOf" srcId="{8906D1A9-5818-7F4D-B4F6-A6B9DAA46BB4}" destId="{D3636656-5765-744D-BE0D-83537E19CA4D}" srcOrd="0" destOrd="0" presId="urn:microsoft.com/office/officeart/2005/8/layout/vList4"/>
    <dgm:cxn modelId="{5A0379B3-ECE2-8A4E-9024-A0F9A6CA40E1}" type="presParOf" srcId="{D3636656-5765-744D-BE0D-83537E19CA4D}" destId="{69BCECC1-9217-764E-8369-CE3D6DD3CA61}" srcOrd="0" destOrd="0" presId="urn:microsoft.com/office/officeart/2005/8/layout/vList4"/>
    <dgm:cxn modelId="{7B289D07-53FE-3B4B-ADB0-F4C50233E54F}" type="presParOf" srcId="{D3636656-5765-744D-BE0D-83537E19CA4D}" destId="{236A12DE-DE9F-EA45-A03A-57016A18C79C}" srcOrd="1" destOrd="0" presId="urn:microsoft.com/office/officeart/2005/8/layout/vList4"/>
    <dgm:cxn modelId="{F884F0FD-786B-3542-B574-AE39A4A98471}" type="presParOf" srcId="{D3636656-5765-744D-BE0D-83537E19CA4D}" destId="{55A4F488-00F7-8248-B721-1F259C863A8C}" srcOrd="2" destOrd="0" presId="urn:microsoft.com/office/officeart/2005/8/layout/vList4"/>
    <dgm:cxn modelId="{45F69BBC-5896-F340-8728-973DD4B0ACC2}" type="presParOf" srcId="{8906D1A9-5818-7F4D-B4F6-A6B9DAA46BB4}" destId="{F3E92C85-C91D-2046-90AF-841FC12A0D2D}" srcOrd="1" destOrd="0" presId="urn:microsoft.com/office/officeart/2005/8/layout/vList4"/>
    <dgm:cxn modelId="{17AB6C9B-1D8A-804E-AB5D-F6BDC51FA4EB}" type="presParOf" srcId="{8906D1A9-5818-7F4D-B4F6-A6B9DAA46BB4}" destId="{8D209F9C-DDA4-C940-88FE-53277E721B50}" srcOrd="2" destOrd="0" presId="urn:microsoft.com/office/officeart/2005/8/layout/vList4"/>
    <dgm:cxn modelId="{A75A1C6E-8AE5-5F44-8827-39F389B1A5E1}" type="presParOf" srcId="{8D209F9C-DDA4-C940-88FE-53277E721B50}" destId="{2AB0073F-DE51-D348-B5DF-FD77480FFC75}" srcOrd="0" destOrd="0" presId="urn:microsoft.com/office/officeart/2005/8/layout/vList4"/>
    <dgm:cxn modelId="{93A36C33-5242-704B-8426-24627636F377}" type="presParOf" srcId="{8D209F9C-DDA4-C940-88FE-53277E721B50}" destId="{405DFD6C-59B7-B74F-98CE-0C48804BB5F0}" srcOrd="1" destOrd="0" presId="urn:microsoft.com/office/officeart/2005/8/layout/vList4"/>
    <dgm:cxn modelId="{6C068DF6-3B12-5B41-AF5B-9BC2EAA40075}" type="presParOf" srcId="{8D209F9C-DDA4-C940-88FE-53277E721B50}" destId="{1C9BC044-A7E4-3449-B51D-7446402DB74E}" srcOrd="2" destOrd="0" presId="urn:microsoft.com/office/officeart/2005/8/layout/vList4"/>
    <dgm:cxn modelId="{DE60C2C5-5B8D-2945-AFA4-59D9EADC109D}" type="presParOf" srcId="{8906D1A9-5818-7F4D-B4F6-A6B9DAA46BB4}" destId="{9EDF5195-7F44-E44D-8938-47EA7841B1EE}" srcOrd="3" destOrd="0" presId="urn:microsoft.com/office/officeart/2005/8/layout/vList4"/>
    <dgm:cxn modelId="{84F15CE3-D09F-AE45-8133-EA80DFBB9687}" type="presParOf" srcId="{8906D1A9-5818-7F4D-B4F6-A6B9DAA46BB4}" destId="{5C3BD9C3-71C7-6540-9730-175ECA28A2AE}" srcOrd="4" destOrd="0" presId="urn:microsoft.com/office/officeart/2005/8/layout/vList4"/>
    <dgm:cxn modelId="{129523DC-C619-2346-976A-0D2E1D3D6F15}" type="presParOf" srcId="{5C3BD9C3-71C7-6540-9730-175ECA28A2AE}" destId="{6A196F54-216E-394F-98E0-A6A61D7E103D}" srcOrd="0" destOrd="0" presId="urn:microsoft.com/office/officeart/2005/8/layout/vList4"/>
    <dgm:cxn modelId="{0BFC65D2-884B-6C4E-949A-C694797C1581}" type="presParOf" srcId="{5C3BD9C3-71C7-6540-9730-175ECA28A2AE}" destId="{A5E5F524-1F44-A641-81A4-BA3ED212C706}" srcOrd="1" destOrd="0" presId="urn:microsoft.com/office/officeart/2005/8/layout/vList4"/>
    <dgm:cxn modelId="{88740E95-7D28-AC40-9D60-428736CEB624}" type="presParOf" srcId="{5C3BD9C3-71C7-6540-9730-175ECA28A2AE}" destId="{E3DCE3E6-74B6-6942-8A50-837C2E433E68}" srcOrd="2" destOrd="0" presId="urn:microsoft.com/office/officeart/2005/8/layout/vList4"/>
    <dgm:cxn modelId="{C092429D-2CB6-A545-86DC-366A4A46C940}" type="presParOf" srcId="{8906D1A9-5818-7F4D-B4F6-A6B9DAA46BB4}" destId="{844A9CCA-CE93-B947-BC44-EE8F56CE77EB}" srcOrd="5" destOrd="0" presId="urn:microsoft.com/office/officeart/2005/8/layout/vList4"/>
    <dgm:cxn modelId="{E5462B02-29D9-DE4F-9A0F-78030BC0A956}" type="presParOf" srcId="{8906D1A9-5818-7F4D-B4F6-A6B9DAA46BB4}" destId="{1E5BB669-99C4-2743-92FA-7B6D04812A55}" srcOrd="6" destOrd="0" presId="urn:microsoft.com/office/officeart/2005/8/layout/vList4"/>
    <dgm:cxn modelId="{310BAEFE-6463-524F-BA24-588A05E5B437}" type="presParOf" srcId="{1E5BB669-99C4-2743-92FA-7B6D04812A55}" destId="{BD4A39F1-9F81-7740-8DDD-706F79F031C5}" srcOrd="0" destOrd="0" presId="urn:microsoft.com/office/officeart/2005/8/layout/vList4"/>
    <dgm:cxn modelId="{CDF09B74-20A8-2541-BE64-253AA66DA6EF}" type="presParOf" srcId="{1E5BB669-99C4-2743-92FA-7B6D04812A55}" destId="{CC74192E-C1C8-F141-8C6C-1D60F601766F}" srcOrd="1" destOrd="0" presId="urn:microsoft.com/office/officeart/2005/8/layout/vList4"/>
    <dgm:cxn modelId="{A0D97D96-475F-FD43-AC82-49CF031B2D41}" type="presParOf" srcId="{1E5BB669-99C4-2743-92FA-7B6D04812A55}" destId="{26DDA4B2-5426-B241-B9A1-5B986E3F09A3}" srcOrd="2" destOrd="0" presId="urn:microsoft.com/office/officeart/2005/8/layout/vList4"/>
    <dgm:cxn modelId="{2AEDEBC1-16CD-DC4C-BA6F-AE312E80F0DC}" type="presParOf" srcId="{8906D1A9-5818-7F4D-B4F6-A6B9DAA46BB4}" destId="{2A08B171-56F3-2244-9D8C-AA01E27E0A2F}" srcOrd="7" destOrd="0" presId="urn:microsoft.com/office/officeart/2005/8/layout/vList4"/>
    <dgm:cxn modelId="{14D72940-0B34-984E-B144-098810EDE017}" type="presParOf" srcId="{8906D1A9-5818-7F4D-B4F6-A6B9DAA46BB4}" destId="{38D10565-D4F1-CC48-BA69-F647B6647957}" srcOrd="8" destOrd="0" presId="urn:microsoft.com/office/officeart/2005/8/layout/vList4"/>
    <dgm:cxn modelId="{0B838985-4D90-B541-ADDF-E7B2DFC3E202}" type="presParOf" srcId="{38D10565-D4F1-CC48-BA69-F647B6647957}" destId="{1AF3170E-42F5-2143-8633-C4498FBD710C}" srcOrd="0" destOrd="0" presId="urn:microsoft.com/office/officeart/2005/8/layout/vList4"/>
    <dgm:cxn modelId="{9F60BBDF-92C9-3646-9250-85AF620AC5D9}" type="presParOf" srcId="{38D10565-D4F1-CC48-BA69-F647B6647957}" destId="{C2F52E05-0FEC-9A43-82E0-F7BA2BEBE335}" srcOrd="1" destOrd="0" presId="urn:microsoft.com/office/officeart/2005/8/layout/vList4"/>
    <dgm:cxn modelId="{EAE01379-27E9-8344-ACC0-BBAE89B1BBF4}" type="presParOf" srcId="{38D10565-D4F1-CC48-BA69-F647B6647957}" destId="{E7DDFC84-E915-7545-B1E7-8BC23D24849D}" srcOrd="2" destOrd="0" presId="urn:microsoft.com/office/officeart/2005/8/layout/vList4"/>
    <dgm:cxn modelId="{7FD4F6B6-4718-A54C-865E-A89E545CB104}" type="presParOf" srcId="{8906D1A9-5818-7F4D-B4F6-A6B9DAA46BB4}" destId="{F31B6298-F105-6740-A0EB-A4EB814DDC0B}" srcOrd="9" destOrd="0" presId="urn:microsoft.com/office/officeart/2005/8/layout/vList4"/>
    <dgm:cxn modelId="{04D582A6-E97C-7E40-BF50-EF889BF74492}" type="presParOf" srcId="{8906D1A9-5818-7F4D-B4F6-A6B9DAA46BB4}" destId="{7DFBE32D-64D6-2D48-9C1F-06917361AC7B}" srcOrd="10" destOrd="0" presId="urn:microsoft.com/office/officeart/2005/8/layout/vList4"/>
    <dgm:cxn modelId="{9664E60F-84EF-9045-A979-A13C6317E7D9}" type="presParOf" srcId="{7DFBE32D-64D6-2D48-9C1F-06917361AC7B}" destId="{3EA2B463-5ECD-DD43-8879-8FF9758EBC00}" srcOrd="0" destOrd="0" presId="urn:microsoft.com/office/officeart/2005/8/layout/vList4"/>
    <dgm:cxn modelId="{A1F6F6FF-A400-AB4B-9B3F-9CD55EFB5CB6}" type="presParOf" srcId="{7DFBE32D-64D6-2D48-9C1F-06917361AC7B}" destId="{7997C808-6064-DE4F-86B7-C8975BFDE845}" srcOrd="1" destOrd="0" presId="urn:microsoft.com/office/officeart/2005/8/layout/vList4"/>
    <dgm:cxn modelId="{3A00ACB8-89B6-5D4B-AB61-E755BF787C3C}" type="presParOf" srcId="{7DFBE32D-64D6-2D48-9C1F-06917361AC7B}" destId="{3CF4D13D-0D60-E84F-B0D5-778B9C21117F}"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9B2B22D-54B3-5E44-AFE7-7EEEBD1F5144}" type="doc">
      <dgm:prSet loTypeId="urn:microsoft.com/office/officeart/2005/8/layout/vList2" loCatId="" qsTypeId="urn:microsoft.com/office/officeart/2005/8/quickstyle/simple3" qsCatId="simple" csTypeId="urn:microsoft.com/office/officeart/2005/8/colors/accent1_2" csCatId="accent1" phldr="1"/>
      <dgm:spPr/>
      <dgm:t>
        <a:bodyPr/>
        <a:lstStyle/>
        <a:p>
          <a:endParaRPr lang="nl-NL"/>
        </a:p>
      </dgm:t>
    </dgm:pt>
    <dgm:pt modelId="{99022E05-6F26-0F42-B85A-18C155A76F8F}">
      <dgm:prSet phldrT="[Tekst]" custT="1"/>
      <dgm:spPr/>
      <dgm:t>
        <a:bodyPr/>
        <a:lstStyle/>
        <a:p>
          <a:r>
            <a:rPr lang="nl-NL" sz="2000" b="0" i="0" dirty="0">
              <a:latin typeface="Calibri Light"/>
              <a:cs typeface="Calibri Light"/>
            </a:rPr>
            <a:t>de organisatie de geschikte informatievoorziening heeft</a:t>
          </a:r>
        </a:p>
      </dgm:t>
    </dgm:pt>
    <dgm:pt modelId="{BF8AE801-3FBB-344D-A366-37C7DEFFF80B}" type="parTrans" cxnId="{4D62BF19-345C-6A4C-ADC2-504039349F47}">
      <dgm:prSet/>
      <dgm:spPr/>
      <dgm:t>
        <a:bodyPr/>
        <a:lstStyle/>
        <a:p>
          <a:endParaRPr lang="nl-NL" sz="1400"/>
        </a:p>
      </dgm:t>
    </dgm:pt>
    <dgm:pt modelId="{5C91E013-EE39-1D4F-BB3B-BE9A38836FD5}" type="sibTrans" cxnId="{4D62BF19-345C-6A4C-ADC2-504039349F47}">
      <dgm:prSet/>
      <dgm:spPr/>
      <dgm:t>
        <a:bodyPr/>
        <a:lstStyle/>
        <a:p>
          <a:endParaRPr lang="nl-NL" sz="1400"/>
        </a:p>
      </dgm:t>
    </dgm:pt>
    <dgm:pt modelId="{7583A116-ADA1-DA4C-8601-31DAE2ED0A8A}">
      <dgm:prSet phldrT="[Tekst]" custT="1"/>
      <dgm:spPr/>
      <dgm:t>
        <a:bodyPr/>
        <a:lstStyle/>
        <a:p>
          <a:r>
            <a:rPr lang="nl-NL" sz="1600" b="0" i="0">
              <a:latin typeface="Calibri Light"/>
              <a:cs typeface="Calibri Light"/>
            </a:rPr>
            <a:t>door opstellen van beleid, monitoren en verzamelen van behoeften, bepalen welke services te ontwikkelen, aan te kopen etc. </a:t>
          </a:r>
        </a:p>
      </dgm:t>
    </dgm:pt>
    <dgm:pt modelId="{1D40378B-A270-AE4A-9B0B-6F152017523B}" type="parTrans" cxnId="{676BD3E1-B525-084D-96D2-17ED6D49B7A7}">
      <dgm:prSet/>
      <dgm:spPr/>
      <dgm:t>
        <a:bodyPr/>
        <a:lstStyle/>
        <a:p>
          <a:endParaRPr lang="nl-NL" sz="1400"/>
        </a:p>
      </dgm:t>
    </dgm:pt>
    <dgm:pt modelId="{9250DD65-7F3C-A149-93D8-7B80741A2D0F}" type="sibTrans" cxnId="{676BD3E1-B525-084D-96D2-17ED6D49B7A7}">
      <dgm:prSet/>
      <dgm:spPr/>
      <dgm:t>
        <a:bodyPr/>
        <a:lstStyle/>
        <a:p>
          <a:endParaRPr lang="nl-NL" sz="1400"/>
        </a:p>
      </dgm:t>
    </dgm:pt>
    <dgm:pt modelId="{840D7605-C1DA-EC4B-9F9D-9E205710CAEE}">
      <dgm:prSet phldrT="[Tekst]" custT="1"/>
      <dgm:spPr/>
      <dgm:t>
        <a:bodyPr/>
        <a:lstStyle/>
        <a:p>
          <a:r>
            <a:rPr lang="nl-NL" sz="2000" b="0" i="0" dirty="0">
              <a:latin typeface="Calibri Light"/>
              <a:cs typeface="Calibri Light"/>
            </a:rPr>
            <a:t>de organisatie de informatie en de IT op een juiste manier gebruikt</a:t>
          </a:r>
        </a:p>
      </dgm:t>
    </dgm:pt>
    <dgm:pt modelId="{797CD551-9AD8-DF41-91E3-FA4BC72D83DA}" type="parTrans" cxnId="{A7827401-92C1-6549-B35B-774210EEA700}">
      <dgm:prSet/>
      <dgm:spPr/>
      <dgm:t>
        <a:bodyPr/>
        <a:lstStyle/>
        <a:p>
          <a:endParaRPr lang="nl-NL" sz="1400"/>
        </a:p>
      </dgm:t>
    </dgm:pt>
    <dgm:pt modelId="{161B2950-8768-9D4C-92CE-0F64D40CC1CC}" type="sibTrans" cxnId="{A7827401-92C1-6549-B35B-774210EEA700}">
      <dgm:prSet/>
      <dgm:spPr/>
      <dgm:t>
        <a:bodyPr/>
        <a:lstStyle/>
        <a:p>
          <a:endParaRPr lang="nl-NL" sz="1400"/>
        </a:p>
      </dgm:t>
    </dgm:pt>
    <dgm:pt modelId="{91592A39-7E72-AE48-A91E-37F6BE372D14}">
      <dgm:prSet phldrT="[Tekst]" custT="1"/>
      <dgm:spPr/>
      <dgm:t>
        <a:bodyPr/>
        <a:lstStyle/>
        <a:p>
          <a:r>
            <a:rPr lang="nl-NL" sz="1600" b="0" i="0">
              <a:latin typeface="Calibri Light"/>
              <a:cs typeface="Calibri Light"/>
            </a:rPr>
            <a:t>door eindgebruikers te ondersteunen en te trainen en door het monitoren van de kwaliteit van de bedrijfsgegevens</a:t>
          </a:r>
        </a:p>
      </dgm:t>
    </dgm:pt>
    <dgm:pt modelId="{E3262671-FCB1-464C-9118-D59EBA7A8A5C}" type="parTrans" cxnId="{29556F2A-A9B6-1D4F-B774-440304E52235}">
      <dgm:prSet/>
      <dgm:spPr/>
      <dgm:t>
        <a:bodyPr/>
        <a:lstStyle/>
        <a:p>
          <a:endParaRPr lang="nl-NL" sz="1400"/>
        </a:p>
      </dgm:t>
    </dgm:pt>
    <dgm:pt modelId="{C0A1153B-CCF8-164D-A24C-BA7313424EE8}" type="sibTrans" cxnId="{29556F2A-A9B6-1D4F-B774-440304E52235}">
      <dgm:prSet/>
      <dgm:spPr/>
      <dgm:t>
        <a:bodyPr/>
        <a:lstStyle/>
        <a:p>
          <a:endParaRPr lang="nl-NL" sz="1400"/>
        </a:p>
      </dgm:t>
    </dgm:pt>
    <dgm:pt modelId="{D4D2B5D9-6717-1849-9C8F-6492A3DED2AC}" type="pres">
      <dgm:prSet presAssocID="{F9B2B22D-54B3-5E44-AFE7-7EEEBD1F5144}" presName="linear" presStyleCnt="0">
        <dgm:presLayoutVars>
          <dgm:animLvl val="lvl"/>
          <dgm:resizeHandles val="exact"/>
        </dgm:presLayoutVars>
      </dgm:prSet>
      <dgm:spPr/>
    </dgm:pt>
    <dgm:pt modelId="{AD6A1EBF-E831-1A45-8FC5-E46EA3442028}" type="pres">
      <dgm:prSet presAssocID="{99022E05-6F26-0F42-B85A-18C155A76F8F}" presName="parentText" presStyleLbl="node1" presStyleIdx="0" presStyleCnt="2" custScaleY="58755" custLinFactNeighborX="-15333" custLinFactNeighborY="-26623">
        <dgm:presLayoutVars>
          <dgm:chMax val="0"/>
          <dgm:bulletEnabled val="1"/>
        </dgm:presLayoutVars>
      </dgm:prSet>
      <dgm:spPr/>
    </dgm:pt>
    <dgm:pt modelId="{8E8FDDB3-02CD-BD44-BD71-2F1D36BF6B18}" type="pres">
      <dgm:prSet presAssocID="{99022E05-6F26-0F42-B85A-18C155A76F8F}" presName="childText" presStyleLbl="revTx" presStyleIdx="0" presStyleCnt="2">
        <dgm:presLayoutVars>
          <dgm:bulletEnabled val="1"/>
        </dgm:presLayoutVars>
      </dgm:prSet>
      <dgm:spPr/>
    </dgm:pt>
    <dgm:pt modelId="{41A43C3E-D573-214D-B725-B60102A4C811}" type="pres">
      <dgm:prSet presAssocID="{840D7605-C1DA-EC4B-9F9D-9E205710CAEE}" presName="parentText" presStyleLbl="node1" presStyleIdx="1" presStyleCnt="2" custScaleY="58755">
        <dgm:presLayoutVars>
          <dgm:chMax val="0"/>
          <dgm:bulletEnabled val="1"/>
        </dgm:presLayoutVars>
      </dgm:prSet>
      <dgm:spPr/>
    </dgm:pt>
    <dgm:pt modelId="{DD169596-916E-8D41-B7A9-5E2102ECC75E}" type="pres">
      <dgm:prSet presAssocID="{840D7605-C1DA-EC4B-9F9D-9E205710CAEE}" presName="childText" presStyleLbl="revTx" presStyleIdx="1" presStyleCnt="2">
        <dgm:presLayoutVars>
          <dgm:bulletEnabled val="1"/>
        </dgm:presLayoutVars>
      </dgm:prSet>
      <dgm:spPr/>
    </dgm:pt>
  </dgm:ptLst>
  <dgm:cxnLst>
    <dgm:cxn modelId="{A7827401-92C1-6549-B35B-774210EEA700}" srcId="{F9B2B22D-54B3-5E44-AFE7-7EEEBD1F5144}" destId="{840D7605-C1DA-EC4B-9F9D-9E205710CAEE}" srcOrd="1" destOrd="0" parTransId="{797CD551-9AD8-DF41-91E3-FA4BC72D83DA}" sibTransId="{161B2950-8768-9D4C-92CE-0F64D40CC1CC}"/>
    <dgm:cxn modelId="{4D62BF19-345C-6A4C-ADC2-504039349F47}" srcId="{F9B2B22D-54B3-5E44-AFE7-7EEEBD1F5144}" destId="{99022E05-6F26-0F42-B85A-18C155A76F8F}" srcOrd="0" destOrd="0" parTransId="{BF8AE801-3FBB-344D-A366-37C7DEFFF80B}" sibTransId="{5C91E013-EE39-1D4F-BB3B-BE9A38836FD5}"/>
    <dgm:cxn modelId="{29556F2A-A9B6-1D4F-B774-440304E52235}" srcId="{840D7605-C1DA-EC4B-9F9D-9E205710CAEE}" destId="{91592A39-7E72-AE48-A91E-37F6BE372D14}" srcOrd="0" destOrd="0" parTransId="{E3262671-FCB1-464C-9118-D59EBA7A8A5C}" sibTransId="{C0A1153B-CCF8-164D-A24C-BA7313424EE8}"/>
    <dgm:cxn modelId="{73A53C2F-119D-F545-9F84-AF889AE0D606}" type="presOf" srcId="{99022E05-6F26-0F42-B85A-18C155A76F8F}" destId="{AD6A1EBF-E831-1A45-8FC5-E46EA3442028}" srcOrd="0" destOrd="0" presId="urn:microsoft.com/office/officeart/2005/8/layout/vList2"/>
    <dgm:cxn modelId="{FC597F34-A2EE-614B-9B68-3B8EEB325B60}" type="presOf" srcId="{7583A116-ADA1-DA4C-8601-31DAE2ED0A8A}" destId="{8E8FDDB3-02CD-BD44-BD71-2F1D36BF6B18}" srcOrd="0" destOrd="0" presId="urn:microsoft.com/office/officeart/2005/8/layout/vList2"/>
    <dgm:cxn modelId="{D0FCCC67-DEF7-7B44-A09C-C67FA3148CD7}" type="presOf" srcId="{840D7605-C1DA-EC4B-9F9D-9E205710CAEE}" destId="{41A43C3E-D573-214D-B725-B60102A4C811}" srcOrd="0" destOrd="0" presId="urn:microsoft.com/office/officeart/2005/8/layout/vList2"/>
    <dgm:cxn modelId="{99C8DB95-E384-F64B-A416-725E437D564F}" type="presOf" srcId="{91592A39-7E72-AE48-A91E-37F6BE372D14}" destId="{DD169596-916E-8D41-B7A9-5E2102ECC75E}" srcOrd="0" destOrd="0" presId="urn:microsoft.com/office/officeart/2005/8/layout/vList2"/>
    <dgm:cxn modelId="{4B43B9C7-41D0-9845-AA52-403AB155004D}" type="presOf" srcId="{F9B2B22D-54B3-5E44-AFE7-7EEEBD1F5144}" destId="{D4D2B5D9-6717-1849-9C8F-6492A3DED2AC}" srcOrd="0" destOrd="0" presId="urn:microsoft.com/office/officeart/2005/8/layout/vList2"/>
    <dgm:cxn modelId="{676BD3E1-B525-084D-96D2-17ED6D49B7A7}" srcId="{99022E05-6F26-0F42-B85A-18C155A76F8F}" destId="{7583A116-ADA1-DA4C-8601-31DAE2ED0A8A}" srcOrd="0" destOrd="0" parTransId="{1D40378B-A270-AE4A-9B0B-6F152017523B}" sibTransId="{9250DD65-7F3C-A149-93D8-7B80741A2D0F}"/>
    <dgm:cxn modelId="{07370D62-04EC-1843-93D3-A1A29A6B9EB6}" type="presParOf" srcId="{D4D2B5D9-6717-1849-9C8F-6492A3DED2AC}" destId="{AD6A1EBF-E831-1A45-8FC5-E46EA3442028}" srcOrd="0" destOrd="0" presId="urn:microsoft.com/office/officeart/2005/8/layout/vList2"/>
    <dgm:cxn modelId="{F6EB7213-F78E-0646-97AC-158A22873625}" type="presParOf" srcId="{D4D2B5D9-6717-1849-9C8F-6492A3DED2AC}" destId="{8E8FDDB3-02CD-BD44-BD71-2F1D36BF6B18}" srcOrd="1" destOrd="0" presId="urn:microsoft.com/office/officeart/2005/8/layout/vList2"/>
    <dgm:cxn modelId="{88ABB8E2-C0D4-ED45-91BF-B880C8320AAD}" type="presParOf" srcId="{D4D2B5D9-6717-1849-9C8F-6492A3DED2AC}" destId="{41A43C3E-D573-214D-B725-B60102A4C811}" srcOrd="2" destOrd="0" presId="urn:microsoft.com/office/officeart/2005/8/layout/vList2"/>
    <dgm:cxn modelId="{4771896C-36A4-A049-B3E0-22B9758E1125}" type="presParOf" srcId="{D4D2B5D9-6717-1849-9C8F-6492A3DED2AC}" destId="{DD169596-916E-8D41-B7A9-5E2102ECC75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F59883A-B4D6-564B-9C99-C1C725A4C305}" type="doc">
      <dgm:prSet loTypeId="urn:microsoft.com/office/officeart/2005/8/layout/vList2" loCatId="" qsTypeId="urn:microsoft.com/office/officeart/2005/8/quickstyle/simple3" qsCatId="simple" csTypeId="urn:microsoft.com/office/officeart/2005/8/colors/accent1_4" csCatId="accent1" phldr="1"/>
      <dgm:spPr/>
      <dgm:t>
        <a:bodyPr/>
        <a:lstStyle/>
        <a:p>
          <a:endParaRPr lang="nl-NL"/>
        </a:p>
      </dgm:t>
    </dgm:pt>
    <dgm:pt modelId="{8CE72B08-5603-1149-BB7A-116E01A27CA8}">
      <dgm:prSet phldrT="[Tekst]" custT="1">
        <dgm:style>
          <a:lnRef idx="1">
            <a:schemeClr val="accent1"/>
          </a:lnRef>
          <a:fillRef idx="2">
            <a:schemeClr val="accent1"/>
          </a:fillRef>
          <a:effectRef idx="1">
            <a:schemeClr val="accent1"/>
          </a:effectRef>
          <a:fontRef idx="minor">
            <a:schemeClr val="dk1"/>
          </a:fontRef>
        </dgm:style>
      </dgm:prSet>
      <dgm:spPr/>
      <dgm:t>
        <a:bodyPr/>
        <a:lstStyle/>
        <a:p>
          <a:pPr algn="ctr"/>
          <a:r>
            <a:rPr lang="nl-NL" sz="2000" dirty="0">
              <a:latin typeface="Calibri"/>
              <a:cs typeface="Calibri"/>
            </a:rPr>
            <a:t>Het domein </a:t>
          </a:r>
          <a:r>
            <a:rPr lang="nl-NL" sz="2000" dirty="0" err="1">
              <a:latin typeface="Calibri"/>
              <a:cs typeface="Calibri"/>
            </a:rPr>
            <a:t>Operation</a:t>
          </a:r>
          <a:r>
            <a:rPr lang="nl-NL" sz="2000" dirty="0">
              <a:latin typeface="Calibri"/>
              <a:cs typeface="Calibri"/>
            </a:rPr>
            <a:t> richt zich op het gebruik van de informatievoorziening </a:t>
          </a:r>
          <a:endParaRPr lang="nl-NL" sz="2000" dirty="0"/>
        </a:p>
      </dgm:t>
    </dgm:pt>
    <dgm:pt modelId="{AA084F5B-60C0-3741-8F77-AC9585D46287}" type="parTrans" cxnId="{D22C32E3-A4D2-0741-9465-42D8196E3F4B}">
      <dgm:prSet/>
      <dgm:spPr/>
      <dgm:t>
        <a:bodyPr/>
        <a:lstStyle/>
        <a:p>
          <a:endParaRPr lang="nl-NL"/>
        </a:p>
      </dgm:t>
    </dgm:pt>
    <dgm:pt modelId="{03535433-053D-7242-832C-5FAABD6CE8D5}" type="sibTrans" cxnId="{D22C32E3-A4D2-0741-9465-42D8196E3F4B}">
      <dgm:prSet/>
      <dgm:spPr/>
      <dgm:t>
        <a:bodyPr/>
        <a:lstStyle/>
        <a:p>
          <a:endParaRPr lang="nl-NL"/>
        </a:p>
      </dgm:t>
    </dgm:pt>
    <dgm:pt modelId="{CCCEA957-B915-6345-88BB-1D0D8590F704}">
      <dgm:prSet phldrT="[Tekst]" custT="1"/>
      <dgm:spPr/>
      <dgm:t>
        <a:bodyPr/>
        <a:lstStyle/>
        <a:p>
          <a:r>
            <a:rPr lang="nl-NL" sz="2000" dirty="0">
              <a:latin typeface="Calibri Light"/>
              <a:cs typeface="Calibri Light"/>
            </a:rPr>
            <a:t>Optimale en continue ondersteuning door informatiesystemen en </a:t>
          </a:r>
          <a:r>
            <a:rPr lang="mr-IN" sz="2000" dirty="0">
              <a:latin typeface="Calibri Light"/>
              <a:cs typeface="Calibri Light"/>
            </a:rPr>
            <a:t>–</a:t>
          </a:r>
          <a:r>
            <a:rPr lang="nl-NL" sz="2000" dirty="0">
              <a:latin typeface="Calibri Light"/>
              <a:cs typeface="Calibri Light"/>
            </a:rPr>
            <a:t>services</a:t>
          </a:r>
          <a:endParaRPr lang="nl-NL" sz="2000" dirty="0"/>
        </a:p>
      </dgm:t>
    </dgm:pt>
    <dgm:pt modelId="{44FADBF0-F890-8044-8E44-F762FECF1464}" type="parTrans" cxnId="{BA200D5F-4C4F-7E42-BDD4-691501F820B7}">
      <dgm:prSet/>
      <dgm:spPr/>
      <dgm:t>
        <a:bodyPr/>
        <a:lstStyle/>
        <a:p>
          <a:endParaRPr lang="nl-NL"/>
        </a:p>
      </dgm:t>
    </dgm:pt>
    <dgm:pt modelId="{CDFFBCB3-DA95-6F4C-8FE7-8CFA7DB7ECA6}" type="sibTrans" cxnId="{BA200D5F-4C4F-7E42-BDD4-691501F820B7}">
      <dgm:prSet/>
      <dgm:spPr/>
      <dgm:t>
        <a:bodyPr/>
        <a:lstStyle/>
        <a:p>
          <a:endParaRPr lang="nl-NL"/>
        </a:p>
      </dgm:t>
    </dgm:pt>
    <dgm:pt modelId="{FDD97191-5C3E-354D-B961-C5C90C8C24CB}">
      <dgm:prSet custT="1"/>
      <dgm:spPr/>
      <dgm:t>
        <a:bodyPr/>
        <a:lstStyle/>
        <a:p>
          <a:r>
            <a:rPr lang="nl-NL" sz="2000" dirty="0">
              <a:latin typeface="Calibri Light"/>
              <a:cs typeface="Calibri Light"/>
            </a:rPr>
            <a:t>Ondersteuning van gebruikers</a:t>
          </a:r>
        </a:p>
      </dgm:t>
    </dgm:pt>
    <dgm:pt modelId="{D6E1E884-5B9B-0147-980A-C5714E99856E}" type="parTrans" cxnId="{4EAF185D-B203-B347-94B5-1FD16CCE3869}">
      <dgm:prSet/>
      <dgm:spPr/>
      <dgm:t>
        <a:bodyPr/>
        <a:lstStyle/>
        <a:p>
          <a:endParaRPr lang="nl-NL"/>
        </a:p>
      </dgm:t>
    </dgm:pt>
    <dgm:pt modelId="{F48AD3B3-8C60-1844-A14B-639B23B05935}" type="sibTrans" cxnId="{4EAF185D-B203-B347-94B5-1FD16CCE3869}">
      <dgm:prSet/>
      <dgm:spPr/>
      <dgm:t>
        <a:bodyPr/>
        <a:lstStyle/>
        <a:p>
          <a:endParaRPr lang="nl-NL"/>
        </a:p>
      </dgm:t>
    </dgm:pt>
    <dgm:pt modelId="{FAABEFDB-778B-E149-A01A-3B4932FACE79}">
      <dgm:prSet custT="1"/>
      <dgm:spPr/>
      <dgm:t>
        <a:bodyPr/>
        <a:lstStyle/>
        <a:p>
          <a:r>
            <a:rPr lang="nl-NL" sz="2000">
              <a:latin typeface="Calibri Light"/>
              <a:cs typeface="Calibri Light"/>
            </a:rPr>
            <a:t>Aansturing van IT en het bewaken van hun dienstverlening</a:t>
          </a:r>
          <a:endParaRPr lang="nl-NL" sz="2000" dirty="0">
            <a:latin typeface="Calibri Light"/>
            <a:cs typeface="Calibri Light"/>
          </a:endParaRPr>
        </a:p>
      </dgm:t>
    </dgm:pt>
    <dgm:pt modelId="{EDECB7C0-2675-0E44-A038-EC9AB6D75D23}" type="parTrans" cxnId="{AA5FC1E5-7CE1-4B45-A540-2572D662775D}">
      <dgm:prSet/>
      <dgm:spPr/>
      <dgm:t>
        <a:bodyPr/>
        <a:lstStyle/>
        <a:p>
          <a:endParaRPr lang="nl-NL"/>
        </a:p>
      </dgm:t>
    </dgm:pt>
    <dgm:pt modelId="{2B7C77BD-46A8-AB4E-81A5-88FA73AFA12F}" type="sibTrans" cxnId="{AA5FC1E5-7CE1-4B45-A540-2572D662775D}">
      <dgm:prSet/>
      <dgm:spPr/>
      <dgm:t>
        <a:bodyPr/>
        <a:lstStyle/>
        <a:p>
          <a:endParaRPr lang="nl-NL"/>
        </a:p>
      </dgm:t>
    </dgm:pt>
    <dgm:pt modelId="{A402AE4E-459F-6C44-B86B-387AAAE48835}">
      <dgm:prSet custT="1"/>
      <dgm:spPr/>
      <dgm:t>
        <a:bodyPr/>
        <a:lstStyle/>
        <a:p>
          <a:r>
            <a:rPr lang="nl-NL" sz="2000" dirty="0">
              <a:latin typeface="Calibri Light"/>
              <a:cs typeface="Calibri Light"/>
            </a:rPr>
            <a:t>Leveren en bewaken van operationele diensten</a:t>
          </a:r>
        </a:p>
      </dgm:t>
    </dgm:pt>
    <dgm:pt modelId="{22007690-5C5B-AC46-914C-743BF0A2144F}" type="parTrans" cxnId="{28096C4A-2C81-6C4E-9BD5-C97208EBEDDB}">
      <dgm:prSet/>
      <dgm:spPr/>
      <dgm:t>
        <a:bodyPr/>
        <a:lstStyle/>
        <a:p>
          <a:endParaRPr lang="nl-NL"/>
        </a:p>
      </dgm:t>
    </dgm:pt>
    <dgm:pt modelId="{110C72C9-6F72-9B44-8BE3-18793A6D9DA7}" type="sibTrans" cxnId="{28096C4A-2C81-6C4E-9BD5-C97208EBEDDB}">
      <dgm:prSet/>
      <dgm:spPr/>
      <dgm:t>
        <a:bodyPr/>
        <a:lstStyle/>
        <a:p>
          <a:endParaRPr lang="nl-NL"/>
        </a:p>
      </dgm:t>
    </dgm:pt>
    <dgm:pt modelId="{7CB408FA-1829-F744-AAAC-EC4300C04BC3}" type="pres">
      <dgm:prSet presAssocID="{3F59883A-B4D6-564B-9C99-C1C725A4C305}" presName="linear" presStyleCnt="0">
        <dgm:presLayoutVars>
          <dgm:animLvl val="lvl"/>
          <dgm:resizeHandles val="exact"/>
        </dgm:presLayoutVars>
      </dgm:prSet>
      <dgm:spPr/>
    </dgm:pt>
    <dgm:pt modelId="{7C12600D-44B1-6E43-BC1B-86A2E6DD63E9}" type="pres">
      <dgm:prSet presAssocID="{8CE72B08-5603-1149-BB7A-116E01A27CA8}" presName="parentText" presStyleLbl="node1" presStyleIdx="0" presStyleCnt="1" custScaleY="84328" custLinFactNeighborY="-19110">
        <dgm:presLayoutVars>
          <dgm:chMax val="0"/>
          <dgm:bulletEnabled val="1"/>
        </dgm:presLayoutVars>
      </dgm:prSet>
      <dgm:spPr/>
    </dgm:pt>
    <dgm:pt modelId="{7C18A459-ED51-C441-BC3B-4D2DEAB36153}" type="pres">
      <dgm:prSet presAssocID="{8CE72B08-5603-1149-BB7A-116E01A27CA8}" presName="childText" presStyleLbl="revTx" presStyleIdx="0" presStyleCnt="1">
        <dgm:presLayoutVars>
          <dgm:bulletEnabled val="1"/>
        </dgm:presLayoutVars>
      </dgm:prSet>
      <dgm:spPr/>
    </dgm:pt>
  </dgm:ptLst>
  <dgm:cxnLst>
    <dgm:cxn modelId="{569FA707-2482-D048-870A-A0556E372273}" type="presOf" srcId="{CCCEA957-B915-6345-88BB-1D0D8590F704}" destId="{7C18A459-ED51-C441-BC3B-4D2DEAB36153}" srcOrd="0" destOrd="0" presId="urn:microsoft.com/office/officeart/2005/8/layout/vList2"/>
    <dgm:cxn modelId="{4EAF185D-B203-B347-94B5-1FD16CCE3869}" srcId="{8CE72B08-5603-1149-BB7A-116E01A27CA8}" destId="{FDD97191-5C3E-354D-B961-C5C90C8C24CB}" srcOrd="1" destOrd="0" parTransId="{D6E1E884-5B9B-0147-980A-C5714E99856E}" sibTransId="{F48AD3B3-8C60-1844-A14B-639B23B05935}"/>
    <dgm:cxn modelId="{BA200D5F-4C4F-7E42-BDD4-691501F820B7}" srcId="{8CE72B08-5603-1149-BB7A-116E01A27CA8}" destId="{CCCEA957-B915-6345-88BB-1D0D8590F704}" srcOrd="0" destOrd="0" parTransId="{44FADBF0-F890-8044-8E44-F762FECF1464}" sibTransId="{CDFFBCB3-DA95-6F4C-8FE7-8CFA7DB7ECA6}"/>
    <dgm:cxn modelId="{60D0234A-73F3-544D-A7DC-17955CF1BD85}" type="presOf" srcId="{FAABEFDB-778B-E149-A01A-3B4932FACE79}" destId="{7C18A459-ED51-C441-BC3B-4D2DEAB36153}" srcOrd="0" destOrd="2" presId="urn:microsoft.com/office/officeart/2005/8/layout/vList2"/>
    <dgm:cxn modelId="{28096C4A-2C81-6C4E-9BD5-C97208EBEDDB}" srcId="{8CE72B08-5603-1149-BB7A-116E01A27CA8}" destId="{A402AE4E-459F-6C44-B86B-387AAAE48835}" srcOrd="3" destOrd="0" parTransId="{22007690-5C5B-AC46-914C-743BF0A2144F}" sibTransId="{110C72C9-6F72-9B44-8BE3-18793A6D9DA7}"/>
    <dgm:cxn modelId="{F814CF55-8822-C944-B0A9-5ED8DEB937E1}" type="presOf" srcId="{A402AE4E-459F-6C44-B86B-387AAAE48835}" destId="{7C18A459-ED51-C441-BC3B-4D2DEAB36153}" srcOrd="0" destOrd="3" presId="urn:microsoft.com/office/officeart/2005/8/layout/vList2"/>
    <dgm:cxn modelId="{54AB7F8D-D034-FE44-92FB-C3DFC63FEA5B}" type="presOf" srcId="{8CE72B08-5603-1149-BB7A-116E01A27CA8}" destId="{7C12600D-44B1-6E43-BC1B-86A2E6DD63E9}" srcOrd="0" destOrd="0" presId="urn:microsoft.com/office/officeart/2005/8/layout/vList2"/>
    <dgm:cxn modelId="{688D6BC0-A189-D547-9E2B-246419E5D13F}" type="presOf" srcId="{FDD97191-5C3E-354D-B961-C5C90C8C24CB}" destId="{7C18A459-ED51-C441-BC3B-4D2DEAB36153}" srcOrd="0" destOrd="1" presId="urn:microsoft.com/office/officeart/2005/8/layout/vList2"/>
    <dgm:cxn modelId="{681E91E1-F351-3B40-A0FF-37BA0BFC4825}" type="presOf" srcId="{3F59883A-B4D6-564B-9C99-C1C725A4C305}" destId="{7CB408FA-1829-F744-AAAC-EC4300C04BC3}" srcOrd="0" destOrd="0" presId="urn:microsoft.com/office/officeart/2005/8/layout/vList2"/>
    <dgm:cxn modelId="{D22C32E3-A4D2-0741-9465-42D8196E3F4B}" srcId="{3F59883A-B4D6-564B-9C99-C1C725A4C305}" destId="{8CE72B08-5603-1149-BB7A-116E01A27CA8}" srcOrd="0" destOrd="0" parTransId="{AA084F5B-60C0-3741-8F77-AC9585D46287}" sibTransId="{03535433-053D-7242-832C-5FAABD6CE8D5}"/>
    <dgm:cxn modelId="{AA5FC1E5-7CE1-4B45-A540-2572D662775D}" srcId="{8CE72B08-5603-1149-BB7A-116E01A27CA8}" destId="{FAABEFDB-778B-E149-A01A-3B4932FACE79}" srcOrd="2" destOrd="0" parTransId="{EDECB7C0-2675-0E44-A038-EC9AB6D75D23}" sibTransId="{2B7C77BD-46A8-AB4E-81A5-88FA73AFA12F}"/>
    <dgm:cxn modelId="{ED78CD64-451C-274D-8C9C-C0C8E0D6CECC}" type="presParOf" srcId="{7CB408FA-1829-F744-AAAC-EC4300C04BC3}" destId="{7C12600D-44B1-6E43-BC1B-86A2E6DD63E9}" srcOrd="0" destOrd="0" presId="urn:microsoft.com/office/officeart/2005/8/layout/vList2"/>
    <dgm:cxn modelId="{5C692677-358C-C94F-A719-258CF09024E8}" type="presParOf" srcId="{7CB408FA-1829-F744-AAAC-EC4300C04BC3}" destId="{7C18A459-ED51-C441-BC3B-4D2DEAB3615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2"/>
        </a:solidFill>
        <a:ln>
          <a:solidFill>
            <a:schemeClr val="accent2"/>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rgbClr val="4472C4"/>
        </a:solidFill>
        <a:ln>
          <a:solidFill>
            <a:schemeClr val="accent1"/>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rgbClr val="4472C4"/>
        </a:solidFill>
        <a:ln>
          <a:solidFill>
            <a:schemeClr val="accent1"/>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2"/>
          </a:solidFill>
        </a:ln>
      </dgm:spPr>
      <dgm:t>
        <a:bodyPr/>
        <a:lstStyle/>
        <a:p>
          <a:pPr>
            <a:buFontTx/>
            <a:buNone/>
          </a:pPr>
          <a:r>
            <a:rPr lang="nl-NL" sz="2000" b="1" i="1" dirty="0">
              <a:solidFill>
                <a:srgbClr val="FA923F"/>
              </a:solidFill>
              <a:latin typeface="Calibri"/>
              <a:cs typeface="Calibri"/>
            </a:rPr>
            <a:t>Het domein </a:t>
          </a:r>
          <a:r>
            <a:rPr lang="nl-NL" sz="2000" b="1" i="1" dirty="0" err="1">
              <a:solidFill>
                <a:srgbClr val="FA923F"/>
              </a:solidFill>
              <a:latin typeface="Calibri"/>
              <a:cs typeface="Calibri"/>
            </a:rPr>
            <a:t>Improvement</a:t>
          </a:r>
          <a:endParaRPr lang="nl-NL" sz="2000" b="1" i="1" dirty="0">
            <a:solidFill>
              <a:srgbClr val="FA923F"/>
            </a:solidFill>
            <a:latin typeface="Calibri"/>
            <a:cs typeface="Calibri"/>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Business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chemeClr val="accent1"/>
          </a:solidFill>
        </a:ln>
      </dgm:spPr>
      <dgm:t>
        <a:bodyPr/>
        <a:lstStyle/>
        <a:p>
          <a:pPr>
            <a:buFontTx/>
            <a:buNone/>
          </a:pPr>
          <a:r>
            <a:rPr lang="nl-NL" sz="2000" b="0" i="0" dirty="0">
              <a:latin typeface="Calibri Light"/>
              <a:cs typeface="Calibri Light"/>
            </a:rPr>
            <a:t>Service </a:t>
          </a:r>
          <a:r>
            <a:rPr lang="nl-NL" sz="2000" dirty="0" err="1">
              <a:solidFill>
                <a:schemeClr val="tx1">
                  <a:lumMod val="90000"/>
                  <a:lumOff val="10000"/>
                </a:schemeClr>
              </a:solidFill>
              <a:latin typeface="Calibri Light"/>
              <a:cs typeface="Calibri Light"/>
            </a:rPr>
            <a:t>improvement</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solidFill>
          <a:schemeClr val="accent1"/>
        </a:solidFill>
        <a:ln>
          <a:solidFill>
            <a:srgbClr val="21AFAD"/>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Requirements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28201501-837A-4547-92BC-5F94C79D6DEE}" type="presOf" srcId="{DA1C2FB0-0DF8-B147-B3D9-46CBF06E4EB0}" destId="{7B9D288A-6BD2-1A40-B0B9-E3FE85D83ED6}" srcOrd="0" destOrd="0" presId="urn:microsoft.com/office/officeart/2005/8/layout/chevron2"/>
    <dgm:cxn modelId="{AD601306-2153-484E-9300-15C425CCB05F}" srcId="{280C3EFF-4EE0-F343-8EA9-4D87E673FA89}" destId="{072F194E-C723-F14A-9F90-685831B561C0}" srcOrd="2" destOrd="0" parTransId="{1A542363-DA21-A648-B5D1-FC67F018B0EA}" sibTransId="{F476C111-24F0-7D46-84BE-96C7002706F2}"/>
    <dgm:cxn modelId="{3BCCED10-5C37-0C44-A9EF-B9ED92B915B7}" type="presOf" srcId="{9CD45D3A-17F2-074E-B563-9000590F639A}" destId="{5E2127FE-E7D9-4246-9D6A-556073ED5070}" srcOrd="0" destOrd="0" presId="urn:microsoft.com/office/officeart/2005/8/layout/chevron2"/>
    <dgm:cxn modelId="{6E421C14-0850-144D-BCFC-A09FB8676965}" type="presOf" srcId="{C19951B7-166B-E44C-90C1-CFB9615A7DE2}" destId="{9ACF0CF1-DE3C-8F43-82BE-A592E48C9D53}" srcOrd="0" destOrd="0" presId="urn:microsoft.com/office/officeart/2005/8/layout/chevron2"/>
    <dgm:cxn modelId="{1ACFED14-1989-934F-BA59-14F67E574F63}" type="presOf" srcId="{3C6F3CD3-1BF8-744A-9384-6E2CED0B0455}" destId="{F1D8B78B-6F12-3B4D-9F53-7027B31DB189}" srcOrd="0" destOrd="0" presId="urn:microsoft.com/office/officeart/2005/8/layout/chevron2"/>
    <dgm:cxn modelId="{FE02B118-6A5C-594A-9644-EF4F5D7ACFEC}" type="presOf" srcId="{D0C90159-39B1-9440-8966-83C376A357EB}" destId="{5FE37EBC-21F9-4044-A831-C19C033EB837}" srcOrd="0" destOrd="0" presId="urn:microsoft.com/office/officeart/2005/8/layout/chevron2"/>
    <dgm:cxn modelId="{A5F4E51D-CC35-DA41-A0B2-A197A95A7A57}" type="presOf" srcId="{14DBC319-C6F3-864F-A294-6FB506E50286}" destId="{DE8ECE90-47FD-0C4A-9511-706CAB7499F5}" srcOrd="0" destOrd="0" presId="urn:microsoft.com/office/officeart/2005/8/layout/chevron2"/>
    <dgm:cxn modelId="{76B0FA1E-3EA8-CB42-A0C9-4F79D4AC5982}" type="presOf" srcId="{280C3EFF-4EE0-F343-8EA9-4D87E673FA89}" destId="{F03E87A8-4424-174D-9BEE-A018C9E9E143}"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9F5A7D32-4E0F-FB42-99DD-AD1DD613E759}" srcId="{280C3EFF-4EE0-F343-8EA9-4D87E673FA89}" destId="{C429E0E7-E3F7-1E40-9284-7EC747DA94CB}" srcOrd="4" destOrd="0" parTransId="{AE68A02D-5B66-9642-89C6-6DB307D1C512}" sibTransId="{56E85428-BC5E-C24A-8573-EA9C23225016}"/>
    <dgm:cxn modelId="{3D73EB62-5C0F-A046-97EC-B76C459796DE}" type="presOf" srcId="{072F194E-C723-F14A-9F90-685831B561C0}" destId="{768AD8B4-E2C9-FF46-959B-FF489DCFBDE1}" srcOrd="0" destOrd="0" presId="urn:microsoft.com/office/officeart/2005/8/layout/chevron2"/>
    <dgm:cxn modelId="{4F748C4A-A059-874B-A8B9-B7267CAE9098}" type="presOf" srcId="{C429E0E7-E3F7-1E40-9284-7EC747DA94CB}" destId="{C57514A3-C0CE-9744-A723-93A605E9D494}"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1D6D3A57-B00B-BF47-AEE3-387F4A36D76D}" type="presOf" srcId="{BD6A9D52-93A9-B240-A233-F23AA8464ED8}" destId="{320D730F-364A-2E47-9339-3D423ABBC587}"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1F449682-4507-4647-8777-56CECAC9E632}" type="presOf" srcId="{6F562487-2FE2-F042-A4C6-A165A0FFAC22}" destId="{BA72248F-4A67-5340-9FA0-B16C6EE101FA}" srcOrd="0" destOrd="0" presId="urn:microsoft.com/office/officeart/2005/8/layout/chevron2"/>
    <dgm:cxn modelId="{BD43A09D-E397-5344-9876-618957F8DBE4}" type="presOf" srcId="{D040A011-DBC8-444C-B5B4-237888B13048}" destId="{B2958CAC-D613-0141-A59A-C583001E135C}"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C7C488CB-7C3D-7642-87BE-1AF813B7D157}" srcId="{D040A011-DBC8-444C-B5B4-237888B13048}" destId="{DA1C2FB0-0DF8-B147-B3D9-46CBF06E4EB0}" srcOrd="0" destOrd="0" parTransId="{532657F9-EEFB-CC4B-8008-847FE727E380}" sibTransId="{F8A30564-C331-C24E-B858-90F2F1275A54}"/>
    <dgm:cxn modelId="{AF2FFFCF-EEB8-DF47-8BF8-2017376BAA7D}" type="presOf" srcId="{33EAA58C-C7A4-2240-A578-D9E3D24B2837}" destId="{EC7AE2EA-06FF-C547-9434-EF0B82BECBDA}" srcOrd="0" destOrd="0" presId="urn:microsoft.com/office/officeart/2005/8/layout/chevron2"/>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1D960408-1341-3849-B567-0E67F765F58E}" type="presParOf" srcId="{F03E87A8-4424-174D-9BEE-A018C9E9E143}" destId="{3A6AEAF7-9093-9A42-A9FF-D982D623ED9E}" srcOrd="0" destOrd="0" presId="urn:microsoft.com/office/officeart/2005/8/layout/chevron2"/>
    <dgm:cxn modelId="{A0DCEA5E-2A90-6048-8E0E-CB30F8C85D8D}" type="presParOf" srcId="{3A6AEAF7-9093-9A42-A9FF-D982D623ED9E}" destId="{B2958CAC-D613-0141-A59A-C583001E135C}" srcOrd="0" destOrd="0" presId="urn:microsoft.com/office/officeart/2005/8/layout/chevron2"/>
    <dgm:cxn modelId="{47753237-71DB-A04B-8A3C-38F3405DE2B6}" type="presParOf" srcId="{3A6AEAF7-9093-9A42-A9FF-D982D623ED9E}" destId="{7B9D288A-6BD2-1A40-B0B9-E3FE85D83ED6}" srcOrd="1" destOrd="0" presId="urn:microsoft.com/office/officeart/2005/8/layout/chevron2"/>
    <dgm:cxn modelId="{FEA61D07-C9BA-FE40-A276-A98ED547E321}" type="presParOf" srcId="{F03E87A8-4424-174D-9BEE-A018C9E9E143}" destId="{89CB6960-96C0-A84D-A63F-C62444D77939}" srcOrd="1" destOrd="0" presId="urn:microsoft.com/office/officeart/2005/8/layout/chevron2"/>
    <dgm:cxn modelId="{A6EA2C06-EBA4-C84A-B161-3818FED1CB59}" type="presParOf" srcId="{F03E87A8-4424-174D-9BEE-A018C9E9E143}" destId="{502B4E16-5007-6448-9341-7B84F3D3C21C}" srcOrd="2" destOrd="0" presId="urn:microsoft.com/office/officeart/2005/8/layout/chevron2"/>
    <dgm:cxn modelId="{62EBBB92-E380-5E43-9F80-9CA3EC8921B1}" type="presParOf" srcId="{502B4E16-5007-6448-9341-7B84F3D3C21C}" destId="{DE8ECE90-47FD-0C4A-9511-706CAB7499F5}" srcOrd="0" destOrd="0" presId="urn:microsoft.com/office/officeart/2005/8/layout/chevron2"/>
    <dgm:cxn modelId="{F20B7B40-2CDE-2347-9362-480A5B2A2350}" type="presParOf" srcId="{502B4E16-5007-6448-9341-7B84F3D3C21C}" destId="{F1D8B78B-6F12-3B4D-9F53-7027B31DB189}" srcOrd="1" destOrd="0" presId="urn:microsoft.com/office/officeart/2005/8/layout/chevron2"/>
    <dgm:cxn modelId="{EEF84A08-28E0-AC46-B578-F2CB7329799A}" type="presParOf" srcId="{F03E87A8-4424-174D-9BEE-A018C9E9E143}" destId="{0FF4BE73-70D0-F54D-854F-31E68E1C304B}" srcOrd="3" destOrd="0" presId="urn:microsoft.com/office/officeart/2005/8/layout/chevron2"/>
    <dgm:cxn modelId="{8201D4EC-FBD2-2543-9F8A-F88B8FF34384}" type="presParOf" srcId="{F03E87A8-4424-174D-9BEE-A018C9E9E143}" destId="{6A6CF363-EAA0-3240-89A2-1D30B4EB5312}" srcOrd="4" destOrd="0" presId="urn:microsoft.com/office/officeart/2005/8/layout/chevron2"/>
    <dgm:cxn modelId="{5F200E92-224D-694C-8243-E3951585A375}" type="presParOf" srcId="{6A6CF363-EAA0-3240-89A2-1D30B4EB5312}" destId="{768AD8B4-E2C9-FF46-959B-FF489DCFBDE1}" srcOrd="0" destOrd="0" presId="urn:microsoft.com/office/officeart/2005/8/layout/chevron2"/>
    <dgm:cxn modelId="{F06334F2-37F4-9C42-B007-C945D99C6A36}" type="presParOf" srcId="{6A6CF363-EAA0-3240-89A2-1D30B4EB5312}" destId="{5E2127FE-E7D9-4246-9D6A-556073ED5070}" srcOrd="1" destOrd="0" presId="urn:microsoft.com/office/officeart/2005/8/layout/chevron2"/>
    <dgm:cxn modelId="{266E3761-A83E-2B46-AF33-CE200EE73CC5}" type="presParOf" srcId="{F03E87A8-4424-174D-9BEE-A018C9E9E143}" destId="{D6892F63-7FB1-D749-8FC5-1186466B4B7A}" srcOrd="5" destOrd="0" presId="urn:microsoft.com/office/officeart/2005/8/layout/chevron2"/>
    <dgm:cxn modelId="{E42E5DF5-1B18-104D-B11D-4FC0CDF572C8}" type="presParOf" srcId="{F03E87A8-4424-174D-9BEE-A018C9E9E143}" destId="{5D15E8E0-A38C-7A4D-B5EF-36A1E468F5BB}" srcOrd="6" destOrd="0" presId="urn:microsoft.com/office/officeart/2005/8/layout/chevron2"/>
    <dgm:cxn modelId="{E6D7BDF4-5A3E-3445-BDCA-5B2894366A28}" type="presParOf" srcId="{5D15E8E0-A38C-7A4D-B5EF-36A1E468F5BB}" destId="{EC7AE2EA-06FF-C547-9434-EF0B82BECBDA}" srcOrd="0" destOrd="0" presId="urn:microsoft.com/office/officeart/2005/8/layout/chevron2"/>
    <dgm:cxn modelId="{84D14AFC-EFC7-374A-A059-653A47D6549A}" type="presParOf" srcId="{5D15E8E0-A38C-7A4D-B5EF-36A1E468F5BB}" destId="{9ACF0CF1-DE3C-8F43-82BE-A592E48C9D53}" srcOrd="1" destOrd="0" presId="urn:microsoft.com/office/officeart/2005/8/layout/chevron2"/>
    <dgm:cxn modelId="{2359AAB1-CBF8-0643-B531-24CD9DEB4BA7}" type="presParOf" srcId="{F03E87A8-4424-174D-9BEE-A018C9E9E143}" destId="{0068E874-7084-3F45-91F1-32AD17444FF3}" srcOrd="7" destOrd="0" presId="urn:microsoft.com/office/officeart/2005/8/layout/chevron2"/>
    <dgm:cxn modelId="{1B35FA03-E95C-DD46-8DD7-65F0A92075ED}" type="presParOf" srcId="{F03E87A8-4424-174D-9BEE-A018C9E9E143}" destId="{F76E4482-A07E-5F42-BB9A-21AC5E260CFB}" srcOrd="8" destOrd="0" presId="urn:microsoft.com/office/officeart/2005/8/layout/chevron2"/>
    <dgm:cxn modelId="{5C637556-4A94-C347-A9E9-8D883320EBC0}" type="presParOf" srcId="{F76E4482-A07E-5F42-BB9A-21AC5E260CFB}" destId="{C57514A3-C0CE-9744-A723-93A605E9D494}" srcOrd="0" destOrd="0" presId="urn:microsoft.com/office/officeart/2005/8/layout/chevron2"/>
    <dgm:cxn modelId="{0DB81377-F0D4-5C4C-A9BA-0BE3B4ADEC45}" type="presParOf" srcId="{F76E4482-A07E-5F42-BB9A-21AC5E260CFB}" destId="{320D730F-364A-2E47-9339-3D423ABBC587}" srcOrd="1" destOrd="0" presId="urn:microsoft.com/office/officeart/2005/8/layout/chevron2"/>
    <dgm:cxn modelId="{97BC6E43-B53B-5548-B773-B6C59EDF384D}" type="presParOf" srcId="{F03E87A8-4424-174D-9BEE-A018C9E9E143}" destId="{5718AFC0-F84F-864D-B805-C57B7EA69B3D}" srcOrd="9" destOrd="0" presId="urn:microsoft.com/office/officeart/2005/8/layout/chevron2"/>
    <dgm:cxn modelId="{0B114095-A6DA-8C4F-9A67-D700C1A895B4}" type="presParOf" srcId="{F03E87A8-4424-174D-9BEE-A018C9E9E143}" destId="{6E92FE6F-E501-0F41-B68B-EFED2A1C879E}" srcOrd="10" destOrd="0" presId="urn:microsoft.com/office/officeart/2005/8/layout/chevron2"/>
    <dgm:cxn modelId="{EAB70FAD-69E9-4F42-A42D-475311956980}" type="presParOf" srcId="{6E92FE6F-E501-0F41-B68B-EFED2A1C879E}" destId="{BA72248F-4A67-5340-9FA0-B16C6EE101FA}" srcOrd="0" destOrd="0" presId="urn:microsoft.com/office/officeart/2005/8/layout/chevron2"/>
    <dgm:cxn modelId="{96CBBA16-B880-094F-952A-3724157A0A07}"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F59883A-B4D6-564B-9C99-C1C725A4C305}" type="doc">
      <dgm:prSet loTypeId="urn:microsoft.com/office/officeart/2005/8/layout/vList2" loCatId="" qsTypeId="urn:microsoft.com/office/officeart/2005/8/quickstyle/simple3" qsCatId="simple" csTypeId="urn:microsoft.com/office/officeart/2005/8/colors/accent1_4" csCatId="accent1" phldr="1"/>
      <dgm:spPr/>
      <dgm:t>
        <a:bodyPr/>
        <a:lstStyle/>
        <a:p>
          <a:endParaRPr lang="nl-NL"/>
        </a:p>
      </dgm:t>
    </dgm:pt>
    <dgm:pt modelId="{8CE72B08-5603-1149-BB7A-116E01A27CA8}">
      <dgm:prSet phldrT="[Tekst]" custT="1">
        <dgm:style>
          <a:lnRef idx="1">
            <a:schemeClr val="accent1"/>
          </a:lnRef>
          <a:fillRef idx="2">
            <a:schemeClr val="accent1"/>
          </a:fillRef>
          <a:effectRef idx="1">
            <a:schemeClr val="accent1"/>
          </a:effectRef>
          <a:fontRef idx="minor">
            <a:schemeClr val="dk1"/>
          </a:fontRef>
        </dgm:style>
      </dgm:prSet>
      <dgm:spPr/>
      <dgm:t>
        <a:bodyPr/>
        <a:lstStyle/>
        <a:p>
          <a:pPr algn="ctr"/>
          <a:r>
            <a:rPr lang="nl-NL" sz="1800" dirty="0">
              <a:latin typeface="Calibri"/>
              <a:cs typeface="Calibri"/>
            </a:rPr>
            <a:t>Het domein </a:t>
          </a:r>
          <a:r>
            <a:rPr lang="nl-NL" sz="1800" dirty="0" err="1">
              <a:latin typeface="Calibri"/>
              <a:cs typeface="Calibri"/>
            </a:rPr>
            <a:t>Improvement</a:t>
          </a:r>
          <a:r>
            <a:rPr lang="nl-NL" sz="1800" dirty="0">
              <a:latin typeface="Calibri"/>
              <a:cs typeface="Calibri"/>
            </a:rPr>
            <a:t> richt zich op het verbeteren van de kwaliteit en efficiency van de business-services door betere informatieservices en informatiesystemen</a:t>
          </a:r>
          <a:endParaRPr lang="nl-NL" sz="1800" dirty="0"/>
        </a:p>
      </dgm:t>
    </dgm:pt>
    <dgm:pt modelId="{AA084F5B-60C0-3741-8F77-AC9585D46287}" type="parTrans" cxnId="{D22C32E3-A4D2-0741-9465-42D8196E3F4B}">
      <dgm:prSet/>
      <dgm:spPr/>
      <dgm:t>
        <a:bodyPr/>
        <a:lstStyle/>
        <a:p>
          <a:endParaRPr lang="nl-NL"/>
        </a:p>
      </dgm:t>
    </dgm:pt>
    <dgm:pt modelId="{03535433-053D-7242-832C-5FAABD6CE8D5}" type="sibTrans" cxnId="{D22C32E3-A4D2-0741-9465-42D8196E3F4B}">
      <dgm:prSet/>
      <dgm:spPr/>
      <dgm:t>
        <a:bodyPr/>
        <a:lstStyle/>
        <a:p>
          <a:endParaRPr lang="nl-NL"/>
        </a:p>
      </dgm:t>
    </dgm:pt>
    <dgm:pt modelId="{CCCEA957-B915-6345-88BB-1D0D8590F704}">
      <dgm:prSet phldrT="[Tekst]" custT="1"/>
      <dgm:spPr/>
      <dgm:t>
        <a:bodyPr/>
        <a:lstStyle/>
        <a:p>
          <a:r>
            <a:rPr lang="nl-NL" sz="2000" b="0" i="0" dirty="0">
              <a:latin typeface="Calibri Light"/>
              <a:cs typeface="Calibri Light"/>
            </a:rPr>
            <a:t>Wat en hoe gaan we verbeteren en wanneer?</a:t>
          </a:r>
        </a:p>
      </dgm:t>
    </dgm:pt>
    <dgm:pt modelId="{44FADBF0-F890-8044-8E44-F762FECF1464}" type="parTrans" cxnId="{BA200D5F-4C4F-7E42-BDD4-691501F820B7}">
      <dgm:prSet/>
      <dgm:spPr/>
      <dgm:t>
        <a:bodyPr/>
        <a:lstStyle/>
        <a:p>
          <a:endParaRPr lang="nl-NL"/>
        </a:p>
      </dgm:t>
    </dgm:pt>
    <dgm:pt modelId="{CDFFBCB3-DA95-6F4C-8FE7-8CFA7DB7ECA6}" type="sibTrans" cxnId="{BA200D5F-4C4F-7E42-BDD4-691501F820B7}">
      <dgm:prSet/>
      <dgm:spPr/>
      <dgm:t>
        <a:bodyPr/>
        <a:lstStyle/>
        <a:p>
          <a:endParaRPr lang="nl-NL"/>
        </a:p>
      </dgm:t>
    </dgm:pt>
    <dgm:pt modelId="{FAABEFDB-778B-E149-A01A-3B4932FACE79}">
      <dgm:prSet custT="1"/>
      <dgm:spPr/>
      <dgm:t>
        <a:bodyPr/>
        <a:lstStyle/>
        <a:p>
          <a:r>
            <a:rPr lang="nl-NL" sz="2000" dirty="0">
              <a:latin typeface="Calibri Light"/>
              <a:cs typeface="Calibri Light"/>
            </a:rPr>
            <a:t>Regie voeren op de ingebruikname</a:t>
          </a:r>
        </a:p>
      </dgm:t>
    </dgm:pt>
    <dgm:pt modelId="{2B7C77BD-46A8-AB4E-81A5-88FA73AFA12F}" type="sibTrans" cxnId="{AA5FC1E5-7CE1-4B45-A540-2572D662775D}">
      <dgm:prSet/>
      <dgm:spPr/>
      <dgm:t>
        <a:bodyPr/>
        <a:lstStyle/>
        <a:p>
          <a:endParaRPr lang="nl-NL"/>
        </a:p>
      </dgm:t>
    </dgm:pt>
    <dgm:pt modelId="{EDECB7C0-2675-0E44-A038-EC9AB6D75D23}" type="parTrans" cxnId="{AA5FC1E5-7CE1-4B45-A540-2572D662775D}">
      <dgm:prSet/>
      <dgm:spPr/>
      <dgm:t>
        <a:bodyPr/>
        <a:lstStyle/>
        <a:p>
          <a:endParaRPr lang="nl-NL"/>
        </a:p>
      </dgm:t>
    </dgm:pt>
    <dgm:pt modelId="{FDD97191-5C3E-354D-B961-C5C90C8C24CB}">
      <dgm:prSet custT="1"/>
      <dgm:spPr/>
      <dgm:t>
        <a:bodyPr/>
        <a:lstStyle/>
        <a:p>
          <a:r>
            <a:rPr lang="nl-NL" sz="2000" dirty="0">
              <a:latin typeface="Calibri Light"/>
              <a:cs typeface="Calibri Light"/>
            </a:rPr>
            <a:t>Regie voeren op wijzigingstrajecten</a:t>
          </a:r>
        </a:p>
      </dgm:t>
    </dgm:pt>
    <dgm:pt modelId="{F48AD3B3-8C60-1844-A14B-639B23B05935}" type="sibTrans" cxnId="{4EAF185D-B203-B347-94B5-1FD16CCE3869}">
      <dgm:prSet/>
      <dgm:spPr/>
      <dgm:t>
        <a:bodyPr/>
        <a:lstStyle/>
        <a:p>
          <a:endParaRPr lang="nl-NL"/>
        </a:p>
      </dgm:t>
    </dgm:pt>
    <dgm:pt modelId="{D6E1E884-5B9B-0147-980A-C5714E99856E}" type="parTrans" cxnId="{4EAF185D-B203-B347-94B5-1FD16CCE3869}">
      <dgm:prSet/>
      <dgm:spPr/>
      <dgm:t>
        <a:bodyPr/>
        <a:lstStyle/>
        <a:p>
          <a:endParaRPr lang="nl-NL"/>
        </a:p>
      </dgm:t>
    </dgm:pt>
    <dgm:pt modelId="{7A8D6C9B-FBC0-F541-AEDF-B5386830AC40}">
      <dgm:prSet custT="1"/>
      <dgm:spPr/>
      <dgm:t>
        <a:bodyPr/>
        <a:lstStyle/>
        <a:p>
          <a:r>
            <a:rPr lang="nl-NL" sz="2000" dirty="0">
              <a:latin typeface="Calibri Light"/>
              <a:cs typeface="Calibri Light"/>
            </a:rPr>
            <a:t>Accepteren van de gewijzigde informatievoorziening</a:t>
          </a:r>
        </a:p>
      </dgm:t>
    </dgm:pt>
    <dgm:pt modelId="{84A7ACCE-489E-074D-B648-C6A5F770D7D8}" type="parTrans" cxnId="{5092DE2D-4E00-E143-8EA9-DA8287152B9E}">
      <dgm:prSet/>
      <dgm:spPr/>
      <dgm:t>
        <a:bodyPr/>
        <a:lstStyle/>
        <a:p>
          <a:endParaRPr lang="nl-NL"/>
        </a:p>
      </dgm:t>
    </dgm:pt>
    <dgm:pt modelId="{C96C0BF3-C770-8D47-9E82-331CFD2B2CE5}" type="sibTrans" cxnId="{5092DE2D-4E00-E143-8EA9-DA8287152B9E}">
      <dgm:prSet/>
      <dgm:spPr/>
      <dgm:t>
        <a:bodyPr/>
        <a:lstStyle/>
        <a:p>
          <a:endParaRPr lang="nl-NL"/>
        </a:p>
      </dgm:t>
    </dgm:pt>
    <dgm:pt modelId="{0D035C65-A2A1-3D46-B053-1AA3A9AE3DDC}">
      <dgm:prSet custT="1"/>
      <dgm:spPr/>
      <dgm:t>
        <a:bodyPr/>
        <a:lstStyle/>
        <a:p>
          <a:r>
            <a:rPr lang="nl-NL" sz="2000" dirty="0">
              <a:latin typeface="Calibri Light"/>
              <a:cs typeface="Calibri Light"/>
            </a:rPr>
            <a:t>Onderhouden van de niet-geautomatiseerde informatievoorziening</a:t>
          </a:r>
        </a:p>
      </dgm:t>
    </dgm:pt>
    <dgm:pt modelId="{B9BD2A8B-8E4B-C640-974A-AA3EF4FFB4FC}" type="parTrans" cxnId="{40E64B11-6C58-D149-BC35-C6E4B75F36FA}">
      <dgm:prSet/>
      <dgm:spPr/>
      <dgm:t>
        <a:bodyPr/>
        <a:lstStyle/>
        <a:p>
          <a:endParaRPr lang="nl-NL"/>
        </a:p>
      </dgm:t>
    </dgm:pt>
    <dgm:pt modelId="{8204B142-A39C-0840-A5A9-93D18A3CD1F2}" type="sibTrans" cxnId="{40E64B11-6C58-D149-BC35-C6E4B75F36FA}">
      <dgm:prSet/>
      <dgm:spPr/>
      <dgm:t>
        <a:bodyPr/>
        <a:lstStyle/>
        <a:p>
          <a:endParaRPr lang="nl-NL"/>
        </a:p>
      </dgm:t>
    </dgm:pt>
    <dgm:pt modelId="{7CB408FA-1829-F744-AAAC-EC4300C04BC3}" type="pres">
      <dgm:prSet presAssocID="{3F59883A-B4D6-564B-9C99-C1C725A4C305}" presName="linear" presStyleCnt="0">
        <dgm:presLayoutVars>
          <dgm:animLvl val="lvl"/>
          <dgm:resizeHandles val="exact"/>
        </dgm:presLayoutVars>
      </dgm:prSet>
      <dgm:spPr/>
    </dgm:pt>
    <dgm:pt modelId="{7C12600D-44B1-6E43-BC1B-86A2E6DD63E9}" type="pres">
      <dgm:prSet presAssocID="{8CE72B08-5603-1149-BB7A-116E01A27CA8}" presName="parentText" presStyleLbl="node1" presStyleIdx="0" presStyleCnt="1" custScaleY="84328" custLinFactNeighborX="-669" custLinFactNeighborY="-19110">
        <dgm:presLayoutVars>
          <dgm:chMax val="0"/>
          <dgm:bulletEnabled val="1"/>
        </dgm:presLayoutVars>
      </dgm:prSet>
      <dgm:spPr/>
    </dgm:pt>
    <dgm:pt modelId="{7C18A459-ED51-C441-BC3B-4D2DEAB36153}" type="pres">
      <dgm:prSet presAssocID="{8CE72B08-5603-1149-BB7A-116E01A27CA8}" presName="childText" presStyleLbl="revTx" presStyleIdx="0" presStyleCnt="1">
        <dgm:presLayoutVars>
          <dgm:bulletEnabled val="1"/>
        </dgm:presLayoutVars>
      </dgm:prSet>
      <dgm:spPr/>
    </dgm:pt>
  </dgm:ptLst>
  <dgm:cxnLst>
    <dgm:cxn modelId="{40E64B11-6C58-D149-BC35-C6E4B75F36FA}" srcId="{8CE72B08-5603-1149-BB7A-116E01A27CA8}" destId="{0D035C65-A2A1-3D46-B053-1AA3A9AE3DDC}" srcOrd="2" destOrd="0" parTransId="{B9BD2A8B-8E4B-C640-974A-AA3EF4FFB4FC}" sibTransId="{8204B142-A39C-0840-A5A9-93D18A3CD1F2}"/>
    <dgm:cxn modelId="{5092DE2D-4E00-E143-8EA9-DA8287152B9E}" srcId="{8CE72B08-5603-1149-BB7A-116E01A27CA8}" destId="{7A8D6C9B-FBC0-F541-AEDF-B5386830AC40}" srcOrd="3" destOrd="0" parTransId="{84A7ACCE-489E-074D-B648-C6A5F770D7D8}" sibTransId="{C96C0BF3-C770-8D47-9E82-331CFD2B2CE5}"/>
    <dgm:cxn modelId="{D0B5933E-1EB6-9344-A5C7-B3AF127A8C7A}" type="presOf" srcId="{FAABEFDB-778B-E149-A01A-3B4932FACE79}" destId="{7C18A459-ED51-C441-BC3B-4D2DEAB36153}" srcOrd="0" destOrd="4" presId="urn:microsoft.com/office/officeart/2005/8/layout/vList2"/>
    <dgm:cxn modelId="{4EAF185D-B203-B347-94B5-1FD16CCE3869}" srcId="{8CE72B08-5603-1149-BB7A-116E01A27CA8}" destId="{FDD97191-5C3E-354D-B961-C5C90C8C24CB}" srcOrd="1" destOrd="0" parTransId="{D6E1E884-5B9B-0147-980A-C5714E99856E}" sibTransId="{F48AD3B3-8C60-1844-A14B-639B23B05935}"/>
    <dgm:cxn modelId="{BA200D5F-4C4F-7E42-BDD4-691501F820B7}" srcId="{8CE72B08-5603-1149-BB7A-116E01A27CA8}" destId="{CCCEA957-B915-6345-88BB-1D0D8590F704}" srcOrd="0" destOrd="0" parTransId="{44FADBF0-F890-8044-8E44-F762FECF1464}" sibTransId="{CDFFBCB3-DA95-6F4C-8FE7-8CFA7DB7ECA6}"/>
    <dgm:cxn modelId="{8FA09869-9A07-D547-9AC3-2A338296905E}" type="presOf" srcId="{FDD97191-5C3E-354D-B961-C5C90C8C24CB}" destId="{7C18A459-ED51-C441-BC3B-4D2DEAB36153}" srcOrd="0" destOrd="1" presId="urn:microsoft.com/office/officeart/2005/8/layout/vList2"/>
    <dgm:cxn modelId="{734F2855-EF1C-6547-A43B-A861C3542FB5}" type="presOf" srcId="{7A8D6C9B-FBC0-F541-AEDF-B5386830AC40}" destId="{7C18A459-ED51-C441-BC3B-4D2DEAB36153}" srcOrd="0" destOrd="3" presId="urn:microsoft.com/office/officeart/2005/8/layout/vList2"/>
    <dgm:cxn modelId="{6DBB1877-6736-0C41-BDB5-6D35DC01EC48}" type="presOf" srcId="{8CE72B08-5603-1149-BB7A-116E01A27CA8}" destId="{7C12600D-44B1-6E43-BC1B-86A2E6DD63E9}" srcOrd="0" destOrd="0" presId="urn:microsoft.com/office/officeart/2005/8/layout/vList2"/>
    <dgm:cxn modelId="{4A3B77A8-C561-724D-B24B-96A8AFCB68C8}" type="presOf" srcId="{CCCEA957-B915-6345-88BB-1D0D8590F704}" destId="{7C18A459-ED51-C441-BC3B-4D2DEAB36153}" srcOrd="0" destOrd="0" presId="urn:microsoft.com/office/officeart/2005/8/layout/vList2"/>
    <dgm:cxn modelId="{1A505BD4-DACB-384E-87A1-07E0A2F8B725}" type="presOf" srcId="{0D035C65-A2A1-3D46-B053-1AA3A9AE3DDC}" destId="{7C18A459-ED51-C441-BC3B-4D2DEAB36153}" srcOrd="0" destOrd="2" presId="urn:microsoft.com/office/officeart/2005/8/layout/vList2"/>
    <dgm:cxn modelId="{419246DB-7121-934D-A509-92E6FACBCB50}" type="presOf" srcId="{3F59883A-B4D6-564B-9C99-C1C725A4C305}" destId="{7CB408FA-1829-F744-AAAC-EC4300C04BC3}" srcOrd="0" destOrd="0" presId="urn:microsoft.com/office/officeart/2005/8/layout/vList2"/>
    <dgm:cxn modelId="{D22C32E3-A4D2-0741-9465-42D8196E3F4B}" srcId="{3F59883A-B4D6-564B-9C99-C1C725A4C305}" destId="{8CE72B08-5603-1149-BB7A-116E01A27CA8}" srcOrd="0" destOrd="0" parTransId="{AA084F5B-60C0-3741-8F77-AC9585D46287}" sibTransId="{03535433-053D-7242-832C-5FAABD6CE8D5}"/>
    <dgm:cxn modelId="{AA5FC1E5-7CE1-4B45-A540-2572D662775D}" srcId="{8CE72B08-5603-1149-BB7A-116E01A27CA8}" destId="{FAABEFDB-778B-E149-A01A-3B4932FACE79}" srcOrd="4" destOrd="0" parTransId="{EDECB7C0-2675-0E44-A038-EC9AB6D75D23}" sibTransId="{2B7C77BD-46A8-AB4E-81A5-88FA73AFA12F}"/>
    <dgm:cxn modelId="{0C5AD7A4-5A8A-754E-8750-8F60917AEDB0}" type="presParOf" srcId="{7CB408FA-1829-F744-AAAC-EC4300C04BC3}" destId="{7C12600D-44B1-6E43-BC1B-86A2E6DD63E9}" srcOrd="0" destOrd="0" presId="urn:microsoft.com/office/officeart/2005/8/layout/vList2"/>
    <dgm:cxn modelId="{BEBE73C2-3CBB-7C43-B1A3-8BC27858D53B}" type="presParOf" srcId="{7CB408FA-1829-F744-AAAC-EC4300C04BC3}" destId="{7C18A459-ED51-C441-BC3B-4D2DEAB3615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a:solidFill>
          <a:srgbClr val="ED7D31"/>
        </a:solidFill>
        <a:ln>
          <a:solidFill>
            <a:srgbClr val="ED7D31"/>
          </a:solidFill>
        </a:ln>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Een vraag</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ED7D31"/>
          </a:solidFill>
        </a:ln>
      </dgm:spPr>
      <dgm:t>
        <a:bodyPr/>
        <a:lstStyle/>
        <a:p>
          <a:pPr>
            <a:buFontTx/>
            <a:buNone/>
          </a:pPr>
          <a:r>
            <a:rPr lang="nl-NL" sz="2000" b="1" i="1" dirty="0">
              <a:solidFill>
                <a:srgbClr val="FA923F"/>
              </a:solidFill>
              <a:latin typeface="Calibri"/>
              <a:cs typeface="Calibri"/>
            </a:rPr>
            <a:t>Wat terminologie</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000" dirty="0">
              <a:solidFill>
                <a:schemeClr val="tx1">
                  <a:lumMod val="90000"/>
                  <a:lumOff val="10000"/>
                </a:schemeClr>
              </a:solidFill>
              <a:latin typeface="Calibri Light"/>
              <a:cs typeface="Calibri Light"/>
            </a:rPr>
            <a:t>Waarom BIM</a:t>
          </a:r>
          <a:endParaRPr lang="nl-NL" sz="2000" b="0" i="0" dirty="0">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dgm:t>
        <a:bodyPr/>
        <a:lstStyle/>
        <a:p>
          <a:pPr>
            <a:buFontTx/>
            <a:buNone/>
          </a:pPr>
          <a:r>
            <a:rPr lang="nl-NL" sz="2000" dirty="0">
              <a:solidFill>
                <a:schemeClr val="tx1">
                  <a:lumMod val="90000"/>
                  <a:lumOff val="10000"/>
                </a:schemeClr>
              </a:solidFill>
              <a:latin typeface="Calibri Light"/>
              <a:cs typeface="Calibri Light"/>
            </a:rPr>
            <a:t>Wat is BIM</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2C18B6B6-4D85-664A-A0F9-575F7430D61D}">
      <dgm:prSet custT="1"/>
      <dgm:spPr/>
      <dgm:t>
        <a:bodyPr/>
        <a:lstStyle/>
        <a:p>
          <a:pPr>
            <a:buFontTx/>
            <a:buNone/>
          </a:pPr>
          <a:r>
            <a:rPr lang="nl-NL" sz="1400" b="0" i="0" dirty="0">
              <a:latin typeface="Calibri Light"/>
              <a:cs typeface="Calibri Light"/>
            </a:rPr>
            <a:t>5</a:t>
          </a:r>
        </a:p>
      </dgm:t>
    </dgm:pt>
    <dgm:pt modelId="{DB57D43F-249E-B641-A35B-5BD3736FFAB6}" type="parTrans" cxnId="{41FFA6D1-86F3-5346-8F86-AC568980878E}">
      <dgm:prSet/>
      <dgm:spPr/>
      <dgm:t>
        <a:bodyPr/>
        <a:lstStyle/>
        <a:p>
          <a:endParaRPr lang="nl-NL"/>
        </a:p>
      </dgm:t>
    </dgm:pt>
    <dgm:pt modelId="{CE27E347-A7FB-5242-A284-CAE20F15C626}" type="sibTrans" cxnId="{41FFA6D1-86F3-5346-8F86-AC568980878E}">
      <dgm:prSet/>
      <dgm:spPr/>
      <dgm:t>
        <a:bodyPr/>
        <a:lstStyle/>
        <a:p>
          <a:endParaRPr lang="nl-NL"/>
        </a:p>
      </dgm:t>
    </dgm:pt>
    <dgm:pt modelId="{22DBD7EA-76C3-4543-B2CF-217A075A6DEC}">
      <dgm:prSet custT="1"/>
      <dgm:spPr/>
      <dgm:t>
        <a:bodyPr/>
        <a:lstStyle/>
        <a:p>
          <a:pPr>
            <a:buFontTx/>
            <a:buNone/>
          </a:pPr>
          <a:r>
            <a:rPr lang="nl-NL" sz="2000" b="0" i="0" dirty="0">
              <a:latin typeface="Calibri Light"/>
              <a:cs typeface="Calibri Light"/>
            </a:rPr>
            <a:t>Rollen binnen BIM</a:t>
          </a:r>
        </a:p>
      </dgm:t>
    </dgm:pt>
    <dgm:pt modelId="{4E723CA1-71DC-614E-BE59-353CA599B7A2}" type="parTrans" cxnId="{84208533-B260-7A45-8DFF-D4E2AA5BB4B7}">
      <dgm:prSet/>
      <dgm:spPr/>
      <dgm:t>
        <a:bodyPr/>
        <a:lstStyle/>
        <a:p>
          <a:endParaRPr lang="nl-NL"/>
        </a:p>
      </dgm:t>
    </dgm:pt>
    <dgm:pt modelId="{23F1D0A4-9070-5648-9023-7C7BEEF77619}" type="sibTrans" cxnId="{84208533-B260-7A45-8DFF-D4E2AA5BB4B7}">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CF7F137E-240D-9548-8F8C-DE3BE98E3E52}" type="pres">
      <dgm:prSet presAssocID="{56E85428-BC5E-C24A-8573-EA9C23225016}" presName="sp" presStyleCnt="0"/>
      <dgm:spPr/>
    </dgm:pt>
    <dgm:pt modelId="{00908E47-828E-E347-B50E-5F7CD82BA23A}" type="pres">
      <dgm:prSet presAssocID="{2C18B6B6-4D85-664A-A0F9-575F7430D61D}" presName="composite" presStyleCnt="0"/>
      <dgm:spPr/>
    </dgm:pt>
    <dgm:pt modelId="{9D6ECE80-AF06-0249-9578-4F2DE4F0AFF9}" type="pres">
      <dgm:prSet presAssocID="{2C18B6B6-4D85-664A-A0F9-575F7430D61D}" presName="parentText" presStyleLbl="alignNode1" presStyleIdx="4" presStyleCnt="5">
        <dgm:presLayoutVars>
          <dgm:chMax val="1"/>
          <dgm:bulletEnabled val="1"/>
        </dgm:presLayoutVars>
      </dgm:prSet>
      <dgm:spPr/>
    </dgm:pt>
    <dgm:pt modelId="{CAC2C020-6E78-4B45-B4C8-F96FEAA77FB3}" type="pres">
      <dgm:prSet presAssocID="{2C18B6B6-4D85-664A-A0F9-575F7430D61D}" presName="descendantText" presStyleLbl="alignAcc1" presStyleIdx="4" presStyleCnt="5">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0787E00D-605E-D54B-9FA1-612D52EE3526}" type="presOf" srcId="{2C18B6B6-4D85-664A-A0F9-575F7430D61D}" destId="{9D6ECE80-AF06-0249-9578-4F2DE4F0AFF9}" srcOrd="0" destOrd="0" presId="urn:microsoft.com/office/officeart/2005/8/layout/chevron2"/>
    <dgm:cxn modelId="{90999C10-3F8C-BF4C-B40D-2DE629C63E57}" type="presOf" srcId="{280C3EFF-4EE0-F343-8EA9-4D87E673FA89}" destId="{F03E87A8-4424-174D-9BEE-A018C9E9E143}"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84208533-B260-7A45-8DFF-D4E2AA5BB4B7}" srcId="{2C18B6B6-4D85-664A-A0F9-575F7430D61D}" destId="{22DBD7EA-76C3-4543-B2CF-217A075A6DEC}" srcOrd="0" destOrd="0" parTransId="{4E723CA1-71DC-614E-BE59-353CA599B7A2}" sibTransId="{23F1D0A4-9070-5648-9023-7C7BEEF77619}"/>
    <dgm:cxn modelId="{A7A9E139-F4C6-4D4C-8B27-535ABB8D69A5}" type="presOf" srcId="{22DBD7EA-76C3-4543-B2CF-217A075A6DEC}" destId="{CAC2C020-6E78-4B45-B4C8-F96FEAA77FB3}" srcOrd="0" destOrd="0" presId="urn:microsoft.com/office/officeart/2005/8/layout/chevron2"/>
    <dgm:cxn modelId="{32D0EC45-9450-404C-8CD5-9774C65101D9}" type="presOf" srcId="{DA1C2FB0-0DF8-B147-B3D9-46CBF06E4EB0}" destId="{7B9D288A-6BD2-1A40-B0B9-E3FE85D83ED6}" srcOrd="0" destOrd="0" presId="urn:microsoft.com/office/officeart/2005/8/layout/chevron2"/>
    <dgm:cxn modelId="{43C904A9-6D65-8749-BB72-E658AFBE94E5}" type="presOf" srcId="{BD6A9D52-93A9-B240-A233-F23AA8464ED8}" destId="{320D730F-364A-2E47-9339-3D423ABBC587}"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69A2EAE-4919-5E46-86CF-CEFD0F3815A1}" type="presOf" srcId="{C429E0E7-E3F7-1E40-9284-7EC747DA94CB}" destId="{C57514A3-C0CE-9744-A723-93A605E9D494}" srcOrd="0" destOrd="0" presId="urn:microsoft.com/office/officeart/2005/8/layout/chevron2"/>
    <dgm:cxn modelId="{66C85FB7-744E-F944-8D83-332C08FD2BE5}" type="presOf" srcId="{C19951B7-166B-E44C-90C1-CFB9615A7DE2}" destId="{9ACF0CF1-DE3C-8F43-82BE-A592E48C9D53}" srcOrd="0" destOrd="0" presId="urn:microsoft.com/office/officeart/2005/8/layout/chevron2"/>
    <dgm:cxn modelId="{9FCAE7BE-561F-E945-93B8-1F63A65AEE08}" type="presOf" srcId="{9CD45D3A-17F2-074E-B563-9000590F639A}" destId="{5E2127FE-E7D9-4246-9D6A-556073ED5070}"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C0A28FCF-7860-004A-87B2-5FF152685DDD}" type="presOf" srcId="{33EAA58C-C7A4-2240-A578-D9E3D24B2837}" destId="{EC7AE2EA-06FF-C547-9434-EF0B82BECBDA}" srcOrd="0" destOrd="0" presId="urn:microsoft.com/office/officeart/2005/8/layout/chevron2"/>
    <dgm:cxn modelId="{41FFA6D1-86F3-5346-8F86-AC568980878E}" srcId="{280C3EFF-4EE0-F343-8EA9-4D87E673FA89}" destId="{2C18B6B6-4D85-664A-A0F9-575F7430D61D}" srcOrd="4" destOrd="0" parTransId="{DB57D43F-249E-B641-A35B-5BD3736FFAB6}" sibTransId="{CE27E347-A7FB-5242-A284-CAE20F15C626}"/>
    <dgm:cxn modelId="{5E457DD5-D245-CB40-BD77-49EDF54283B3}" srcId="{280C3EFF-4EE0-F343-8EA9-4D87E673FA89}" destId="{D040A011-DBC8-444C-B5B4-237888B13048}" srcOrd="0" destOrd="0" parTransId="{1182BB0B-1652-E848-9216-4AAB542A05E8}" sibTransId="{889F8E04-4B78-874B-A20E-385B99CCB8D9}"/>
    <dgm:cxn modelId="{E0EBB7D5-4E96-C54D-85CF-B5F5AE4EBDDB}" type="presOf" srcId="{D040A011-DBC8-444C-B5B4-237888B13048}" destId="{B2958CAC-D613-0141-A59A-C583001E135C}" srcOrd="0" destOrd="0" presId="urn:microsoft.com/office/officeart/2005/8/layout/chevron2"/>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21453CF0-7405-1C4A-A126-3800692C8132}" type="presOf" srcId="{072F194E-C723-F14A-9F90-685831B561C0}" destId="{768AD8B4-E2C9-FF46-959B-FF489DCFBDE1}" srcOrd="0" destOrd="0" presId="urn:microsoft.com/office/officeart/2005/8/layout/chevron2"/>
    <dgm:cxn modelId="{AEB9A9F3-A313-8E4B-9E0B-869EFE992752}" type="presParOf" srcId="{F03E87A8-4424-174D-9BEE-A018C9E9E143}" destId="{3A6AEAF7-9093-9A42-A9FF-D982D623ED9E}" srcOrd="0" destOrd="0" presId="urn:microsoft.com/office/officeart/2005/8/layout/chevron2"/>
    <dgm:cxn modelId="{619241D8-9526-9E41-ACA8-326248A1C2A2}" type="presParOf" srcId="{3A6AEAF7-9093-9A42-A9FF-D982D623ED9E}" destId="{B2958CAC-D613-0141-A59A-C583001E135C}" srcOrd="0" destOrd="0" presId="urn:microsoft.com/office/officeart/2005/8/layout/chevron2"/>
    <dgm:cxn modelId="{27B1FCC8-8E39-3947-9F5C-DDA9A30F03EC}" type="presParOf" srcId="{3A6AEAF7-9093-9A42-A9FF-D982D623ED9E}" destId="{7B9D288A-6BD2-1A40-B0B9-E3FE85D83ED6}" srcOrd="1" destOrd="0" presId="urn:microsoft.com/office/officeart/2005/8/layout/chevron2"/>
    <dgm:cxn modelId="{46DC4108-DFAA-1049-8B6D-06E83761A89D}" type="presParOf" srcId="{F03E87A8-4424-174D-9BEE-A018C9E9E143}" destId="{89CB6960-96C0-A84D-A63F-C62444D77939}" srcOrd="1" destOrd="0" presId="urn:microsoft.com/office/officeart/2005/8/layout/chevron2"/>
    <dgm:cxn modelId="{FE865906-9787-DC45-9FB8-A9BBF435B025}" type="presParOf" srcId="{F03E87A8-4424-174D-9BEE-A018C9E9E143}" destId="{6A6CF363-EAA0-3240-89A2-1D30B4EB5312}" srcOrd="2" destOrd="0" presId="urn:microsoft.com/office/officeart/2005/8/layout/chevron2"/>
    <dgm:cxn modelId="{540A26A5-EC27-434A-8B0D-5783CE1BF3DA}" type="presParOf" srcId="{6A6CF363-EAA0-3240-89A2-1D30B4EB5312}" destId="{768AD8B4-E2C9-FF46-959B-FF489DCFBDE1}" srcOrd="0" destOrd="0" presId="urn:microsoft.com/office/officeart/2005/8/layout/chevron2"/>
    <dgm:cxn modelId="{DD573883-7307-D84E-AF8B-A1F585972E9F}" type="presParOf" srcId="{6A6CF363-EAA0-3240-89A2-1D30B4EB5312}" destId="{5E2127FE-E7D9-4246-9D6A-556073ED5070}" srcOrd="1" destOrd="0" presId="urn:microsoft.com/office/officeart/2005/8/layout/chevron2"/>
    <dgm:cxn modelId="{1899B381-A9BE-D64E-830E-6CBF22B681DE}" type="presParOf" srcId="{F03E87A8-4424-174D-9BEE-A018C9E9E143}" destId="{D6892F63-7FB1-D749-8FC5-1186466B4B7A}" srcOrd="3" destOrd="0" presId="urn:microsoft.com/office/officeart/2005/8/layout/chevron2"/>
    <dgm:cxn modelId="{F218C4F1-30DA-E245-B6E1-E8DBB51988E1}" type="presParOf" srcId="{F03E87A8-4424-174D-9BEE-A018C9E9E143}" destId="{5D15E8E0-A38C-7A4D-B5EF-36A1E468F5BB}" srcOrd="4" destOrd="0" presId="urn:microsoft.com/office/officeart/2005/8/layout/chevron2"/>
    <dgm:cxn modelId="{53AB05CA-242F-9B46-A37F-2529B137A28F}" type="presParOf" srcId="{5D15E8E0-A38C-7A4D-B5EF-36A1E468F5BB}" destId="{EC7AE2EA-06FF-C547-9434-EF0B82BECBDA}" srcOrd="0" destOrd="0" presId="urn:microsoft.com/office/officeart/2005/8/layout/chevron2"/>
    <dgm:cxn modelId="{CA2F716D-5F14-614B-A081-BE504BBE712E}" type="presParOf" srcId="{5D15E8E0-A38C-7A4D-B5EF-36A1E468F5BB}" destId="{9ACF0CF1-DE3C-8F43-82BE-A592E48C9D53}" srcOrd="1" destOrd="0" presId="urn:microsoft.com/office/officeart/2005/8/layout/chevron2"/>
    <dgm:cxn modelId="{DA35140B-D0A0-FF44-9197-9C096852926C}" type="presParOf" srcId="{F03E87A8-4424-174D-9BEE-A018C9E9E143}" destId="{0068E874-7084-3F45-91F1-32AD17444FF3}" srcOrd="5" destOrd="0" presId="urn:microsoft.com/office/officeart/2005/8/layout/chevron2"/>
    <dgm:cxn modelId="{BBBC141C-E9AC-D347-921D-A7B3163845E7}" type="presParOf" srcId="{F03E87A8-4424-174D-9BEE-A018C9E9E143}" destId="{F76E4482-A07E-5F42-BB9A-21AC5E260CFB}" srcOrd="6" destOrd="0" presId="urn:microsoft.com/office/officeart/2005/8/layout/chevron2"/>
    <dgm:cxn modelId="{EB682B04-B284-7A42-8121-F5E754952CB2}" type="presParOf" srcId="{F76E4482-A07E-5F42-BB9A-21AC5E260CFB}" destId="{C57514A3-C0CE-9744-A723-93A605E9D494}" srcOrd="0" destOrd="0" presId="urn:microsoft.com/office/officeart/2005/8/layout/chevron2"/>
    <dgm:cxn modelId="{006CC7E7-3EC4-714C-AF30-CA6D1231EB2D}" type="presParOf" srcId="{F76E4482-A07E-5F42-BB9A-21AC5E260CFB}" destId="{320D730F-364A-2E47-9339-3D423ABBC587}" srcOrd="1" destOrd="0" presId="urn:microsoft.com/office/officeart/2005/8/layout/chevron2"/>
    <dgm:cxn modelId="{4AC86192-56A0-E54E-A0A6-130F5088BA22}" type="presParOf" srcId="{F03E87A8-4424-174D-9BEE-A018C9E9E143}" destId="{CF7F137E-240D-9548-8F8C-DE3BE98E3E52}" srcOrd="7" destOrd="0" presId="urn:microsoft.com/office/officeart/2005/8/layout/chevron2"/>
    <dgm:cxn modelId="{F6E44ED8-F1EC-C94D-ADE6-3B6A7709D7B3}" type="presParOf" srcId="{F03E87A8-4424-174D-9BEE-A018C9E9E143}" destId="{00908E47-828E-E347-B50E-5F7CD82BA23A}" srcOrd="8" destOrd="0" presId="urn:microsoft.com/office/officeart/2005/8/layout/chevron2"/>
    <dgm:cxn modelId="{F0C61129-2AD5-D342-9022-026BFAD7AD97}" type="presParOf" srcId="{00908E47-828E-E347-B50E-5F7CD82BA23A}" destId="{9D6ECE80-AF06-0249-9578-4F2DE4F0AFF9}" srcOrd="0" destOrd="0" presId="urn:microsoft.com/office/officeart/2005/8/layout/chevron2"/>
    <dgm:cxn modelId="{870D8AB2-6D11-0046-90C0-8569465220F5}" type="presParOf" srcId="{00908E47-828E-E347-B50E-5F7CD82BA23A}" destId="{CAC2C020-6E78-4B45-B4C8-F96FEAA77F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E3B162B-FAC8-6D44-A016-55143C26BEB4}" type="doc">
      <dgm:prSet loTypeId="urn:microsoft.com/office/officeart/2005/8/layout/hProcess9" loCatId="" qsTypeId="urn:microsoft.com/office/officeart/2005/8/quickstyle/simple3" qsCatId="simple" csTypeId="urn:microsoft.com/office/officeart/2005/8/colors/accent1_2" csCatId="accent1" phldr="1"/>
      <dgm:spPr/>
    </dgm:pt>
    <dgm:pt modelId="{79855600-4EBB-6347-BDC9-686058B3259A}">
      <dgm:prSet phldrT="[Tekst]" custT="1"/>
      <dgm:spPr/>
      <dgm:t>
        <a:bodyPr/>
        <a:lstStyle/>
        <a:p>
          <a:r>
            <a:rPr lang="nl-NL" sz="1800" b="0" i="0" dirty="0">
              <a:latin typeface="Calibri Light"/>
              <a:cs typeface="Calibri Light"/>
            </a:rPr>
            <a:t>Analyse en specificatie</a:t>
          </a:r>
        </a:p>
      </dgm:t>
    </dgm:pt>
    <dgm:pt modelId="{95C314B0-5166-8445-BEE4-4E63BF7DC277}" type="parTrans" cxnId="{1977DD95-894E-3647-82B0-517556F5BA64}">
      <dgm:prSet/>
      <dgm:spPr/>
      <dgm:t>
        <a:bodyPr/>
        <a:lstStyle/>
        <a:p>
          <a:endParaRPr lang="nl-NL" sz="1800" b="0" i="0">
            <a:latin typeface="Calibri Light"/>
            <a:cs typeface="Calibri Light"/>
          </a:endParaRPr>
        </a:p>
      </dgm:t>
    </dgm:pt>
    <dgm:pt modelId="{C79167E9-7EBD-3042-A79E-9AE27968C663}" type="sibTrans" cxnId="{1977DD95-894E-3647-82B0-517556F5BA64}">
      <dgm:prSet/>
      <dgm:spPr/>
      <dgm:t>
        <a:bodyPr/>
        <a:lstStyle/>
        <a:p>
          <a:endParaRPr lang="nl-NL" sz="1800" b="0" i="0">
            <a:latin typeface="Calibri Light"/>
            <a:cs typeface="Calibri Light"/>
          </a:endParaRPr>
        </a:p>
      </dgm:t>
    </dgm:pt>
    <dgm:pt modelId="{F95F0A61-EE09-5C4D-B7BB-D3AE7874D794}">
      <dgm:prSet phldrT="[Tekst]" custT="1"/>
      <dgm:spPr/>
      <dgm:t>
        <a:bodyPr/>
        <a:lstStyle/>
        <a:p>
          <a:r>
            <a:rPr lang="nl-NL" sz="1800" b="0" i="0" dirty="0">
              <a:latin typeface="Calibri Light"/>
              <a:cs typeface="Calibri Light"/>
            </a:rPr>
            <a:t>Ontwerp</a:t>
          </a:r>
        </a:p>
      </dgm:t>
    </dgm:pt>
    <dgm:pt modelId="{3491AD43-49C6-9245-88F5-86E81FFB4406}" type="parTrans" cxnId="{FAB42AA2-03AD-5444-A19B-81A40C157F27}">
      <dgm:prSet/>
      <dgm:spPr/>
      <dgm:t>
        <a:bodyPr/>
        <a:lstStyle/>
        <a:p>
          <a:endParaRPr lang="nl-NL" sz="1800" b="0" i="0">
            <a:latin typeface="Calibri Light"/>
            <a:cs typeface="Calibri Light"/>
          </a:endParaRPr>
        </a:p>
      </dgm:t>
    </dgm:pt>
    <dgm:pt modelId="{2D5B0FB7-B045-884E-B3C4-90B85DFB720A}" type="sibTrans" cxnId="{FAB42AA2-03AD-5444-A19B-81A40C157F27}">
      <dgm:prSet/>
      <dgm:spPr/>
      <dgm:t>
        <a:bodyPr/>
        <a:lstStyle/>
        <a:p>
          <a:endParaRPr lang="nl-NL" sz="1800" b="0" i="0">
            <a:latin typeface="Calibri Light"/>
            <a:cs typeface="Calibri Light"/>
          </a:endParaRPr>
        </a:p>
      </dgm:t>
    </dgm:pt>
    <dgm:pt modelId="{238A7887-3A7B-7B4E-B20C-6B308D832B38}">
      <dgm:prSet phldrT="[Tekst]" custT="1"/>
      <dgm:spPr/>
      <dgm:t>
        <a:bodyPr/>
        <a:lstStyle/>
        <a:p>
          <a:r>
            <a:rPr lang="nl-NL" sz="1800" b="0" i="0" dirty="0">
              <a:latin typeface="Calibri Light"/>
              <a:cs typeface="Calibri Light"/>
            </a:rPr>
            <a:t>Transitie</a:t>
          </a:r>
        </a:p>
      </dgm:t>
    </dgm:pt>
    <dgm:pt modelId="{A79B9FBE-46CF-8A4C-9B63-0BB536E1B393}" type="parTrans" cxnId="{F50E402D-CDC5-3449-9B97-733B6F4CD264}">
      <dgm:prSet/>
      <dgm:spPr/>
      <dgm:t>
        <a:bodyPr/>
        <a:lstStyle/>
        <a:p>
          <a:endParaRPr lang="nl-NL" sz="1800" b="0" i="0">
            <a:latin typeface="Calibri Light"/>
            <a:cs typeface="Calibri Light"/>
          </a:endParaRPr>
        </a:p>
      </dgm:t>
    </dgm:pt>
    <dgm:pt modelId="{33899AFF-4136-674B-A807-A83AC5AD3ED3}" type="sibTrans" cxnId="{F50E402D-CDC5-3449-9B97-733B6F4CD264}">
      <dgm:prSet/>
      <dgm:spPr/>
      <dgm:t>
        <a:bodyPr/>
        <a:lstStyle/>
        <a:p>
          <a:endParaRPr lang="nl-NL" sz="1800" b="0" i="0">
            <a:latin typeface="Calibri Light"/>
            <a:cs typeface="Calibri Light"/>
          </a:endParaRPr>
        </a:p>
      </dgm:t>
    </dgm:pt>
    <dgm:pt modelId="{F3573D2A-E403-F749-BDD3-DA561B03E531}" type="pres">
      <dgm:prSet presAssocID="{3E3B162B-FAC8-6D44-A016-55143C26BEB4}" presName="CompostProcess" presStyleCnt="0">
        <dgm:presLayoutVars>
          <dgm:dir/>
          <dgm:resizeHandles val="exact"/>
        </dgm:presLayoutVars>
      </dgm:prSet>
      <dgm:spPr/>
    </dgm:pt>
    <dgm:pt modelId="{A6085CFA-07A9-0B47-BB66-F8AFC4AE55AB}" type="pres">
      <dgm:prSet presAssocID="{3E3B162B-FAC8-6D44-A016-55143C26BEB4}" presName="arrow" presStyleLbl="bgShp" presStyleIdx="0" presStyleCnt="1"/>
      <dgm:spPr/>
    </dgm:pt>
    <dgm:pt modelId="{8C8820B7-CBC7-5845-BA36-C3CF55F8672B}" type="pres">
      <dgm:prSet presAssocID="{3E3B162B-FAC8-6D44-A016-55143C26BEB4}" presName="linearProcess" presStyleCnt="0"/>
      <dgm:spPr/>
    </dgm:pt>
    <dgm:pt modelId="{FB19F132-BF89-D546-82D2-FB1CEA299113}" type="pres">
      <dgm:prSet presAssocID="{79855600-4EBB-6347-BDC9-686058B3259A}" presName="textNode" presStyleLbl="node1" presStyleIdx="0" presStyleCnt="3">
        <dgm:presLayoutVars>
          <dgm:bulletEnabled val="1"/>
        </dgm:presLayoutVars>
      </dgm:prSet>
      <dgm:spPr/>
    </dgm:pt>
    <dgm:pt modelId="{81F2E60B-9A7F-8844-A78C-A8C8222EE2D9}" type="pres">
      <dgm:prSet presAssocID="{C79167E9-7EBD-3042-A79E-9AE27968C663}" presName="sibTrans" presStyleCnt="0"/>
      <dgm:spPr/>
    </dgm:pt>
    <dgm:pt modelId="{CEA388F7-7263-014E-A700-9D418E234C87}" type="pres">
      <dgm:prSet presAssocID="{F95F0A61-EE09-5C4D-B7BB-D3AE7874D794}" presName="textNode" presStyleLbl="node1" presStyleIdx="1" presStyleCnt="3">
        <dgm:presLayoutVars>
          <dgm:bulletEnabled val="1"/>
        </dgm:presLayoutVars>
      </dgm:prSet>
      <dgm:spPr/>
    </dgm:pt>
    <dgm:pt modelId="{C61B8EAC-C1F0-0543-869D-74FE44CB52FD}" type="pres">
      <dgm:prSet presAssocID="{2D5B0FB7-B045-884E-B3C4-90B85DFB720A}" presName="sibTrans" presStyleCnt="0"/>
      <dgm:spPr/>
    </dgm:pt>
    <dgm:pt modelId="{A95B0311-C88E-754A-A8D4-4977C1BA32B9}" type="pres">
      <dgm:prSet presAssocID="{238A7887-3A7B-7B4E-B20C-6B308D832B38}" presName="textNode" presStyleLbl="node1" presStyleIdx="2" presStyleCnt="3">
        <dgm:presLayoutVars>
          <dgm:bulletEnabled val="1"/>
        </dgm:presLayoutVars>
      </dgm:prSet>
      <dgm:spPr/>
    </dgm:pt>
  </dgm:ptLst>
  <dgm:cxnLst>
    <dgm:cxn modelId="{E0CEDD11-136A-9D46-B5E9-CED25474DC63}" type="presOf" srcId="{F95F0A61-EE09-5C4D-B7BB-D3AE7874D794}" destId="{CEA388F7-7263-014E-A700-9D418E234C87}" srcOrd="0" destOrd="0" presId="urn:microsoft.com/office/officeart/2005/8/layout/hProcess9"/>
    <dgm:cxn modelId="{F50E402D-CDC5-3449-9B97-733B6F4CD264}" srcId="{3E3B162B-FAC8-6D44-A016-55143C26BEB4}" destId="{238A7887-3A7B-7B4E-B20C-6B308D832B38}" srcOrd="2" destOrd="0" parTransId="{A79B9FBE-46CF-8A4C-9B63-0BB536E1B393}" sibTransId="{33899AFF-4136-674B-A807-A83AC5AD3ED3}"/>
    <dgm:cxn modelId="{3EE87F39-982A-A14C-8ABB-68341A7C13DF}" type="presOf" srcId="{238A7887-3A7B-7B4E-B20C-6B308D832B38}" destId="{A95B0311-C88E-754A-A8D4-4977C1BA32B9}" srcOrd="0" destOrd="0" presId="urn:microsoft.com/office/officeart/2005/8/layout/hProcess9"/>
    <dgm:cxn modelId="{6FACD04D-8207-4442-B037-26225900D2D9}" type="presOf" srcId="{79855600-4EBB-6347-BDC9-686058B3259A}" destId="{FB19F132-BF89-D546-82D2-FB1CEA299113}" srcOrd="0" destOrd="0" presId="urn:microsoft.com/office/officeart/2005/8/layout/hProcess9"/>
    <dgm:cxn modelId="{49510292-E7C2-D44F-9079-DD6F7E7C6E80}" type="presOf" srcId="{3E3B162B-FAC8-6D44-A016-55143C26BEB4}" destId="{F3573D2A-E403-F749-BDD3-DA561B03E531}" srcOrd="0" destOrd="0" presId="urn:microsoft.com/office/officeart/2005/8/layout/hProcess9"/>
    <dgm:cxn modelId="{1977DD95-894E-3647-82B0-517556F5BA64}" srcId="{3E3B162B-FAC8-6D44-A016-55143C26BEB4}" destId="{79855600-4EBB-6347-BDC9-686058B3259A}" srcOrd="0" destOrd="0" parTransId="{95C314B0-5166-8445-BEE4-4E63BF7DC277}" sibTransId="{C79167E9-7EBD-3042-A79E-9AE27968C663}"/>
    <dgm:cxn modelId="{FAB42AA2-03AD-5444-A19B-81A40C157F27}" srcId="{3E3B162B-FAC8-6D44-A016-55143C26BEB4}" destId="{F95F0A61-EE09-5C4D-B7BB-D3AE7874D794}" srcOrd="1" destOrd="0" parTransId="{3491AD43-49C6-9245-88F5-86E81FFB4406}" sibTransId="{2D5B0FB7-B045-884E-B3C4-90B85DFB720A}"/>
    <dgm:cxn modelId="{E58A7303-2BC1-C045-A638-6651A0AA82B3}" type="presParOf" srcId="{F3573D2A-E403-F749-BDD3-DA561B03E531}" destId="{A6085CFA-07A9-0B47-BB66-F8AFC4AE55AB}" srcOrd="0" destOrd="0" presId="urn:microsoft.com/office/officeart/2005/8/layout/hProcess9"/>
    <dgm:cxn modelId="{E7787E4A-FBF6-1A44-96E9-8DF9C7F22270}" type="presParOf" srcId="{F3573D2A-E403-F749-BDD3-DA561B03E531}" destId="{8C8820B7-CBC7-5845-BA36-C3CF55F8672B}" srcOrd="1" destOrd="0" presId="urn:microsoft.com/office/officeart/2005/8/layout/hProcess9"/>
    <dgm:cxn modelId="{91811D4E-72DB-7A4E-AA3E-CFF08EAA67A7}" type="presParOf" srcId="{8C8820B7-CBC7-5845-BA36-C3CF55F8672B}" destId="{FB19F132-BF89-D546-82D2-FB1CEA299113}" srcOrd="0" destOrd="0" presId="urn:microsoft.com/office/officeart/2005/8/layout/hProcess9"/>
    <dgm:cxn modelId="{76B71936-9CE4-3C47-A3F8-474A27A24570}" type="presParOf" srcId="{8C8820B7-CBC7-5845-BA36-C3CF55F8672B}" destId="{81F2E60B-9A7F-8844-A78C-A8C8222EE2D9}" srcOrd="1" destOrd="0" presId="urn:microsoft.com/office/officeart/2005/8/layout/hProcess9"/>
    <dgm:cxn modelId="{9A166BDD-E8E3-364B-BB6D-CE5B17A087C1}" type="presParOf" srcId="{8C8820B7-CBC7-5845-BA36-C3CF55F8672B}" destId="{CEA388F7-7263-014E-A700-9D418E234C87}" srcOrd="2" destOrd="0" presId="urn:microsoft.com/office/officeart/2005/8/layout/hProcess9"/>
    <dgm:cxn modelId="{4A206607-4FBB-CF4C-8907-F095C626D755}" type="presParOf" srcId="{8C8820B7-CBC7-5845-BA36-C3CF55F8672B}" destId="{C61B8EAC-C1F0-0543-869D-74FE44CB52FD}" srcOrd="3" destOrd="0" presId="urn:microsoft.com/office/officeart/2005/8/layout/hProcess9"/>
    <dgm:cxn modelId="{79845989-0E28-D14B-9C47-2338E0347AEC}" type="presParOf" srcId="{8C8820B7-CBC7-5845-BA36-C3CF55F8672B}" destId="{A95B0311-C88E-754A-A8D4-4977C1BA32B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B5E9EF7-9418-4449-8F67-6B9630A1D57E}" type="doc">
      <dgm:prSet loTypeId="urn:microsoft.com/office/officeart/2005/8/layout/default" loCatId="" qsTypeId="urn:microsoft.com/office/officeart/2005/8/quickstyle/simple3" qsCatId="simple" csTypeId="urn:microsoft.com/office/officeart/2005/8/colors/accent1_2" csCatId="accent1" phldr="1"/>
      <dgm:spPr/>
      <dgm:t>
        <a:bodyPr/>
        <a:lstStyle/>
        <a:p>
          <a:endParaRPr lang="nl-NL"/>
        </a:p>
      </dgm:t>
    </dgm:pt>
    <dgm:pt modelId="{CF5B6EB5-7788-6D45-8BDD-D96CDC8A644A}">
      <dgm:prSet>
        <dgm:style>
          <a:lnRef idx="1">
            <a:schemeClr val="accent1"/>
          </a:lnRef>
          <a:fillRef idx="2">
            <a:schemeClr val="accent1"/>
          </a:fillRef>
          <a:effectRef idx="1">
            <a:schemeClr val="accent1"/>
          </a:effectRef>
          <a:fontRef idx="minor">
            <a:schemeClr val="dk1"/>
          </a:fontRef>
        </dgm:style>
      </dgm:prSet>
      <dgm:spPr/>
      <dgm:t>
        <a:bodyPr anchor="t"/>
        <a:lstStyle/>
        <a:p>
          <a:pPr algn="l" rtl="0"/>
          <a:r>
            <a:rPr lang="nl-NL" b="0" i="0" baseline="0" dirty="0">
              <a:latin typeface="Calibri"/>
              <a:cs typeface="Calibri"/>
            </a:rPr>
            <a:t>Verbeteringen passen in architectuurkaders</a:t>
          </a:r>
          <a:endParaRPr lang="nl-NL" b="0" i="0" dirty="0">
            <a:latin typeface="Calibri"/>
            <a:cs typeface="Calibri"/>
          </a:endParaRPr>
        </a:p>
      </dgm:t>
    </dgm:pt>
    <dgm:pt modelId="{74990D8C-E98E-BD4D-8459-3CB130118130}" type="parTrans" cxnId="{E4C7F4F1-E6C4-B442-BD66-5417A08FEE86}">
      <dgm:prSet/>
      <dgm:spPr/>
      <dgm:t>
        <a:bodyPr/>
        <a:lstStyle/>
        <a:p>
          <a:endParaRPr lang="nl-NL" b="0" i="0">
            <a:latin typeface="Calibri"/>
            <a:cs typeface="Calibri"/>
          </a:endParaRPr>
        </a:p>
      </dgm:t>
    </dgm:pt>
    <dgm:pt modelId="{D615B472-2EFA-9647-AC7E-04C7DA7B29D8}" type="sibTrans" cxnId="{E4C7F4F1-E6C4-B442-BD66-5417A08FEE86}">
      <dgm:prSet/>
      <dgm:spPr/>
      <dgm:t>
        <a:bodyPr/>
        <a:lstStyle/>
        <a:p>
          <a:endParaRPr lang="nl-NL" b="0" i="0">
            <a:latin typeface="Calibri"/>
            <a:cs typeface="Calibri"/>
          </a:endParaRPr>
        </a:p>
      </dgm:t>
    </dgm:pt>
    <dgm:pt modelId="{7D2CFC0D-AB10-3B45-8050-FA76ED06642C}">
      <dgm:prSe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dirty="0">
              <a:latin typeface="Calibri"/>
              <a:cs typeface="Calibri"/>
            </a:rPr>
            <a:t>Voor verbetering zijn middelen nodig</a:t>
          </a:r>
          <a:endParaRPr lang="nl-NL" b="0" i="0" dirty="0">
            <a:latin typeface="Calibri"/>
            <a:cs typeface="Calibri"/>
          </a:endParaRPr>
        </a:p>
      </dgm:t>
    </dgm:pt>
    <dgm:pt modelId="{81002E4C-7507-6B4A-A2DF-674EBD358275}" type="parTrans" cxnId="{F1A70A6B-A619-9B40-B899-132E03C77C01}">
      <dgm:prSet/>
      <dgm:spPr/>
      <dgm:t>
        <a:bodyPr/>
        <a:lstStyle/>
        <a:p>
          <a:endParaRPr lang="nl-NL" b="0" i="0">
            <a:latin typeface="Calibri"/>
            <a:cs typeface="Calibri"/>
          </a:endParaRPr>
        </a:p>
      </dgm:t>
    </dgm:pt>
    <dgm:pt modelId="{D3BA6791-C620-8D4D-B916-A8AFD6C8A9B1}" type="sibTrans" cxnId="{F1A70A6B-A619-9B40-B899-132E03C77C01}">
      <dgm:prSet/>
      <dgm:spPr/>
      <dgm:t>
        <a:bodyPr/>
        <a:lstStyle/>
        <a:p>
          <a:endParaRPr lang="nl-NL" b="0" i="0">
            <a:latin typeface="Calibri"/>
            <a:cs typeface="Calibri"/>
          </a:endParaRPr>
        </a:p>
      </dgm:t>
    </dgm:pt>
    <dgm:pt modelId="{2AE8580E-699C-564A-801A-EF55B4AA4975}">
      <dgm:prSe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a:latin typeface="Calibri"/>
              <a:cs typeface="Calibri"/>
            </a:rPr>
            <a:t>Budget</a:t>
          </a:r>
          <a:endParaRPr lang="nl-NL" b="0" i="0">
            <a:latin typeface="Calibri"/>
            <a:cs typeface="Calibri"/>
          </a:endParaRPr>
        </a:p>
      </dgm:t>
    </dgm:pt>
    <dgm:pt modelId="{905F3144-D2F0-574F-A510-81662EC4C326}" type="parTrans" cxnId="{D56735E0-6F9E-D841-81B0-20343DCF1F3E}">
      <dgm:prSet/>
      <dgm:spPr/>
      <dgm:t>
        <a:bodyPr/>
        <a:lstStyle/>
        <a:p>
          <a:endParaRPr lang="nl-NL" b="0" i="0">
            <a:latin typeface="Calibri"/>
            <a:cs typeface="Calibri"/>
          </a:endParaRPr>
        </a:p>
      </dgm:t>
    </dgm:pt>
    <dgm:pt modelId="{B2CD6AC1-D149-D842-92C1-28B2977C804C}" type="sibTrans" cxnId="{D56735E0-6F9E-D841-81B0-20343DCF1F3E}">
      <dgm:prSet/>
      <dgm:spPr/>
      <dgm:t>
        <a:bodyPr/>
        <a:lstStyle/>
        <a:p>
          <a:endParaRPr lang="nl-NL" b="0" i="0">
            <a:latin typeface="Calibri"/>
            <a:cs typeface="Calibri"/>
          </a:endParaRPr>
        </a:p>
      </dgm:t>
    </dgm:pt>
    <dgm:pt modelId="{F1785E67-2288-B24D-B429-A09AF9D03EAC}">
      <dgm:prSe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a:latin typeface="Calibri"/>
              <a:cs typeface="Calibri"/>
            </a:rPr>
            <a:t>Ontwikkelhulpmiddelen</a:t>
          </a:r>
          <a:endParaRPr lang="nl-NL" b="0" i="0">
            <a:latin typeface="Calibri"/>
            <a:cs typeface="Calibri"/>
          </a:endParaRPr>
        </a:p>
      </dgm:t>
    </dgm:pt>
    <dgm:pt modelId="{2623E1DF-F7DC-B64F-826D-D8F15B185199}" type="parTrans" cxnId="{6A23D793-989F-AD4B-90E2-9F0F67143915}">
      <dgm:prSet/>
      <dgm:spPr/>
      <dgm:t>
        <a:bodyPr/>
        <a:lstStyle/>
        <a:p>
          <a:endParaRPr lang="nl-NL" b="0" i="0">
            <a:latin typeface="Calibri"/>
            <a:cs typeface="Calibri"/>
          </a:endParaRPr>
        </a:p>
      </dgm:t>
    </dgm:pt>
    <dgm:pt modelId="{D83F3C1F-1548-264A-B383-0F4407F87AB1}" type="sibTrans" cxnId="{6A23D793-989F-AD4B-90E2-9F0F67143915}">
      <dgm:prSet/>
      <dgm:spPr/>
      <dgm:t>
        <a:bodyPr/>
        <a:lstStyle/>
        <a:p>
          <a:endParaRPr lang="nl-NL" b="0" i="0">
            <a:latin typeface="Calibri"/>
            <a:cs typeface="Calibri"/>
          </a:endParaRPr>
        </a:p>
      </dgm:t>
    </dgm:pt>
    <dgm:pt modelId="{F855BBBA-0B62-1246-8A22-2819B2C3B370}">
      <dgm:prSe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dirty="0">
              <a:latin typeface="Calibri"/>
              <a:cs typeface="Calibri"/>
            </a:rPr>
            <a:t>Capaciteit</a:t>
          </a:r>
          <a:endParaRPr lang="nl-NL" b="0" i="0" dirty="0">
            <a:latin typeface="Calibri"/>
            <a:cs typeface="Calibri"/>
          </a:endParaRPr>
        </a:p>
      </dgm:t>
    </dgm:pt>
    <dgm:pt modelId="{5EFD3BE3-0994-2F4B-B3FF-BFAFF5C7E86D}" type="parTrans" cxnId="{905DCA44-A23B-D34B-8B7F-28E61CA17603}">
      <dgm:prSet/>
      <dgm:spPr/>
      <dgm:t>
        <a:bodyPr/>
        <a:lstStyle/>
        <a:p>
          <a:endParaRPr lang="nl-NL" b="0" i="0">
            <a:latin typeface="Calibri"/>
            <a:cs typeface="Calibri"/>
          </a:endParaRPr>
        </a:p>
      </dgm:t>
    </dgm:pt>
    <dgm:pt modelId="{D6179E4F-6B44-934A-8E41-81092E0E7B37}" type="sibTrans" cxnId="{905DCA44-A23B-D34B-8B7F-28E61CA17603}">
      <dgm:prSet/>
      <dgm:spPr/>
      <dgm:t>
        <a:bodyPr/>
        <a:lstStyle/>
        <a:p>
          <a:endParaRPr lang="nl-NL" b="0" i="0">
            <a:latin typeface="Calibri"/>
            <a:cs typeface="Calibri"/>
          </a:endParaRPr>
        </a:p>
      </dgm:t>
    </dgm:pt>
    <dgm:pt modelId="{26B68C76-B287-D84A-AD3E-97586E0B3FE9}">
      <dgm:prSe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a:latin typeface="Calibri"/>
              <a:cs typeface="Calibri"/>
            </a:rPr>
            <a:t>De verbeteringen moeten ook gebruikt kunnen worden</a:t>
          </a:r>
          <a:endParaRPr lang="nl-NL" b="0" i="0">
            <a:latin typeface="Calibri"/>
            <a:cs typeface="Calibri"/>
          </a:endParaRPr>
        </a:p>
      </dgm:t>
    </dgm:pt>
    <dgm:pt modelId="{8A3970B4-9657-4744-A5B8-70A70ADF4624}" type="parTrans" cxnId="{73E1857B-6EC1-AC44-9218-E4C557E97D3D}">
      <dgm:prSet/>
      <dgm:spPr/>
      <dgm:t>
        <a:bodyPr/>
        <a:lstStyle/>
        <a:p>
          <a:endParaRPr lang="nl-NL" b="0" i="0">
            <a:latin typeface="Calibri"/>
            <a:cs typeface="Calibri"/>
          </a:endParaRPr>
        </a:p>
      </dgm:t>
    </dgm:pt>
    <dgm:pt modelId="{647330D9-EAEE-DC4D-9244-33954CA130F7}" type="sibTrans" cxnId="{73E1857B-6EC1-AC44-9218-E4C557E97D3D}">
      <dgm:prSet/>
      <dgm:spPr/>
      <dgm:t>
        <a:bodyPr/>
        <a:lstStyle/>
        <a:p>
          <a:endParaRPr lang="nl-NL" b="0" i="0">
            <a:latin typeface="Calibri"/>
            <a:cs typeface="Calibri"/>
          </a:endParaRPr>
        </a:p>
      </dgm:t>
    </dgm:pt>
    <dgm:pt modelId="{E0F0BD3C-9B8B-2B43-A7FB-7AF8E4BF3715}">
      <dgm:prSe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a:latin typeface="Calibri"/>
              <a:cs typeface="Calibri"/>
            </a:rPr>
            <a:t>Aansluiten op businessprocessen</a:t>
          </a:r>
          <a:endParaRPr lang="nl-NL" b="0" i="0">
            <a:latin typeface="Calibri"/>
            <a:cs typeface="Calibri"/>
          </a:endParaRPr>
        </a:p>
      </dgm:t>
    </dgm:pt>
    <dgm:pt modelId="{B2CBA8B3-0B42-DD4F-AB38-D31B256219C0}" type="parTrans" cxnId="{1BB5C0D5-9FD4-C24B-A179-5AC99A4813EC}">
      <dgm:prSet/>
      <dgm:spPr/>
      <dgm:t>
        <a:bodyPr/>
        <a:lstStyle/>
        <a:p>
          <a:endParaRPr lang="nl-NL" b="0" i="0">
            <a:latin typeface="Calibri"/>
            <a:cs typeface="Calibri"/>
          </a:endParaRPr>
        </a:p>
      </dgm:t>
    </dgm:pt>
    <dgm:pt modelId="{98489A0D-2FAA-F348-A9AE-DB21791098F7}" type="sibTrans" cxnId="{1BB5C0D5-9FD4-C24B-A179-5AC99A4813EC}">
      <dgm:prSet/>
      <dgm:spPr/>
      <dgm:t>
        <a:bodyPr/>
        <a:lstStyle/>
        <a:p>
          <a:endParaRPr lang="nl-NL" b="0" i="0">
            <a:latin typeface="Calibri"/>
            <a:cs typeface="Calibri"/>
          </a:endParaRPr>
        </a:p>
      </dgm:t>
    </dgm:pt>
    <dgm:pt modelId="{D842F700-305E-524C-A953-551942A2B4B5}">
      <dgm:prSe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a:latin typeface="Calibri"/>
              <a:cs typeface="Calibri"/>
            </a:rPr>
            <a:t>Kennis en competenties van gebruikers</a:t>
          </a:r>
          <a:endParaRPr lang="nl-NL" b="0" i="0">
            <a:latin typeface="Calibri"/>
            <a:cs typeface="Calibri"/>
          </a:endParaRPr>
        </a:p>
      </dgm:t>
    </dgm:pt>
    <dgm:pt modelId="{C3843DD2-3697-8741-9C4A-6AA50FA3E810}" type="parTrans" cxnId="{1E54A55A-BBB0-6341-86DC-72998070563F}">
      <dgm:prSet/>
      <dgm:spPr/>
      <dgm:t>
        <a:bodyPr/>
        <a:lstStyle/>
        <a:p>
          <a:endParaRPr lang="nl-NL" b="0" i="0">
            <a:latin typeface="Calibri"/>
            <a:cs typeface="Calibri"/>
          </a:endParaRPr>
        </a:p>
      </dgm:t>
    </dgm:pt>
    <dgm:pt modelId="{35F59C27-BC46-3B42-A4C2-7B074A6D3927}" type="sibTrans" cxnId="{1E54A55A-BBB0-6341-86DC-72998070563F}">
      <dgm:prSet/>
      <dgm:spPr/>
      <dgm:t>
        <a:bodyPr/>
        <a:lstStyle/>
        <a:p>
          <a:endParaRPr lang="nl-NL" b="0" i="0">
            <a:latin typeface="Calibri"/>
            <a:cs typeface="Calibri"/>
          </a:endParaRPr>
        </a:p>
      </dgm:t>
    </dgm:pt>
    <dgm:pt modelId="{38D53D89-B414-2A47-BFEE-1D4BA5E964E0}">
      <dgm:prSe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dirty="0">
              <a:latin typeface="Calibri"/>
              <a:cs typeface="Calibri"/>
            </a:rPr>
            <a:t>Verbeteringen moeten een </a:t>
          </a:r>
          <a:r>
            <a:rPr lang="nl-NL" b="0" i="0" baseline="0" dirty="0" err="1">
              <a:latin typeface="Calibri"/>
              <a:cs typeface="Calibri"/>
            </a:rPr>
            <a:t>businessdoel</a:t>
          </a:r>
          <a:r>
            <a:rPr lang="nl-NL" b="0" i="0" baseline="0" dirty="0">
              <a:latin typeface="Calibri"/>
              <a:cs typeface="Calibri"/>
            </a:rPr>
            <a:t> dienen</a:t>
          </a:r>
          <a:endParaRPr lang="nl-NL" b="0" i="0" dirty="0">
            <a:latin typeface="Calibri"/>
            <a:cs typeface="Calibri"/>
          </a:endParaRPr>
        </a:p>
      </dgm:t>
    </dgm:pt>
    <dgm:pt modelId="{ECD374B4-369D-1043-A7B4-069C184A5275}" type="parTrans" cxnId="{9AC7B4D6-29FC-DD4E-ADD8-46148A7E03AC}">
      <dgm:prSet/>
      <dgm:spPr/>
      <dgm:t>
        <a:bodyPr/>
        <a:lstStyle/>
        <a:p>
          <a:endParaRPr lang="nl-NL" b="0" i="0">
            <a:latin typeface="Calibri"/>
            <a:cs typeface="Calibri"/>
          </a:endParaRPr>
        </a:p>
      </dgm:t>
    </dgm:pt>
    <dgm:pt modelId="{8044CB79-905E-4348-BBD5-4C7FAEB3BB5E}" type="sibTrans" cxnId="{9AC7B4D6-29FC-DD4E-ADD8-46148A7E03AC}">
      <dgm:prSet/>
      <dgm:spPr/>
      <dgm:t>
        <a:bodyPr/>
        <a:lstStyle/>
        <a:p>
          <a:endParaRPr lang="nl-NL" b="0" i="0">
            <a:latin typeface="Calibri"/>
            <a:cs typeface="Calibri"/>
          </a:endParaRPr>
        </a:p>
      </dgm:t>
    </dgm:pt>
    <dgm:pt modelId="{4CE1DFD2-7F75-CB43-B675-875E629F54FC}">
      <dgm:prSet>
        <dgm:style>
          <a:lnRef idx="1">
            <a:schemeClr val="accent1"/>
          </a:lnRef>
          <a:fillRef idx="2">
            <a:schemeClr val="accent1"/>
          </a:fillRef>
          <a:effectRef idx="1">
            <a:schemeClr val="accent1"/>
          </a:effectRef>
          <a:fontRef idx="minor">
            <a:schemeClr val="dk1"/>
          </a:fontRef>
        </dgm:style>
      </dgm:prSet>
      <dgm:spPr/>
      <dgm:t>
        <a:bodyPr/>
        <a:lstStyle/>
        <a:p>
          <a:pPr rtl="0"/>
          <a:r>
            <a:rPr lang="nl-NL" b="0" i="0" baseline="0">
              <a:latin typeface="Calibri"/>
              <a:cs typeface="Calibri"/>
            </a:rPr>
            <a:t>“Er bestaan geen IT-projecten”</a:t>
          </a:r>
          <a:endParaRPr lang="nl-NL" b="0" i="0">
            <a:latin typeface="Calibri"/>
            <a:cs typeface="Calibri"/>
          </a:endParaRPr>
        </a:p>
      </dgm:t>
    </dgm:pt>
    <dgm:pt modelId="{690A1CEA-5A3E-E04A-98B6-92820C5ED2C0}" type="parTrans" cxnId="{81450EB8-49B2-6940-88FD-90C7CFF206F3}">
      <dgm:prSet/>
      <dgm:spPr/>
      <dgm:t>
        <a:bodyPr/>
        <a:lstStyle/>
        <a:p>
          <a:endParaRPr lang="nl-NL" b="0" i="0">
            <a:latin typeface="Calibri"/>
            <a:cs typeface="Calibri"/>
          </a:endParaRPr>
        </a:p>
      </dgm:t>
    </dgm:pt>
    <dgm:pt modelId="{28E438EB-AFC4-C24B-8930-16E2CCF4AD16}" type="sibTrans" cxnId="{81450EB8-49B2-6940-88FD-90C7CFF206F3}">
      <dgm:prSet/>
      <dgm:spPr/>
      <dgm:t>
        <a:bodyPr/>
        <a:lstStyle/>
        <a:p>
          <a:endParaRPr lang="nl-NL" b="0" i="0">
            <a:latin typeface="Calibri"/>
            <a:cs typeface="Calibri"/>
          </a:endParaRPr>
        </a:p>
      </dgm:t>
    </dgm:pt>
    <dgm:pt modelId="{12CC7F37-BF3A-4F45-BBA2-97448E96052B}" type="pres">
      <dgm:prSet presAssocID="{FB5E9EF7-9418-4449-8F67-6B9630A1D57E}" presName="diagram" presStyleCnt="0">
        <dgm:presLayoutVars>
          <dgm:dir/>
          <dgm:resizeHandles val="exact"/>
        </dgm:presLayoutVars>
      </dgm:prSet>
      <dgm:spPr/>
    </dgm:pt>
    <dgm:pt modelId="{EA978A60-D9EC-C548-8B75-1447BD58EA83}" type="pres">
      <dgm:prSet presAssocID="{CF5B6EB5-7788-6D45-8BDD-D96CDC8A644A}" presName="node" presStyleLbl="node1" presStyleIdx="0" presStyleCnt="4" custScaleX="89096">
        <dgm:presLayoutVars>
          <dgm:bulletEnabled val="1"/>
        </dgm:presLayoutVars>
      </dgm:prSet>
      <dgm:spPr/>
    </dgm:pt>
    <dgm:pt modelId="{F3E8DAB4-161F-6849-884F-9AC01884FA89}" type="pres">
      <dgm:prSet presAssocID="{D615B472-2EFA-9647-AC7E-04C7DA7B29D8}" presName="sibTrans" presStyleCnt="0"/>
      <dgm:spPr/>
    </dgm:pt>
    <dgm:pt modelId="{F9E257A9-B65E-554B-8706-F0B0AFCF50AD}" type="pres">
      <dgm:prSet presAssocID="{7D2CFC0D-AB10-3B45-8050-FA76ED06642C}" presName="node" presStyleLbl="node1" presStyleIdx="1" presStyleCnt="4" custScaleX="89096">
        <dgm:presLayoutVars>
          <dgm:bulletEnabled val="1"/>
        </dgm:presLayoutVars>
      </dgm:prSet>
      <dgm:spPr/>
    </dgm:pt>
    <dgm:pt modelId="{F0AE5F4E-BC51-3F4C-9CD9-EAD362BEB57D}" type="pres">
      <dgm:prSet presAssocID="{D3BA6791-C620-8D4D-B916-A8AFD6C8A9B1}" presName="sibTrans" presStyleCnt="0"/>
      <dgm:spPr/>
    </dgm:pt>
    <dgm:pt modelId="{47A659E4-0155-8040-9F47-766266DD744D}" type="pres">
      <dgm:prSet presAssocID="{26B68C76-B287-D84A-AD3E-97586E0B3FE9}" presName="node" presStyleLbl="node1" presStyleIdx="2" presStyleCnt="4" custScaleX="89096">
        <dgm:presLayoutVars>
          <dgm:bulletEnabled val="1"/>
        </dgm:presLayoutVars>
      </dgm:prSet>
      <dgm:spPr/>
    </dgm:pt>
    <dgm:pt modelId="{284296C4-7AF4-3D4D-BA2B-CE8592C76569}" type="pres">
      <dgm:prSet presAssocID="{647330D9-EAEE-DC4D-9244-33954CA130F7}" presName="sibTrans" presStyleCnt="0"/>
      <dgm:spPr/>
    </dgm:pt>
    <dgm:pt modelId="{D98E92B3-1EB2-5644-A4B8-5CAD438D0ABC}" type="pres">
      <dgm:prSet presAssocID="{38D53D89-B414-2A47-BFEE-1D4BA5E964E0}" presName="node" presStyleLbl="node1" presStyleIdx="3" presStyleCnt="4" custScaleX="89096">
        <dgm:presLayoutVars>
          <dgm:bulletEnabled val="1"/>
        </dgm:presLayoutVars>
      </dgm:prSet>
      <dgm:spPr/>
    </dgm:pt>
  </dgm:ptLst>
  <dgm:cxnLst>
    <dgm:cxn modelId="{D8F54C03-0F15-4648-ABDA-8B6D45AFAC00}" type="presOf" srcId="{38D53D89-B414-2A47-BFEE-1D4BA5E964E0}" destId="{D98E92B3-1EB2-5644-A4B8-5CAD438D0ABC}" srcOrd="0" destOrd="0" presId="urn:microsoft.com/office/officeart/2005/8/layout/default"/>
    <dgm:cxn modelId="{EF5F8A0C-6222-4D4E-A8D6-FB7ACFE15E8F}" type="presOf" srcId="{26B68C76-B287-D84A-AD3E-97586E0B3FE9}" destId="{47A659E4-0155-8040-9F47-766266DD744D}" srcOrd="0" destOrd="0" presId="urn:microsoft.com/office/officeart/2005/8/layout/default"/>
    <dgm:cxn modelId="{BA776D19-5E41-B645-8A14-8094D57FD71E}" type="presOf" srcId="{F1785E67-2288-B24D-B429-A09AF9D03EAC}" destId="{F9E257A9-B65E-554B-8706-F0B0AFCF50AD}" srcOrd="0" destOrd="2" presId="urn:microsoft.com/office/officeart/2005/8/layout/default"/>
    <dgm:cxn modelId="{CF29C825-2BD3-3543-8695-006009367410}" type="presOf" srcId="{4CE1DFD2-7F75-CB43-B675-875E629F54FC}" destId="{D98E92B3-1EB2-5644-A4B8-5CAD438D0ABC}" srcOrd="0" destOrd="1" presId="urn:microsoft.com/office/officeart/2005/8/layout/default"/>
    <dgm:cxn modelId="{03E82C27-6A46-0949-931B-D636783BE465}" type="presOf" srcId="{CF5B6EB5-7788-6D45-8BDD-D96CDC8A644A}" destId="{EA978A60-D9EC-C548-8B75-1447BD58EA83}" srcOrd="0" destOrd="0" presId="urn:microsoft.com/office/officeart/2005/8/layout/default"/>
    <dgm:cxn modelId="{905DCA44-A23B-D34B-8B7F-28E61CA17603}" srcId="{7D2CFC0D-AB10-3B45-8050-FA76ED06642C}" destId="{F855BBBA-0B62-1246-8A22-2819B2C3B370}" srcOrd="2" destOrd="0" parTransId="{5EFD3BE3-0994-2F4B-B3FF-BFAFF5C7E86D}" sibTransId="{D6179E4F-6B44-934A-8E41-81092E0E7B37}"/>
    <dgm:cxn modelId="{F1A70A6B-A619-9B40-B899-132E03C77C01}" srcId="{FB5E9EF7-9418-4449-8F67-6B9630A1D57E}" destId="{7D2CFC0D-AB10-3B45-8050-FA76ED06642C}" srcOrd="1" destOrd="0" parTransId="{81002E4C-7507-6B4A-A2DF-674EBD358275}" sibTransId="{D3BA6791-C620-8D4D-B916-A8AFD6C8A9B1}"/>
    <dgm:cxn modelId="{BBBB5472-0DFF-9147-AE50-389EDD7F1C1D}" type="presOf" srcId="{E0F0BD3C-9B8B-2B43-A7FB-7AF8E4BF3715}" destId="{47A659E4-0155-8040-9F47-766266DD744D}" srcOrd="0" destOrd="1" presId="urn:microsoft.com/office/officeart/2005/8/layout/default"/>
    <dgm:cxn modelId="{1E54A55A-BBB0-6341-86DC-72998070563F}" srcId="{26B68C76-B287-D84A-AD3E-97586E0B3FE9}" destId="{D842F700-305E-524C-A953-551942A2B4B5}" srcOrd="1" destOrd="0" parTransId="{C3843DD2-3697-8741-9C4A-6AA50FA3E810}" sibTransId="{35F59C27-BC46-3B42-A4C2-7B074A6D3927}"/>
    <dgm:cxn modelId="{73E1857B-6EC1-AC44-9218-E4C557E97D3D}" srcId="{FB5E9EF7-9418-4449-8F67-6B9630A1D57E}" destId="{26B68C76-B287-D84A-AD3E-97586E0B3FE9}" srcOrd="2" destOrd="0" parTransId="{8A3970B4-9657-4744-A5B8-70A70ADF4624}" sibTransId="{647330D9-EAEE-DC4D-9244-33954CA130F7}"/>
    <dgm:cxn modelId="{2EBDD884-09F5-504F-956E-34A9F7AA58A0}" type="presOf" srcId="{FB5E9EF7-9418-4449-8F67-6B9630A1D57E}" destId="{12CC7F37-BF3A-4F45-BBA2-97448E96052B}" srcOrd="0" destOrd="0" presId="urn:microsoft.com/office/officeart/2005/8/layout/default"/>
    <dgm:cxn modelId="{6A23D793-989F-AD4B-90E2-9F0F67143915}" srcId="{7D2CFC0D-AB10-3B45-8050-FA76ED06642C}" destId="{F1785E67-2288-B24D-B429-A09AF9D03EAC}" srcOrd="1" destOrd="0" parTransId="{2623E1DF-F7DC-B64F-826D-D8F15B185199}" sibTransId="{D83F3C1F-1548-264A-B383-0F4407F87AB1}"/>
    <dgm:cxn modelId="{8ADDC1A8-9CDA-DC42-8FE3-41A3F304A1AC}" type="presOf" srcId="{D842F700-305E-524C-A953-551942A2B4B5}" destId="{47A659E4-0155-8040-9F47-766266DD744D}" srcOrd="0" destOrd="2" presId="urn:microsoft.com/office/officeart/2005/8/layout/default"/>
    <dgm:cxn modelId="{528119A9-2231-B642-B2E9-DD3F5A8C4A22}" type="presOf" srcId="{F855BBBA-0B62-1246-8A22-2819B2C3B370}" destId="{F9E257A9-B65E-554B-8706-F0B0AFCF50AD}" srcOrd="0" destOrd="3" presId="urn:microsoft.com/office/officeart/2005/8/layout/default"/>
    <dgm:cxn modelId="{81450EB8-49B2-6940-88FD-90C7CFF206F3}" srcId="{38D53D89-B414-2A47-BFEE-1D4BA5E964E0}" destId="{4CE1DFD2-7F75-CB43-B675-875E629F54FC}" srcOrd="0" destOrd="0" parTransId="{690A1CEA-5A3E-E04A-98B6-92820C5ED2C0}" sibTransId="{28E438EB-AFC4-C24B-8930-16E2CCF4AD16}"/>
    <dgm:cxn modelId="{1BB5C0D5-9FD4-C24B-A179-5AC99A4813EC}" srcId="{26B68C76-B287-D84A-AD3E-97586E0B3FE9}" destId="{E0F0BD3C-9B8B-2B43-A7FB-7AF8E4BF3715}" srcOrd="0" destOrd="0" parTransId="{B2CBA8B3-0B42-DD4F-AB38-D31B256219C0}" sibTransId="{98489A0D-2FAA-F348-A9AE-DB21791098F7}"/>
    <dgm:cxn modelId="{9AC7B4D6-29FC-DD4E-ADD8-46148A7E03AC}" srcId="{FB5E9EF7-9418-4449-8F67-6B9630A1D57E}" destId="{38D53D89-B414-2A47-BFEE-1D4BA5E964E0}" srcOrd="3" destOrd="0" parTransId="{ECD374B4-369D-1043-A7B4-069C184A5275}" sibTransId="{8044CB79-905E-4348-BBD5-4C7FAEB3BB5E}"/>
    <dgm:cxn modelId="{51C074DB-042A-C94C-96B5-63620ED302B0}" type="presOf" srcId="{2AE8580E-699C-564A-801A-EF55B4AA4975}" destId="{F9E257A9-B65E-554B-8706-F0B0AFCF50AD}" srcOrd="0" destOrd="1" presId="urn:microsoft.com/office/officeart/2005/8/layout/default"/>
    <dgm:cxn modelId="{D56735E0-6F9E-D841-81B0-20343DCF1F3E}" srcId="{7D2CFC0D-AB10-3B45-8050-FA76ED06642C}" destId="{2AE8580E-699C-564A-801A-EF55B4AA4975}" srcOrd="0" destOrd="0" parTransId="{905F3144-D2F0-574F-A510-81662EC4C326}" sibTransId="{B2CD6AC1-D149-D842-92C1-28B2977C804C}"/>
    <dgm:cxn modelId="{0A79B5E5-7916-7146-9751-D23336C8E97C}" type="presOf" srcId="{7D2CFC0D-AB10-3B45-8050-FA76ED06642C}" destId="{F9E257A9-B65E-554B-8706-F0B0AFCF50AD}" srcOrd="0" destOrd="0" presId="urn:microsoft.com/office/officeart/2005/8/layout/default"/>
    <dgm:cxn modelId="{E4C7F4F1-E6C4-B442-BD66-5417A08FEE86}" srcId="{FB5E9EF7-9418-4449-8F67-6B9630A1D57E}" destId="{CF5B6EB5-7788-6D45-8BDD-D96CDC8A644A}" srcOrd="0" destOrd="0" parTransId="{74990D8C-E98E-BD4D-8459-3CB130118130}" sibTransId="{D615B472-2EFA-9647-AC7E-04C7DA7B29D8}"/>
    <dgm:cxn modelId="{24EA37A7-C909-0C4A-A8BD-451830C71AFD}" type="presParOf" srcId="{12CC7F37-BF3A-4F45-BBA2-97448E96052B}" destId="{EA978A60-D9EC-C548-8B75-1447BD58EA83}" srcOrd="0" destOrd="0" presId="urn:microsoft.com/office/officeart/2005/8/layout/default"/>
    <dgm:cxn modelId="{97480965-BCDD-7B4D-B321-B8E6681E2216}" type="presParOf" srcId="{12CC7F37-BF3A-4F45-BBA2-97448E96052B}" destId="{F3E8DAB4-161F-6849-884F-9AC01884FA89}" srcOrd="1" destOrd="0" presId="urn:microsoft.com/office/officeart/2005/8/layout/default"/>
    <dgm:cxn modelId="{7DBF5E50-9A7A-6E4A-8CB5-F4EA5870B35D}" type="presParOf" srcId="{12CC7F37-BF3A-4F45-BBA2-97448E96052B}" destId="{F9E257A9-B65E-554B-8706-F0B0AFCF50AD}" srcOrd="2" destOrd="0" presId="urn:microsoft.com/office/officeart/2005/8/layout/default"/>
    <dgm:cxn modelId="{EA924074-E56B-1C4D-8D58-8E4B3AB900FC}" type="presParOf" srcId="{12CC7F37-BF3A-4F45-BBA2-97448E96052B}" destId="{F0AE5F4E-BC51-3F4C-9CD9-EAD362BEB57D}" srcOrd="3" destOrd="0" presId="urn:microsoft.com/office/officeart/2005/8/layout/default"/>
    <dgm:cxn modelId="{DBDAEACB-754A-5443-8B6D-62DFFA848782}" type="presParOf" srcId="{12CC7F37-BF3A-4F45-BBA2-97448E96052B}" destId="{47A659E4-0155-8040-9F47-766266DD744D}" srcOrd="4" destOrd="0" presId="urn:microsoft.com/office/officeart/2005/8/layout/default"/>
    <dgm:cxn modelId="{A25F5DCD-427A-1E49-9D1C-4519ECC74B4D}" type="presParOf" srcId="{12CC7F37-BF3A-4F45-BBA2-97448E96052B}" destId="{284296C4-7AF4-3D4D-BA2B-CE8592C76569}" srcOrd="5" destOrd="0" presId="urn:microsoft.com/office/officeart/2005/8/layout/default"/>
    <dgm:cxn modelId="{A5C13163-84CE-E942-BD47-4B071B7F7D95}" type="presParOf" srcId="{12CC7F37-BF3A-4F45-BBA2-97448E96052B}" destId="{D98E92B3-1EB2-5644-A4B8-5CAD438D0AB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chemeClr val="accent1"/>
        </a:solidFill>
        <a:ln>
          <a:solidFill>
            <a:schemeClr val="accent1"/>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Business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chemeClr val="accent1"/>
          </a:solidFill>
        </a:ln>
      </dgm:spPr>
      <dgm:t>
        <a:bodyPr/>
        <a:lstStyle/>
        <a:p>
          <a:pPr>
            <a:buFontTx/>
            <a:buNone/>
          </a:pPr>
          <a:r>
            <a:rPr lang="nl-NL" sz="2000" b="0" i="0" dirty="0">
              <a:latin typeface="Calibri Light"/>
              <a:cs typeface="Calibri Light"/>
            </a:rPr>
            <a:t>Service </a:t>
          </a:r>
          <a:r>
            <a:rPr lang="nl-NL" sz="2000" dirty="0" err="1">
              <a:solidFill>
                <a:schemeClr val="tx1">
                  <a:lumMod val="90000"/>
                  <a:lumOff val="10000"/>
                </a:schemeClr>
              </a:solidFill>
              <a:latin typeface="Calibri Light"/>
              <a:cs typeface="Calibri Light"/>
            </a:rPr>
            <a:t>improvement</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solidFill>
          <a:srgbClr val="ED7D31"/>
        </a:solidFill>
        <a:ln>
          <a:solidFill>
            <a:srgbClr val="ED7D3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rgbClr val="ED7D31"/>
          </a:solidFill>
        </a:ln>
      </dgm:spPr>
      <dgm:t>
        <a:bodyPr/>
        <a:lstStyle/>
        <a:p>
          <a:pPr>
            <a:buFontTx/>
            <a:buNone/>
          </a:pPr>
          <a:r>
            <a:rPr lang="nl-NL" sz="2000" b="1" i="1" dirty="0">
              <a:solidFill>
                <a:srgbClr val="FA923F"/>
              </a:solidFill>
              <a:latin typeface="Calibri"/>
              <a:cs typeface="Calibri"/>
            </a:rPr>
            <a:t>Requirements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FAB4950B-0165-5448-9E43-DD7BE248AB75}" type="presOf" srcId="{280C3EFF-4EE0-F343-8EA9-4D87E673FA89}" destId="{F03E87A8-4424-174D-9BEE-A018C9E9E143}" srcOrd="0" destOrd="0" presId="urn:microsoft.com/office/officeart/2005/8/layout/chevron2"/>
    <dgm:cxn modelId="{C9533619-06DE-0F40-B6EA-0E775B798557}" type="presOf" srcId="{BD6A9D52-93A9-B240-A233-F23AA8464ED8}" destId="{320D730F-364A-2E47-9339-3D423ABBC587}" srcOrd="0" destOrd="0" presId="urn:microsoft.com/office/officeart/2005/8/layout/chevron2"/>
    <dgm:cxn modelId="{010D6423-AFA8-A843-9BCC-A41269AFA846}" type="presOf" srcId="{DA1C2FB0-0DF8-B147-B3D9-46CBF06E4EB0}" destId="{7B9D288A-6BD2-1A40-B0B9-E3FE85D83ED6}" srcOrd="0" destOrd="0" presId="urn:microsoft.com/office/officeart/2005/8/layout/chevron2"/>
    <dgm:cxn modelId="{2B146625-9EA6-2C4C-95BF-4A17F1845D55}" type="presOf" srcId="{072F194E-C723-F14A-9F90-685831B561C0}" destId="{768AD8B4-E2C9-FF46-959B-FF489DCFBDE1}"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D52A5A31-2156-4E48-AA33-E151916F8899}" type="presOf" srcId="{C429E0E7-E3F7-1E40-9284-7EC747DA94CB}" destId="{C57514A3-C0CE-9744-A723-93A605E9D494}" srcOrd="0" destOrd="0" presId="urn:microsoft.com/office/officeart/2005/8/layout/chevron2"/>
    <dgm:cxn modelId="{9F5A7D32-4E0F-FB42-99DD-AD1DD613E759}" srcId="{280C3EFF-4EE0-F343-8EA9-4D87E673FA89}" destId="{C429E0E7-E3F7-1E40-9284-7EC747DA94CB}" srcOrd="4" destOrd="0" parTransId="{AE68A02D-5B66-9642-89C6-6DB307D1C512}" sibTransId="{56E85428-BC5E-C24A-8573-EA9C23225016}"/>
    <dgm:cxn modelId="{49027F46-7ABD-5144-AD6C-2F28B2B5ED88}" type="presOf" srcId="{3C6F3CD3-1BF8-744A-9384-6E2CED0B0455}" destId="{F1D8B78B-6F12-3B4D-9F53-7027B31DB189}" srcOrd="0" destOrd="0" presId="urn:microsoft.com/office/officeart/2005/8/layout/chevron2"/>
    <dgm:cxn modelId="{8C59FA74-B34B-F242-A520-1CB6949DAC9B}" type="presOf" srcId="{6F562487-2FE2-F042-A4C6-A165A0FFAC22}" destId="{BA72248F-4A67-5340-9FA0-B16C6EE101FA}" srcOrd="0" destOrd="0" presId="urn:microsoft.com/office/officeart/2005/8/layout/chevron2"/>
    <dgm:cxn modelId="{65602876-10D1-E34F-98D2-224982A09E6C}" type="presOf" srcId="{C19951B7-166B-E44C-90C1-CFB9615A7DE2}" destId="{9ACF0CF1-DE3C-8F43-82BE-A592E48C9D53}"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5D26C879-23EC-5C49-B467-A70A6D022236}" type="presOf" srcId="{D0C90159-39B1-9440-8966-83C376A357EB}" destId="{5FE37EBC-21F9-4044-A831-C19C033EB837}"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ABCC3B88-5AAA-0D40-8518-DF6E63DACAEE}" type="presOf" srcId="{14DBC319-C6F3-864F-A294-6FB506E50286}" destId="{DE8ECE90-47FD-0C4A-9511-706CAB7499F5}" srcOrd="0" destOrd="0" presId="urn:microsoft.com/office/officeart/2005/8/layout/chevron2"/>
    <dgm:cxn modelId="{0F42EE8C-6A6A-574C-A299-3857EF6F72AE}" type="presOf" srcId="{D040A011-DBC8-444C-B5B4-237888B13048}" destId="{B2958CAC-D613-0141-A59A-C583001E135C}"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3A66FCC4-0D28-044D-A803-D6A6D9C8171D}" type="presOf" srcId="{33EAA58C-C7A4-2240-A578-D9E3D24B2837}" destId="{EC7AE2EA-06FF-C547-9434-EF0B82BECBDA}"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8E192DFF-F37B-2C45-A048-D01B1F766CB6}" type="presOf" srcId="{9CD45D3A-17F2-074E-B563-9000590F639A}" destId="{5E2127FE-E7D9-4246-9D6A-556073ED5070}" srcOrd="0" destOrd="0" presId="urn:microsoft.com/office/officeart/2005/8/layout/chevron2"/>
    <dgm:cxn modelId="{548291A3-1546-5C48-B545-C90ED62F2119}" type="presParOf" srcId="{F03E87A8-4424-174D-9BEE-A018C9E9E143}" destId="{3A6AEAF7-9093-9A42-A9FF-D982D623ED9E}" srcOrd="0" destOrd="0" presId="urn:microsoft.com/office/officeart/2005/8/layout/chevron2"/>
    <dgm:cxn modelId="{416E66D7-34D7-BD47-A429-1E4A3771AB5C}" type="presParOf" srcId="{3A6AEAF7-9093-9A42-A9FF-D982D623ED9E}" destId="{B2958CAC-D613-0141-A59A-C583001E135C}" srcOrd="0" destOrd="0" presId="urn:microsoft.com/office/officeart/2005/8/layout/chevron2"/>
    <dgm:cxn modelId="{281C4764-AAB8-3A44-B3DE-DD2CA72D1DA7}" type="presParOf" srcId="{3A6AEAF7-9093-9A42-A9FF-D982D623ED9E}" destId="{7B9D288A-6BD2-1A40-B0B9-E3FE85D83ED6}" srcOrd="1" destOrd="0" presId="urn:microsoft.com/office/officeart/2005/8/layout/chevron2"/>
    <dgm:cxn modelId="{C40DEE27-243B-1844-9A40-4A513F072134}" type="presParOf" srcId="{F03E87A8-4424-174D-9BEE-A018C9E9E143}" destId="{89CB6960-96C0-A84D-A63F-C62444D77939}" srcOrd="1" destOrd="0" presId="urn:microsoft.com/office/officeart/2005/8/layout/chevron2"/>
    <dgm:cxn modelId="{DB141E49-CA8D-0647-A58C-E0D8F21CF8ED}" type="presParOf" srcId="{F03E87A8-4424-174D-9BEE-A018C9E9E143}" destId="{502B4E16-5007-6448-9341-7B84F3D3C21C}" srcOrd="2" destOrd="0" presId="urn:microsoft.com/office/officeart/2005/8/layout/chevron2"/>
    <dgm:cxn modelId="{61179BDF-0864-594E-8EEA-8670D5094C35}" type="presParOf" srcId="{502B4E16-5007-6448-9341-7B84F3D3C21C}" destId="{DE8ECE90-47FD-0C4A-9511-706CAB7499F5}" srcOrd="0" destOrd="0" presId="urn:microsoft.com/office/officeart/2005/8/layout/chevron2"/>
    <dgm:cxn modelId="{44BD4C35-6C18-084D-9FEF-720E636051BF}" type="presParOf" srcId="{502B4E16-5007-6448-9341-7B84F3D3C21C}" destId="{F1D8B78B-6F12-3B4D-9F53-7027B31DB189}" srcOrd="1" destOrd="0" presId="urn:microsoft.com/office/officeart/2005/8/layout/chevron2"/>
    <dgm:cxn modelId="{E4CB807E-F012-CE4A-983D-8AB261B10EC0}" type="presParOf" srcId="{F03E87A8-4424-174D-9BEE-A018C9E9E143}" destId="{0FF4BE73-70D0-F54D-854F-31E68E1C304B}" srcOrd="3" destOrd="0" presId="urn:microsoft.com/office/officeart/2005/8/layout/chevron2"/>
    <dgm:cxn modelId="{4DDFCFE6-3B9A-984C-A291-55B8DEA331DB}" type="presParOf" srcId="{F03E87A8-4424-174D-9BEE-A018C9E9E143}" destId="{6A6CF363-EAA0-3240-89A2-1D30B4EB5312}" srcOrd="4" destOrd="0" presId="urn:microsoft.com/office/officeart/2005/8/layout/chevron2"/>
    <dgm:cxn modelId="{1784D073-8871-0247-99B8-2F0E1F222DBA}" type="presParOf" srcId="{6A6CF363-EAA0-3240-89A2-1D30B4EB5312}" destId="{768AD8B4-E2C9-FF46-959B-FF489DCFBDE1}" srcOrd="0" destOrd="0" presId="urn:microsoft.com/office/officeart/2005/8/layout/chevron2"/>
    <dgm:cxn modelId="{79E533FD-FA2A-E845-95FD-6D1B488E56C8}" type="presParOf" srcId="{6A6CF363-EAA0-3240-89A2-1D30B4EB5312}" destId="{5E2127FE-E7D9-4246-9D6A-556073ED5070}" srcOrd="1" destOrd="0" presId="urn:microsoft.com/office/officeart/2005/8/layout/chevron2"/>
    <dgm:cxn modelId="{BFFE191A-600C-1E44-97C2-57A8B0A46AE1}" type="presParOf" srcId="{F03E87A8-4424-174D-9BEE-A018C9E9E143}" destId="{D6892F63-7FB1-D749-8FC5-1186466B4B7A}" srcOrd="5" destOrd="0" presId="urn:microsoft.com/office/officeart/2005/8/layout/chevron2"/>
    <dgm:cxn modelId="{F31F336E-92BE-974E-9A41-B294D4ED11C9}" type="presParOf" srcId="{F03E87A8-4424-174D-9BEE-A018C9E9E143}" destId="{5D15E8E0-A38C-7A4D-B5EF-36A1E468F5BB}" srcOrd="6" destOrd="0" presId="urn:microsoft.com/office/officeart/2005/8/layout/chevron2"/>
    <dgm:cxn modelId="{680AF6BE-6616-964D-8836-80648FDB59D2}" type="presParOf" srcId="{5D15E8E0-A38C-7A4D-B5EF-36A1E468F5BB}" destId="{EC7AE2EA-06FF-C547-9434-EF0B82BECBDA}" srcOrd="0" destOrd="0" presId="urn:microsoft.com/office/officeart/2005/8/layout/chevron2"/>
    <dgm:cxn modelId="{6903A403-7646-BE45-85D0-40A84C99887A}" type="presParOf" srcId="{5D15E8E0-A38C-7A4D-B5EF-36A1E468F5BB}" destId="{9ACF0CF1-DE3C-8F43-82BE-A592E48C9D53}" srcOrd="1" destOrd="0" presId="urn:microsoft.com/office/officeart/2005/8/layout/chevron2"/>
    <dgm:cxn modelId="{11916D7D-E56E-864E-95E4-2E29FA930C91}" type="presParOf" srcId="{F03E87A8-4424-174D-9BEE-A018C9E9E143}" destId="{0068E874-7084-3F45-91F1-32AD17444FF3}" srcOrd="7" destOrd="0" presId="urn:microsoft.com/office/officeart/2005/8/layout/chevron2"/>
    <dgm:cxn modelId="{16916DCC-9F75-FD46-A95B-85EBEC56E539}" type="presParOf" srcId="{F03E87A8-4424-174D-9BEE-A018C9E9E143}" destId="{F76E4482-A07E-5F42-BB9A-21AC5E260CFB}" srcOrd="8" destOrd="0" presId="urn:microsoft.com/office/officeart/2005/8/layout/chevron2"/>
    <dgm:cxn modelId="{0BDC13FB-05C5-FD45-BF9F-D861011E1405}" type="presParOf" srcId="{F76E4482-A07E-5F42-BB9A-21AC5E260CFB}" destId="{C57514A3-C0CE-9744-A723-93A605E9D494}" srcOrd="0" destOrd="0" presId="urn:microsoft.com/office/officeart/2005/8/layout/chevron2"/>
    <dgm:cxn modelId="{E5B2A200-9EC3-0A40-B08E-806979A7A7EC}" type="presParOf" srcId="{F76E4482-A07E-5F42-BB9A-21AC5E260CFB}" destId="{320D730F-364A-2E47-9339-3D423ABBC587}" srcOrd="1" destOrd="0" presId="urn:microsoft.com/office/officeart/2005/8/layout/chevron2"/>
    <dgm:cxn modelId="{F3D3D599-C1AC-4645-9119-B111EBF08C8F}" type="presParOf" srcId="{F03E87A8-4424-174D-9BEE-A018C9E9E143}" destId="{5718AFC0-F84F-864D-B805-C57B7EA69B3D}" srcOrd="9" destOrd="0" presId="urn:microsoft.com/office/officeart/2005/8/layout/chevron2"/>
    <dgm:cxn modelId="{8D7986C2-3216-374F-9238-2C7F29DD3461}" type="presParOf" srcId="{F03E87A8-4424-174D-9BEE-A018C9E9E143}" destId="{6E92FE6F-E501-0F41-B68B-EFED2A1C879E}" srcOrd="10" destOrd="0" presId="urn:microsoft.com/office/officeart/2005/8/layout/chevron2"/>
    <dgm:cxn modelId="{C1CE2210-4EDC-B041-A2A7-98835F9D4B7E}" type="presParOf" srcId="{6E92FE6F-E501-0F41-B68B-EFED2A1C879E}" destId="{BA72248F-4A67-5340-9FA0-B16C6EE101FA}" srcOrd="0" destOrd="0" presId="urn:microsoft.com/office/officeart/2005/8/layout/chevron2"/>
    <dgm:cxn modelId="{0F886E80-C524-0D4F-99BB-B9C61771F1AD}"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2"/>
        </a:solidFill>
        <a:ln>
          <a:solidFill>
            <a:schemeClr val="accent2"/>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rgbClr val="4472C4"/>
        </a:solidFill>
        <a:ln>
          <a:solidFill>
            <a:srgbClr val="4472C4"/>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2"/>
          </a:solidFill>
        </a:ln>
      </dgm:spPr>
      <dgm:t>
        <a:bodyPr/>
        <a:lstStyle/>
        <a:p>
          <a:pPr>
            <a:buFontTx/>
            <a:buNone/>
          </a:pPr>
          <a:r>
            <a:rPr lang="nl-NL" sz="2000" b="1" i="1" dirty="0">
              <a:solidFill>
                <a:srgbClr val="FA923F"/>
              </a:solidFill>
              <a:latin typeface="Calibri"/>
              <a:cs typeface="Calibri"/>
            </a:rPr>
            <a:t>Business </a:t>
          </a:r>
          <a:r>
            <a:rPr lang="nl-NL" sz="2000" b="1" i="1" dirty="0" err="1">
              <a:solidFill>
                <a:srgbClr val="FA923F"/>
              </a:solidFill>
              <a:latin typeface="Calibri"/>
              <a:cs typeface="Calibri"/>
            </a:rPr>
            <a:t>improvement</a:t>
          </a:r>
          <a:endParaRPr lang="nl-NL" sz="2000" b="1" i="1" dirty="0">
            <a:solidFill>
              <a:srgbClr val="FA923F"/>
            </a:solidFill>
            <a:latin typeface="Calibri"/>
            <a:cs typeface="Calibri"/>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rgbClr val="4472C4"/>
          </a:solidFill>
        </a:ln>
      </dgm:spPr>
      <dgm:t>
        <a:bodyPr/>
        <a:lstStyle/>
        <a:p>
          <a:pPr>
            <a:buFontTx/>
            <a:buNone/>
          </a:pPr>
          <a:r>
            <a:rPr lang="nl-NL" sz="2000" b="0" i="0" dirty="0">
              <a:latin typeface="Calibri Light"/>
              <a:cs typeface="Calibri Light"/>
            </a:rPr>
            <a:t>Service </a:t>
          </a:r>
          <a:r>
            <a:rPr lang="nl-NL" sz="2000" dirty="0" err="1">
              <a:solidFill>
                <a:schemeClr val="tx1">
                  <a:lumMod val="90000"/>
                  <a:lumOff val="10000"/>
                </a:schemeClr>
              </a:solidFill>
              <a:latin typeface="Calibri Light"/>
              <a:cs typeface="Calibri Light"/>
            </a:rPr>
            <a:t>improvement</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Requirements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3398162E-B2C7-374C-A42D-1CD4D3D4BE4C}" srcId="{280C3EFF-4EE0-F343-8EA9-4D87E673FA89}" destId="{33EAA58C-C7A4-2240-A578-D9E3D24B2837}" srcOrd="3" destOrd="0" parTransId="{376EDCEC-590F-5949-AD29-276AE769B6CD}" sibTransId="{983403E1-06A9-C54F-960F-5D0F53E8099C}"/>
    <dgm:cxn modelId="{9F5A7D32-4E0F-FB42-99DD-AD1DD613E759}" srcId="{280C3EFF-4EE0-F343-8EA9-4D87E673FA89}" destId="{C429E0E7-E3F7-1E40-9284-7EC747DA94CB}" srcOrd="4" destOrd="0" parTransId="{AE68A02D-5B66-9642-89C6-6DB307D1C512}" sibTransId="{56E85428-BC5E-C24A-8573-EA9C23225016}"/>
    <dgm:cxn modelId="{C1E8CA64-FC5C-814C-8082-EED492725B36}" type="presOf" srcId="{C429E0E7-E3F7-1E40-9284-7EC747DA94CB}" destId="{C57514A3-C0CE-9744-A723-93A605E9D494}" srcOrd="0" destOrd="0" presId="urn:microsoft.com/office/officeart/2005/8/layout/chevron2"/>
    <dgm:cxn modelId="{75E30F74-E9C0-A24B-9C1A-78FE19722861}" type="presOf" srcId="{DA1C2FB0-0DF8-B147-B3D9-46CBF06E4EB0}" destId="{7B9D288A-6BD2-1A40-B0B9-E3FE85D83ED6}"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3FE48F58-75A7-D241-9C3E-ED673CC30CCC}" type="presOf" srcId="{BD6A9D52-93A9-B240-A233-F23AA8464ED8}" destId="{320D730F-364A-2E47-9339-3D423ABBC587}"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F36BE695-2967-4143-A0C6-F7A5909A0346}" type="presOf" srcId="{280C3EFF-4EE0-F343-8EA9-4D87E673FA89}" destId="{F03E87A8-4424-174D-9BEE-A018C9E9E143}" srcOrd="0" destOrd="0" presId="urn:microsoft.com/office/officeart/2005/8/layout/chevron2"/>
    <dgm:cxn modelId="{B0C8B5A0-5669-B640-8BDC-40862EDACFDE}" type="presOf" srcId="{D0C90159-39B1-9440-8966-83C376A357EB}" destId="{5FE37EBC-21F9-4044-A831-C19C033EB837}"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E3E492AF-B4CC-B645-8888-987D3E0371EE}" type="presOf" srcId="{9CD45D3A-17F2-074E-B563-9000590F639A}" destId="{5E2127FE-E7D9-4246-9D6A-556073ED5070}"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1784EEC2-7008-9049-AF74-0119F8F2B0AF}" type="presOf" srcId="{C19951B7-166B-E44C-90C1-CFB9615A7DE2}" destId="{9ACF0CF1-DE3C-8F43-82BE-A592E48C9D53}" srcOrd="0" destOrd="0" presId="urn:microsoft.com/office/officeart/2005/8/layout/chevron2"/>
    <dgm:cxn modelId="{8FE636C6-618B-7C43-A54F-070E1D8F5BDC}" type="presOf" srcId="{D040A011-DBC8-444C-B5B4-237888B13048}" destId="{B2958CAC-D613-0141-A59A-C583001E135C}"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C330BCCE-4F90-8347-867B-B46B679225FD}" type="presOf" srcId="{072F194E-C723-F14A-9F90-685831B561C0}" destId="{768AD8B4-E2C9-FF46-959B-FF489DCFBDE1}" srcOrd="0" destOrd="0" presId="urn:microsoft.com/office/officeart/2005/8/layout/chevron2"/>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1797A2D9-BAC5-BF4E-B9B9-56319CCBFF07}" type="presOf" srcId="{3C6F3CD3-1BF8-744A-9384-6E2CED0B0455}" destId="{F1D8B78B-6F12-3B4D-9F53-7027B31DB189}" srcOrd="0" destOrd="0" presId="urn:microsoft.com/office/officeart/2005/8/layout/chevron2"/>
    <dgm:cxn modelId="{247DC5DD-A0AF-5C4A-8DAC-FB46F84E5281}" type="presOf" srcId="{14DBC319-C6F3-864F-A294-6FB506E50286}" destId="{DE8ECE90-47FD-0C4A-9511-706CAB7499F5}" srcOrd="0" destOrd="0" presId="urn:microsoft.com/office/officeart/2005/8/layout/chevron2"/>
    <dgm:cxn modelId="{532069DF-793C-B94B-A9BB-2A23D82687AA}" srcId="{C429E0E7-E3F7-1E40-9284-7EC747DA94CB}" destId="{BD6A9D52-93A9-B240-A233-F23AA8464ED8}" srcOrd="0" destOrd="0" parTransId="{B673A1A5-EF1E-2F48-A626-52CF49AFC936}" sibTransId="{729481FC-7519-5C47-8B74-976378D4623C}"/>
    <dgm:cxn modelId="{D8D323FA-CDAA-174B-8388-2D656E6C0AB3}" type="presOf" srcId="{6F562487-2FE2-F042-A4C6-A165A0FFAC22}" destId="{BA72248F-4A67-5340-9FA0-B16C6EE101FA}" srcOrd="0" destOrd="0" presId="urn:microsoft.com/office/officeart/2005/8/layout/chevron2"/>
    <dgm:cxn modelId="{C4A05EFA-A316-B14D-9F65-107230C45A45}" type="presOf" srcId="{33EAA58C-C7A4-2240-A578-D9E3D24B2837}" destId="{EC7AE2EA-06FF-C547-9434-EF0B82BECBDA}" srcOrd="0" destOrd="0" presId="urn:microsoft.com/office/officeart/2005/8/layout/chevron2"/>
    <dgm:cxn modelId="{9F0E5761-42C4-D641-9675-9182B888E359}" type="presParOf" srcId="{F03E87A8-4424-174D-9BEE-A018C9E9E143}" destId="{3A6AEAF7-9093-9A42-A9FF-D982D623ED9E}" srcOrd="0" destOrd="0" presId="urn:microsoft.com/office/officeart/2005/8/layout/chevron2"/>
    <dgm:cxn modelId="{5B487C31-439A-5545-A513-E5BA2B335E05}" type="presParOf" srcId="{3A6AEAF7-9093-9A42-A9FF-D982D623ED9E}" destId="{B2958CAC-D613-0141-A59A-C583001E135C}" srcOrd="0" destOrd="0" presId="urn:microsoft.com/office/officeart/2005/8/layout/chevron2"/>
    <dgm:cxn modelId="{A25C349E-8E3C-BC4A-8268-2020E04D7147}" type="presParOf" srcId="{3A6AEAF7-9093-9A42-A9FF-D982D623ED9E}" destId="{7B9D288A-6BD2-1A40-B0B9-E3FE85D83ED6}" srcOrd="1" destOrd="0" presId="urn:microsoft.com/office/officeart/2005/8/layout/chevron2"/>
    <dgm:cxn modelId="{EB767908-C472-0547-979C-1A024AF04B7A}" type="presParOf" srcId="{F03E87A8-4424-174D-9BEE-A018C9E9E143}" destId="{89CB6960-96C0-A84D-A63F-C62444D77939}" srcOrd="1" destOrd="0" presId="urn:microsoft.com/office/officeart/2005/8/layout/chevron2"/>
    <dgm:cxn modelId="{602AB5A4-AFF4-C34D-8F8F-99567BD6A494}" type="presParOf" srcId="{F03E87A8-4424-174D-9BEE-A018C9E9E143}" destId="{502B4E16-5007-6448-9341-7B84F3D3C21C}" srcOrd="2" destOrd="0" presId="urn:microsoft.com/office/officeart/2005/8/layout/chevron2"/>
    <dgm:cxn modelId="{A7FDF8D1-FCA1-EC43-BB9E-530B302206FF}" type="presParOf" srcId="{502B4E16-5007-6448-9341-7B84F3D3C21C}" destId="{DE8ECE90-47FD-0C4A-9511-706CAB7499F5}" srcOrd="0" destOrd="0" presId="urn:microsoft.com/office/officeart/2005/8/layout/chevron2"/>
    <dgm:cxn modelId="{E0E05129-12ED-9640-A55C-B5C0A87F59F9}" type="presParOf" srcId="{502B4E16-5007-6448-9341-7B84F3D3C21C}" destId="{F1D8B78B-6F12-3B4D-9F53-7027B31DB189}" srcOrd="1" destOrd="0" presId="urn:microsoft.com/office/officeart/2005/8/layout/chevron2"/>
    <dgm:cxn modelId="{8743541E-F088-924D-A915-5CCD48DE4938}" type="presParOf" srcId="{F03E87A8-4424-174D-9BEE-A018C9E9E143}" destId="{0FF4BE73-70D0-F54D-854F-31E68E1C304B}" srcOrd="3" destOrd="0" presId="urn:microsoft.com/office/officeart/2005/8/layout/chevron2"/>
    <dgm:cxn modelId="{09EA3BD8-3AC7-F543-ABA4-2E377B117E8D}" type="presParOf" srcId="{F03E87A8-4424-174D-9BEE-A018C9E9E143}" destId="{6A6CF363-EAA0-3240-89A2-1D30B4EB5312}" srcOrd="4" destOrd="0" presId="urn:microsoft.com/office/officeart/2005/8/layout/chevron2"/>
    <dgm:cxn modelId="{2FF80F75-9A62-C24E-96B8-F114AE43F25D}" type="presParOf" srcId="{6A6CF363-EAA0-3240-89A2-1D30B4EB5312}" destId="{768AD8B4-E2C9-FF46-959B-FF489DCFBDE1}" srcOrd="0" destOrd="0" presId="urn:microsoft.com/office/officeart/2005/8/layout/chevron2"/>
    <dgm:cxn modelId="{A989C13D-5EAD-C54A-B510-674BDF30BAA0}" type="presParOf" srcId="{6A6CF363-EAA0-3240-89A2-1D30B4EB5312}" destId="{5E2127FE-E7D9-4246-9D6A-556073ED5070}" srcOrd="1" destOrd="0" presId="urn:microsoft.com/office/officeart/2005/8/layout/chevron2"/>
    <dgm:cxn modelId="{BAD3C5AA-27BC-3647-98B4-8D6BE1A560B3}" type="presParOf" srcId="{F03E87A8-4424-174D-9BEE-A018C9E9E143}" destId="{D6892F63-7FB1-D749-8FC5-1186466B4B7A}" srcOrd="5" destOrd="0" presId="urn:microsoft.com/office/officeart/2005/8/layout/chevron2"/>
    <dgm:cxn modelId="{9A5EE5E5-351B-A640-8838-54C70A1CC075}" type="presParOf" srcId="{F03E87A8-4424-174D-9BEE-A018C9E9E143}" destId="{5D15E8E0-A38C-7A4D-B5EF-36A1E468F5BB}" srcOrd="6" destOrd="0" presId="urn:microsoft.com/office/officeart/2005/8/layout/chevron2"/>
    <dgm:cxn modelId="{01311DBD-ABCF-D644-8696-9887DB36B17A}" type="presParOf" srcId="{5D15E8E0-A38C-7A4D-B5EF-36A1E468F5BB}" destId="{EC7AE2EA-06FF-C547-9434-EF0B82BECBDA}" srcOrd="0" destOrd="0" presId="urn:microsoft.com/office/officeart/2005/8/layout/chevron2"/>
    <dgm:cxn modelId="{B3095914-E997-8A44-B62C-8F7EB537A1A4}" type="presParOf" srcId="{5D15E8E0-A38C-7A4D-B5EF-36A1E468F5BB}" destId="{9ACF0CF1-DE3C-8F43-82BE-A592E48C9D53}" srcOrd="1" destOrd="0" presId="urn:microsoft.com/office/officeart/2005/8/layout/chevron2"/>
    <dgm:cxn modelId="{345B6771-A99B-4E49-9C0B-E223F4D384D6}" type="presParOf" srcId="{F03E87A8-4424-174D-9BEE-A018C9E9E143}" destId="{0068E874-7084-3F45-91F1-32AD17444FF3}" srcOrd="7" destOrd="0" presId="urn:microsoft.com/office/officeart/2005/8/layout/chevron2"/>
    <dgm:cxn modelId="{6F518FDA-9921-0B4B-87CD-1ADD03FA7517}" type="presParOf" srcId="{F03E87A8-4424-174D-9BEE-A018C9E9E143}" destId="{F76E4482-A07E-5F42-BB9A-21AC5E260CFB}" srcOrd="8" destOrd="0" presId="urn:microsoft.com/office/officeart/2005/8/layout/chevron2"/>
    <dgm:cxn modelId="{864E95DC-EEAA-934E-A8DC-48246302B0C5}" type="presParOf" srcId="{F76E4482-A07E-5F42-BB9A-21AC5E260CFB}" destId="{C57514A3-C0CE-9744-A723-93A605E9D494}" srcOrd="0" destOrd="0" presId="urn:microsoft.com/office/officeart/2005/8/layout/chevron2"/>
    <dgm:cxn modelId="{76D54220-C01F-CB48-908F-D17B7370B9F2}" type="presParOf" srcId="{F76E4482-A07E-5F42-BB9A-21AC5E260CFB}" destId="{320D730F-364A-2E47-9339-3D423ABBC587}" srcOrd="1" destOrd="0" presId="urn:microsoft.com/office/officeart/2005/8/layout/chevron2"/>
    <dgm:cxn modelId="{90608A53-64A8-FC41-A509-C58F50F6C775}" type="presParOf" srcId="{F03E87A8-4424-174D-9BEE-A018C9E9E143}" destId="{5718AFC0-F84F-864D-B805-C57B7EA69B3D}" srcOrd="9" destOrd="0" presId="urn:microsoft.com/office/officeart/2005/8/layout/chevron2"/>
    <dgm:cxn modelId="{F2600B1B-2583-A44E-AFFE-35CEEDD5BC57}" type="presParOf" srcId="{F03E87A8-4424-174D-9BEE-A018C9E9E143}" destId="{6E92FE6F-E501-0F41-B68B-EFED2A1C879E}" srcOrd="10" destOrd="0" presId="urn:microsoft.com/office/officeart/2005/8/layout/chevron2"/>
    <dgm:cxn modelId="{D78C8816-9A77-CA40-952A-CFCC28D97F28}" type="presParOf" srcId="{6E92FE6F-E501-0F41-B68B-EFED2A1C879E}" destId="{BA72248F-4A67-5340-9FA0-B16C6EE101FA}" srcOrd="0" destOrd="0" presId="urn:microsoft.com/office/officeart/2005/8/layout/chevron2"/>
    <dgm:cxn modelId="{ED767B76-7210-EF4C-9B2D-3F1B1764D336}"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a:latin typeface="Calibri Light"/>
              <a:cs typeface="Calibri Light"/>
            </a:rPr>
            <a:t>Business-requirements</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r>
            <a:rPr lang="nl-NL" sz="1600" b="0" i="0" dirty="0">
              <a:latin typeface="Calibri Light"/>
              <a:cs typeface="Calibri Light"/>
            </a:rPr>
            <a:t>Beschrijving gewenste verandering</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r>
            <a:rPr lang="nl-NL" sz="1600" b="0" i="0" dirty="0">
              <a:latin typeface="Calibri Light"/>
              <a:cs typeface="Calibri Light"/>
            </a:rPr>
            <a:t>Testen</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a:latin typeface="Calibri Light"/>
              <a:cs typeface="Calibri Light"/>
            </a:rPr>
            <a:t>Training en documentatie</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699AC33B-13F4-CF44-8812-1D19742ADC17}">
      <dgm:prSet phldrT="[Tekst]" custT="1"/>
      <dgm:spPr/>
      <dgm:t>
        <a:bodyPr/>
        <a:lstStyle/>
        <a:p>
          <a:r>
            <a:rPr lang="nl-NL" sz="1400" b="0" i="0" dirty="0">
              <a:latin typeface="Calibri Light"/>
              <a:cs typeface="Calibri Light"/>
            </a:rPr>
            <a:t>Prioriteit</a:t>
          </a:r>
        </a:p>
      </dgm:t>
    </dgm:pt>
    <dgm:pt modelId="{B9BA4BF2-8012-E747-BA40-6BD01F1D0A7A}" type="parTrans" cxnId="{C433A27C-176D-AB41-A0CD-E7992AEF1CD9}">
      <dgm:prSet/>
      <dgm:spPr/>
      <dgm:t>
        <a:bodyPr/>
        <a:lstStyle/>
        <a:p>
          <a:endParaRPr lang="nl-NL"/>
        </a:p>
      </dgm:t>
    </dgm:pt>
    <dgm:pt modelId="{E483F3E3-F7C2-4449-81BA-D4C37F69C5AA}" type="sibTrans" cxnId="{C433A27C-176D-AB41-A0CD-E7992AEF1CD9}">
      <dgm:prSet/>
      <dgm:spPr/>
      <dgm:t>
        <a:bodyPr/>
        <a:lstStyle/>
        <a:p>
          <a:endParaRPr lang="nl-NL"/>
        </a:p>
      </dgm:t>
    </dgm:pt>
    <dgm:pt modelId="{33CB5B13-82D3-4745-AD4C-3F4788F49457}">
      <dgm:prSet phldrT="[Tekst]" custT="1"/>
      <dgm:spPr/>
      <dgm:t>
        <a:bodyPr/>
        <a:lstStyle/>
        <a:p>
          <a:r>
            <a:rPr lang="nl-NL" sz="1400" b="0" i="0" dirty="0">
              <a:latin typeface="Calibri Light"/>
              <a:cs typeface="Calibri Light"/>
            </a:rPr>
            <a:t>Impact</a:t>
          </a:r>
        </a:p>
      </dgm:t>
    </dgm:pt>
    <dgm:pt modelId="{38A2D15D-1C69-1C41-91CC-D465942AD706}" type="parTrans" cxnId="{062EB369-28FB-9A41-B711-3715BF9AE75F}">
      <dgm:prSet/>
      <dgm:spPr/>
      <dgm:t>
        <a:bodyPr/>
        <a:lstStyle/>
        <a:p>
          <a:endParaRPr lang="nl-NL"/>
        </a:p>
      </dgm:t>
    </dgm:pt>
    <dgm:pt modelId="{2D09AE94-08A6-1F4B-A0E3-19C35953D580}" type="sibTrans" cxnId="{062EB369-28FB-9A41-B711-3715BF9AE75F}">
      <dgm:prSet/>
      <dgm:spPr/>
      <dgm:t>
        <a:bodyPr/>
        <a:lstStyle/>
        <a:p>
          <a:endParaRPr lang="nl-NL"/>
        </a:p>
      </dgm:t>
    </dgm:pt>
    <dgm:pt modelId="{72CDB1BC-D956-414B-B77A-970C7953CDEF}">
      <dgm:prSet phldrT="[Tekst]" custT="1"/>
      <dgm:spPr/>
      <dgm:t>
        <a:bodyPr/>
        <a:lstStyle/>
        <a:p>
          <a:r>
            <a:rPr lang="nl-NL" sz="1400" b="0" i="0" dirty="0" err="1">
              <a:latin typeface="Calibri Light"/>
              <a:cs typeface="Calibri Light"/>
            </a:rPr>
            <a:t>Accceptatietest</a:t>
          </a:r>
          <a:endParaRPr lang="nl-NL" sz="1400" b="0" i="0" dirty="0">
            <a:latin typeface="Calibri Light"/>
            <a:cs typeface="Calibri Light"/>
          </a:endParaRPr>
        </a:p>
        <a:p>
          <a:endParaRPr lang="nl-NL" sz="1400" b="0" i="0" dirty="0">
            <a:latin typeface="Calibri Light"/>
            <a:cs typeface="Calibri Light"/>
          </a:endParaRPr>
        </a:p>
      </dgm:t>
    </dgm:pt>
    <dgm:pt modelId="{A03D8814-F890-F04C-9E81-752BEC7BB5A0}" type="parTrans" cxnId="{8B46A287-4EF2-B34D-972E-43CEC3B04F3E}">
      <dgm:prSet/>
      <dgm:spPr/>
      <dgm:t>
        <a:bodyPr/>
        <a:lstStyle/>
        <a:p>
          <a:endParaRPr lang="nl-NL"/>
        </a:p>
      </dgm:t>
    </dgm:pt>
    <dgm:pt modelId="{362A664B-70E6-7540-8ED2-401D41F4B416}" type="sibTrans" cxnId="{8B46A287-4EF2-B34D-972E-43CEC3B04F3E}">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Van de nieuwe of aangepaste </a:t>
          </a:r>
          <a:r>
            <a:rPr lang="nl-NL" sz="1400" b="0" i="0" dirty="0" err="1">
              <a:latin typeface="Calibri Light"/>
              <a:cs typeface="Calibri Light"/>
            </a:rPr>
            <a:t>informatie-voorziening</a:t>
          </a:r>
          <a:endParaRPr lang="nl-NL" sz="1400" b="0" i="0" dirty="0">
            <a:latin typeface="Calibri Light"/>
            <a:cs typeface="Calibri Light"/>
          </a:endParaRP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4F6E1963-3059-824C-88C2-16A9E3089C05}">
      <dgm:prSet custT="1"/>
      <dgm:spPr/>
      <dgm:t>
        <a:bodyPr/>
        <a:lstStyle/>
        <a:p>
          <a:r>
            <a:rPr lang="nl-NL" sz="1400" b="0" i="0" dirty="0">
              <a:latin typeface="Calibri Light"/>
              <a:cs typeface="Calibri Light"/>
            </a:rPr>
            <a:t>Wat is de vraag achter de vraag?</a:t>
          </a:r>
        </a:p>
      </dgm:t>
    </dgm:pt>
    <dgm:pt modelId="{67007B29-8A16-CC49-8622-8AA606FFF6A6}" type="parTrans" cxnId="{CC739543-2F9A-044D-A288-C50BD08B34E5}">
      <dgm:prSet/>
      <dgm:spPr/>
      <dgm:t>
        <a:bodyPr/>
        <a:lstStyle/>
        <a:p>
          <a:endParaRPr lang="nl-NL"/>
        </a:p>
      </dgm:t>
    </dgm:pt>
    <dgm:pt modelId="{B5862B7C-BE05-F041-97E7-96E80EDCAB3C}" type="sibTrans" cxnId="{CC739543-2F9A-044D-A288-C50BD08B34E5}">
      <dgm:prSet/>
      <dgm:spPr/>
      <dgm:t>
        <a:bodyPr/>
        <a:lstStyle/>
        <a:p>
          <a:endParaRPr lang="nl-NL"/>
        </a:p>
      </dgm:t>
    </dgm:pt>
    <dgm:pt modelId="{2E3C4C58-52D4-924C-A7B4-D64FC8DEC086}">
      <dgm:prSet phldrT="[Tekst]" custT="1"/>
      <dgm:spPr/>
      <dgm:t>
        <a:bodyPr/>
        <a:lstStyle/>
        <a:p>
          <a:r>
            <a:rPr lang="nl-NL" sz="1400" b="0" i="0" dirty="0">
              <a:latin typeface="Calibri Light"/>
              <a:cs typeface="Calibri Light"/>
            </a:rPr>
            <a:t>Baten</a:t>
          </a:r>
        </a:p>
      </dgm:t>
    </dgm:pt>
    <dgm:pt modelId="{5E9DFC5D-7246-A948-94FA-1A3C7360169C}" type="parTrans" cxnId="{F783E7D3-C0E1-AD4C-97EB-75E6D3236F0A}">
      <dgm:prSet/>
      <dgm:spPr/>
      <dgm:t>
        <a:bodyPr/>
        <a:lstStyle/>
        <a:p>
          <a:endParaRPr lang="nl-NL"/>
        </a:p>
      </dgm:t>
    </dgm:pt>
    <dgm:pt modelId="{3F908365-AAE8-F44D-B39F-041B04D0FF0F}" type="sibTrans" cxnId="{F783E7D3-C0E1-AD4C-97EB-75E6D3236F0A}">
      <dgm:prSet/>
      <dgm:spPr/>
      <dgm:t>
        <a:bodyPr/>
        <a:lstStyle/>
        <a:p>
          <a:endParaRPr lang="nl-NL"/>
        </a:p>
      </dgm:t>
    </dgm:pt>
    <dgm:pt modelId="{C8A59B4E-71E2-8F47-8E6C-FA80484D3936}">
      <dgm:prSet phldrT="[Tekst]" custT="1"/>
      <dgm:spPr/>
      <dgm:t>
        <a:bodyPr/>
        <a:lstStyle/>
        <a:p>
          <a:r>
            <a:rPr lang="nl-NL" sz="1400" b="0" i="0" dirty="0">
              <a:latin typeface="Calibri Light"/>
              <a:cs typeface="Calibri Light"/>
            </a:rPr>
            <a:t>Standaard oplossingen</a:t>
          </a:r>
        </a:p>
      </dgm:t>
    </dgm:pt>
    <dgm:pt modelId="{B0B3254E-7D4D-644A-AD6F-917E0AF6F225}" type="parTrans" cxnId="{E97983FF-04F7-A746-BB2F-883B73804198}">
      <dgm:prSet/>
      <dgm:spPr/>
      <dgm:t>
        <a:bodyPr/>
        <a:lstStyle/>
        <a:p>
          <a:endParaRPr lang="nl-NL"/>
        </a:p>
      </dgm:t>
    </dgm:pt>
    <dgm:pt modelId="{295F9F61-060F-AD44-A766-4B81D22F6920}" type="sibTrans" cxnId="{E97983FF-04F7-A746-BB2F-883B73804198}">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t="-9000" b="-9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t="-56000" b="-56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l="-4000" r="-4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t="-15000" b="-15000"/>
          </a:stretch>
        </a:blipFill>
      </dgm:spPr>
    </dgm:pt>
  </dgm:ptLst>
  <dgm:cxnLst>
    <dgm:cxn modelId="{3F712802-AA5D-074B-B949-2FF8A71540AB}" type="presOf" srcId="{72CDB1BC-D956-414B-B77A-970C7953CDEF}" destId="{340D608E-D829-DA46-9862-5D82CAFC779F}" srcOrd="0" destOrd="1" presId="urn:microsoft.com/office/officeart/2005/8/layout/pList2"/>
    <dgm:cxn modelId="{F6D89906-4FC2-9942-A558-CDCB58A76DC6}" type="presOf" srcId="{A4CEAA13-3DB4-4ADA-BC99-B5A6D8C69B57}" destId="{6F5BAFB3-7C5C-0B45-91F7-2BF2E94B6F45}" srcOrd="0" destOrd="0"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31D79C1C-400B-B444-9BD6-5EC539004866}" type="presOf" srcId="{C8A59B4E-71E2-8F47-8E6C-FA80484D3936}" destId="{D40E83AD-7A2F-F14B-9FAF-D1DBF5B397D0}" srcOrd="0" destOrd="4" presId="urn:microsoft.com/office/officeart/2005/8/layout/pList2"/>
    <dgm:cxn modelId="{E164C21C-95D1-C24B-91B9-98579FB34B97}" type="presOf" srcId="{3CC054DB-2730-485C-A8A9-B0DC5FD29D3F}" destId="{340D608E-D829-DA46-9862-5D82CAFC779F}" srcOrd="0" destOrd="0" presId="urn:microsoft.com/office/officeart/2005/8/layout/pList2"/>
    <dgm:cxn modelId="{471E901D-8F67-1640-BC24-528171F7848D}" type="presOf" srcId="{702BDD41-C010-4314-BF09-B7A4ACCFA98A}" destId="{53CB026F-B785-5141-A88A-62D59EE157C8}" srcOrd="0" destOrd="0" presId="urn:microsoft.com/office/officeart/2005/8/layout/pList2"/>
    <dgm:cxn modelId="{91EF082C-1941-894E-83B7-343EB9182033}" type="presOf" srcId="{699AC33B-13F4-CF44-8812-1D19742ADC17}" destId="{D40E83AD-7A2F-F14B-9FAF-D1DBF5B397D0}" srcOrd="0" destOrd="1"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C7647337-B249-C84D-A07D-50BE799E8921}" srcId="{0A69292D-3161-4C61-97EB-45DC0B435A4B}" destId="{D464C271-22FE-BD41-8257-834D5F5D7341}" srcOrd="0" destOrd="0" parTransId="{FB7FD86E-3E30-434C-8F52-03213379F534}" sibTransId="{FD28B331-461B-3A44-BFEE-29AF3FE80B42}"/>
    <dgm:cxn modelId="{55F30A39-CB5D-8342-8EE1-73325383E13A}" type="presOf" srcId="{0A69292D-3161-4C61-97EB-45DC0B435A4B}" destId="{C78226FA-D035-8841-BAE6-9370565E477E}" srcOrd="0" destOrd="0" presId="urn:microsoft.com/office/officeart/2005/8/layout/pList2"/>
    <dgm:cxn modelId="{4A6EA23A-D7D6-F242-B25C-155A98DA19E7}" type="presOf" srcId="{BA5BC41E-BDC8-4927-BFDD-E6CD6DB8F4EA}" destId="{D40E83AD-7A2F-F14B-9FAF-D1DBF5B397D0}" srcOrd="0" destOrd="0" presId="urn:microsoft.com/office/officeart/2005/8/layout/pList2"/>
    <dgm:cxn modelId="{CC739543-2F9A-044D-A288-C50BD08B34E5}" srcId="{AF824766-8817-467B-BC63-CD3B22DD52BF}" destId="{4F6E1963-3059-824C-88C2-16A9E3089C05}" srcOrd="0" destOrd="0" parTransId="{67007B29-8A16-CC49-8622-8AA606FFF6A6}" sibTransId="{B5862B7C-BE05-F041-97E7-96E80EDCAB3C}"/>
    <dgm:cxn modelId="{062EB369-28FB-9A41-B711-3715BF9AE75F}" srcId="{BA5BC41E-BDC8-4927-BFDD-E6CD6DB8F4EA}" destId="{33CB5B13-82D3-4745-AD4C-3F4788F49457}" srcOrd="1" destOrd="0" parTransId="{38A2D15D-1C69-1C41-91CC-D465942AD706}" sibTransId="{2D09AE94-08A6-1F4B-A0E3-19C35953D580}"/>
    <dgm:cxn modelId="{17A8E14D-9B31-964D-9F02-660E4ACF8C86}" type="presOf" srcId="{AF824766-8817-467B-BC63-CD3B22DD52BF}" destId="{756181F0-2C4D-7045-9E52-50FF9393B946}" srcOrd="0" destOrd="0" presId="urn:microsoft.com/office/officeart/2005/8/layout/pList2"/>
    <dgm:cxn modelId="{4BE7BE57-4BD2-CF48-A9AA-EDFD69B60D38}" type="presOf" srcId="{33CB5B13-82D3-4745-AD4C-3F4788F49457}" destId="{D40E83AD-7A2F-F14B-9FAF-D1DBF5B397D0}" srcOrd="0" destOrd="2"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82FF395A-7B62-8040-9C99-75D113B3E168}" type="presOf" srcId="{2E3C4C58-52D4-924C-A7B4-D64FC8DEC086}" destId="{D40E83AD-7A2F-F14B-9FAF-D1DBF5B397D0}" srcOrd="0" destOrd="3" presId="urn:microsoft.com/office/officeart/2005/8/layout/pList2"/>
    <dgm:cxn modelId="{C433A27C-176D-AB41-A0CD-E7992AEF1CD9}" srcId="{BA5BC41E-BDC8-4927-BFDD-E6CD6DB8F4EA}" destId="{699AC33B-13F4-CF44-8812-1D19742ADC17}" srcOrd="0" destOrd="0" parTransId="{B9BA4BF2-8012-E747-BA40-6BD01F1D0A7A}" sibTransId="{E483F3E3-F7C2-4449-81BA-D4C37F69C5AA}"/>
    <dgm:cxn modelId="{8B46A287-4EF2-B34D-972E-43CEC3B04F3E}" srcId="{3CC054DB-2730-485C-A8A9-B0DC5FD29D3F}" destId="{72CDB1BC-D956-414B-B77A-970C7953CDEF}" srcOrd="0" destOrd="0" parTransId="{A03D8814-F890-F04C-9E81-752BEC7BB5A0}" sibTransId="{362A664B-70E6-7540-8ED2-401D41F4B416}"/>
    <dgm:cxn modelId="{D4E07B91-5084-6B4E-97B0-53C3C5DC9F51}" type="presOf" srcId="{09D1DD58-50C6-4841-98E4-051ACC9F59A6}" destId="{2905B15F-F853-9A41-A7CB-0D1B7B8F65BE}" srcOrd="0" destOrd="0" presId="urn:microsoft.com/office/officeart/2005/8/layout/pList2"/>
    <dgm:cxn modelId="{AFBDAC92-B359-1E40-B507-8FFD6E505768}" type="presOf" srcId="{D464C271-22FE-BD41-8257-834D5F5D7341}" destId="{C78226FA-D035-8841-BAE6-9370565E477E}" srcOrd="0" destOrd="1" presId="urn:microsoft.com/office/officeart/2005/8/layout/pList2"/>
    <dgm:cxn modelId="{F783E7D3-C0E1-AD4C-97EB-75E6D3236F0A}" srcId="{BA5BC41E-BDC8-4927-BFDD-E6CD6DB8F4EA}" destId="{2E3C4C58-52D4-924C-A7B4-D64FC8DEC086}" srcOrd="2" destOrd="0" parTransId="{5E9DFC5D-7246-A948-94FA-1A3C7360169C}" sibTransId="{3F908365-AAE8-F44D-B39F-041B04D0FF0F}"/>
    <dgm:cxn modelId="{9C8930DA-8CB1-BF4A-9B85-40F2BA8378DF}" type="presOf" srcId="{86D62511-2F11-49DD-B761-CFC10D9ADB30}" destId="{306D27C5-D9F5-CA45-B6E0-1BECB26D2ED4}" srcOrd="0" destOrd="0" presId="urn:microsoft.com/office/officeart/2005/8/layout/pList2"/>
    <dgm:cxn modelId="{F47407FD-259E-5D43-B9D7-46B28572A4DB}" type="presOf" srcId="{4F6E1963-3059-824C-88C2-16A9E3089C05}" destId="{756181F0-2C4D-7045-9E52-50FF9393B946}" srcOrd="0" destOrd="1" presId="urn:microsoft.com/office/officeart/2005/8/layout/pList2"/>
    <dgm:cxn modelId="{E97983FF-04F7-A746-BB2F-883B73804198}" srcId="{BA5BC41E-BDC8-4927-BFDD-E6CD6DB8F4EA}" destId="{C8A59B4E-71E2-8F47-8E6C-FA80484D3936}" srcOrd="3" destOrd="0" parTransId="{B0B3254E-7D4D-644A-AD6F-917E0AF6F225}" sibTransId="{295F9F61-060F-AD44-A766-4B81D22F6920}"/>
    <dgm:cxn modelId="{79E088D9-C043-B24A-B13E-6587F7F5BB77}" type="presParOf" srcId="{6F5BAFB3-7C5C-0B45-91F7-2BF2E94B6F45}" destId="{A494695E-4C0D-574C-ACCA-CBD1A2C71779}" srcOrd="0" destOrd="0" presId="urn:microsoft.com/office/officeart/2005/8/layout/pList2"/>
    <dgm:cxn modelId="{AC333606-3B7F-C440-AD10-9FB53B29BB8C}" type="presParOf" srcId="{6F5BAFB3-7C5C-0B45-91F7-2BF2E94B6F45}" destId="{E92B6EC2-7C66-C248-9F86-0212BCB29680}" srcOrd="1" destOrd="0" presId="urn:microsoft.com/office/officeart/2005/8/layout/pList2"/>
    <dgm:cxn modelId="{A7CEDDBF-E0D5-A848-824F-419A10F3BF21}" type="presParOf" srcId="{E92B6EC2-7C66-C248-9F86-0212BCB29680}" destId="{1E60B6FD-2C3F-4549-B4FF-A5169E66564A}" srcOrd="0" destOrd="0" presId="urn:microsoft.com/office/officeart/2005/8/layout/pList2"/>
    <dgm:cxn modelId="{1896AE2B-325A-4C48-8617-46DF3B02CFE4}" type="presParOf" srcId="{1E60B6FD-2C3F-4549-B4FF-A5169E66564A}" destId="{756181F0-2C4D-7045-9E52-50FF9393B946}" srcOrd="0" destOrd="0" presId="urn:microsoft.com/office/officeart/2005/8/layout/pList2"/>
    <dgm:cxn modelId="{9B94B4CA-AEC2-1F4E-A1FF-03D6ED24BE0A}" type="presParOf" srcId="{1E60B6FD-2C3F-4549-B4FF-A5169E66564A}" destId="{06400C5D-59E5-6F44-A9C8-171CC79FF8AF}" srcOrd="1" destOrd="0" presId="urn:microsoft.com/office/officeart/2005/8/layout/pList2"/>
    <dgm:cxn modelId="{4B90630D-1571-E04D-8584-D58B9CBF907E}" type="presParOf" srcId="{1E60B6FD-2C3F-4549-B4FF-A5169E66564A}" destId="{95160E7A-A78E-8340-B5D9-1260012B5812}" srcOrd="2" destOrd="0" presId="urn:microsoft.com/office/officeart/2005/8/layout/pList2"/>
    <dgm:cxn modelId="{0CB674AE-1EF8-6245-8503-87D34DC0E1DC}" type="presParOf" srcId="{E92B6EC2-7C66-C248-9F86-0212BCB29680}" destId="{2905B15F-F853-9A41-A7CB-0D1B7B8F65BE}" srcOrd="1" destOrd="0" presId="urn:microsoft.com/office/officeart/2005/8/layout/pList2"/>
    <dgm:cxn modelId="{F619B4C2-8566-B442-962E-EE5500782C81}" type="presParOf" srcId="{E92B6EC2-7C66-C248-9F86-0212BCB29680}" destId="{D00907A0-57B0-5C4C-8C75-6331C0CFFD07}" srcOrd="2" destOrd="0" presId="urn:microsoft.com/office/officeart/2005/8/layout/pList2"/>
    <dgm:cxn modelId="{A90CB6F6-2512-9F45-A527-B6DA6D1EF5FA}" type="presParOf" srcId="{D00907A0-57B0-5C4C-8C75-6331C0CFFD07}" destId="{D40E83AD-7A2F-F14B-9FAF-D1DBF5B397D0}" srcOrd="0" destOrd="0" presId="urn:microsoft.com/office/officeart/2005/8/layout/pList2"/>
    <dgm:cxn modelId="{7526EEBD-CB58-0F4E-9DE5-379A34716A7E}" type="presParOf" srcId="{D00907A0-57B0-5C4C-8C75-6331C0CFFD07}" destId="{26D2E027-F668-8B46-B8B8-24D4412C8CB9}" srcOrd="1" destOrd="0" presId="urn:microsoft.com/office/officeart/2005/8/layout/pList2"/>
    <dgm:cxn modelId="{094CA7C2-BFAC-B44D-AD8E-AEBEE523D690}" type="presParOf" srcId="{D00907A0-57B0-5C4C-8C75-6331C0CFFD07}" destId="{072F6A7A-3416-3C43-98CB-A52B54D14812}" srcOrd="2" destOrd="0" presId="urn:microsoft.com/office/officeart/2005/8/layout/pList2"/>
    <dgm:cxn modelId="{F2F4AAB5-A84D-4941-910E-6C68318CC820}" type="presParOf" srcId="{E92B6EC2-7C66-C248-9F86-0212BCB29680}" destId="{306D27C5-D9F5-CA45-B6E0-1BECB26D2ED4}" srcOrd="3" destOrd="0" presId="urn:microsoft.com/office/officeart/2005/8/layout/pList2"/>
    <dgm:cxn modelId="{AD74A46A-DDDD-694D-8287-286B05BE80DE}" type="presParOf" srcId="{E92B6EC2-7C66-C248-9F86-0212BCB29680}" destId="{9C243150-5592-5E4F-8DC1-C0B8CF0D49A4}" srcOrd="4" destOrd="0" presId="urn:microsoft.com/office/officeart/2005/8/layout/pList2"/>
    <dgm:cxn modelId="{498C368D-400F-354F-BF49-30011F159FEA}" type="presParOf" srcId="{9C243150-5592-5E4F-8DC1-C0B8CF0D49A4}" destId="{340D608E-D829-DA46-9862-5D82CAFC779F}" srcOrd="0" destOrd="0" presId="urn:microsoft.com/office/officeart/2005/8/layout/pList2"/>
    <dgm:cxn modelId="{78B7A736-B4A2-CF4D-8B2A-7F6BB681A898}" type="presParOf" srcId="{9C243150-5592-5E4F-8DC1-C0B8CF0D49A4}" destId="{70E7EC49-D3CF-D146-9E93-15ECA7437B95}" srcOrd="1" destOrd="0" presId="urn:microsoft.com/office/officeart/2005/8/layout/pList2"/>
    <dgm:cxn modelId="{2966568F-B36F-FC41-A0EB-88A1CDE4C5A0}" type="presParOf" srcId="{9C243150-5592-5E4F-8DC1-C0B8CF0D49A4}" destId="{86F10337-262D-014E-9E82-FD0D2721CC66}" srcOrd="2" destOrd="0" presId="urn:microsoft.com/office/officeart/2005/8/layout/pList2"/>
    <dgm:cxn modelId="{A44BD4ED-3D99-8741-BCE1-D5AB4AF36BD2}" type="presParOf" srcId="{E92B6EC2-7C66-C248-9F86-0212BCB29680}" destId="{53CB026F-B785-5141-A88A-62D59EE157C8}" srcOrd="5" destOrd="0" presId="urn:microsoft.com/office/officeart/2005/8/layout/pList2"/>
    <dgm:cxn modelId="{BB22121B-A7D2-DB48-974B-470CE5645FE3}" type="presParOf" srcId="{E92B6EC2-7C66-C248-9F86-0212BCB29680}" destId="{18A1E07A-D474-2047-81D6-12B907FF0006}" srcOrd="6" destOrd="0" presId="urn:microsoft.com/office/officeart/2005/8/layout/pList2"/>
    <dgm:cxn modelId="{2461A721-E8D0-604E-AE8A-12FD57E41B30}" type="presParOf" srcId="{18A1E07A-D474-2047-81D6-12B907FF0006}" destId="{C78226FA-D035-8841-BAE6-9370565E477E}" srcOrd="0" destOrd="0" presId="urn:microsoft.com/office/officeart/2005/8/layout/pList2"/>
    <dgm:cxn modelId="{1367B00A-3250-494E-8E77-45F2F539EA5E}" type="presParOf" srcId="{18A1E07A-D474-2047-81D6-12B907FF0006}" destId="{F435E82B-63CF-3841-880B-E62508B5C6C2}" srcOrd="1" destOrd="0" presId="urn:microsoft.com/office/officeart/2005/8/layout/pList2"/>
    <dgm:cxn modelId="{5A16C24F-AF29-FF4E-BE73-F567C6DAAB4D}"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rgbClr val="ED7D31"/>
        </a:solidFill>
        <a:ln>
          <a:solidFill>
            <a:srgbClr val="ED7D3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chemeClr val="accent1"/>
        </a:solidFill>
        <a:ln>
          <a:solidFill>
            <a:schemeClr val="accent1"/>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Business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rgbClr val="ED7D31"/>
          </a:solidFill>
        </a:ln>
      </dgm:spPr>
      <dgm:t>
        <a:bodyPr/>
        <a:lstStyle/>
        <a:p>
          <a:pPr>
            <a:buFontTx/>
            <a:buNone/>
          </a:pPr>
          <a:r>
            <a:rPr lang="nl-NL" sz="2000" b="1" i="1" dirty="0">
              <a:solidFill>
                <a:srgbClr val="FA923F"/>
              </a:solidFill>
              <a:latin typeface="Calibri"/>
              <a:cs typeface="Calibri"/>
            </a:rPr>
            <a:t>Data </a:t>
          </a:r>
          <a:r>
            <a:rPr lang="nl-NL" sz="2000" b="1" i="1" dirty="0" err="1">
              <a:solidFill>
                <a:srgbClr val="FA923F"/>
              </a:solidFill>
              <a:latin typeface="Calibri"/>
              <a:cs typeface="Calibri"/>
            </a:rPr>
            <a:t>improvement</a:t>
          </a:r>
          <a:endParaRPr lang="nl-NL" sz="2000" b="1" i="1" dirty="0">
            <a:solidFill>
              <a:srgbClr val="FA923F"/>
            </a:solidFill>
            <a:latin typeface="Calibri"/>
            <a:cs typeface="Calibri"/>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chemeClr val="accent1"/>
          </a:solidFill>
        </a:ln>
      </dgm:spPr>
      <dgm:t>
        <a:bodyPr/>
        <a:lstStyle/>
        <a:p>
          <a:pPr>
            <a:buFontTx/>
            <a:buNone/>
          </a:pPr>
          <a:r>
            <a:rPr lang="nl-NL" sz="2000" b="0" i="0" dirty="0">
              <a:latin typeface="Calibri Light"/>
              <a:cs typeface="Calibri Light"/>
            </a:rPr>
            <a:t>Service </a:t>
          </a:r>
          <a:r>
            <a:rPr lang="nl-NL" sz="2000" dirty="0" err="1">
              <a:solidFill>
                <a:schemeClr val="tx1">
                  <a:lumMod val="90000"/>
                  <a:lumOff val="10000"/>
                </a:schemeClr>
              </a:solidFill>
              <a:latin typeface="Calibri Light"/>
              <a:cs typeface="Calibri Light"/>
            </a:rPr>
            <a:t>improvement</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Requirements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752A0D11-7066-DA4A-A810-4918EC6FFA51}" type="presOf" srcId="{33EAA58C-C7A4-2240-A578-D9E3D24B2837}" destId="{EC7AE2EA-06FF-C547-9434-EF0B82BECBDA}" srcOrd="0" destOrd="0" presId="urn:microsoft.com/office/officeart/2005/8/layout/chevron2"/>
    <dgm:cxn modelId="{34E71F24-EB8D-1348-94CC-FF38B87A0B99}" type="presOf" srcId="{072F194E-C723-F14A-9F90-685831B561C0}" destId="{768AD8B4-E2C9-FF46-959B-FF489DCFBDE1}" srcOrd="0" destOrd="0" presId="urn:microsoft.com/office/officeart/2005/8/layout/chevron2"/>
    <dgm:cxn modelId="{21E9C22B-0891-0B40-988B-E851D2379F05}" type="presOf" srcId="{14DBC319-C6F3-864F-A294-6FB506E50286}" destId="{DE8ECE90-47FD-0C4A-9511-706CAB7499F5}"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9F5A7D32-4E0F-FB42-99DD-AD1DD613E759}" srcId="{280C3EFF-4EE0-F343-8EA9-4D87E673FA89}" destId="{C429E0E7-E3F7-1E40-9284-7EC747DA94CB}" srcOrd="4" destOrd="0" parTransId="{AE68A02D-5B66-9642-89C6-6DB307D1C512}" sibTransId="{56E85428-BC5E-C24A-8573-EA9C23225016}"/>
    <dgm:cxn modelId="{BE450634-8550-7C4F-A54C-FCB226B81A40}" type="presOf" srcId="{D040A011-DBC8-444C-B5B4-237888B13048}" destId="{B2958CAC-D613-0141-A59A-C583001E135C}" srcOrd="0" destOrd="0" presId="urn:microsoft.com/office/officeart/2005/8/layout/chevron2"/>
    <dgm:cxn modelId="{97443B5F-7870-2347-BBA1-096EA8FB79B5}" type="presOf" srcId="{9CD45D3A-17F2-074E-B563-9000590F639A}" destId="{5E2127FE-E7D9-4246-9D6A-556073ED5070}" srcOrd="0" destOrd="0" presId="urn:microsoft.com/office/officeart/2005/8/layout/chevron2"/>
    <dgm:cxn modelId="{CA2A6045-1F10-1342-BA3A-05671BE48641}" type="presOf" srcId="{DA1C2FB0-0DF8-B147-B3D9-46CBF06E4EB0}" destId="{7B9D288A-6BD2-1A40-B0B9-E3FE85D83ED6}" srcOrd="0" destOrd="0" presId="urn:microsoft.com/office/officeart/2005/8/layout/chevron2"/>
    <dgm:cxn modelId="{DB1DEA4B-CCDD-194A-88B2-02FE7A560FEB}" type="presOf" srcId="{D0C90159-39B1-9440-8966-83C376A357EB}" destId="{5FE37EBC-21F9-4044-A831-C19C033EB837}" srcOrd="0" destOrd="0" presId="urn:microsoft.com/office/officeart/2005/8/layout/chevron2"/>
    <dgm:cxn modelId="{601B206C-9897-324E-B884-F219A9BB8BE1}" type="presOf" srcId="{280C3EFF-4EE0-F343-8EA9-4D87E673FA89}" destId="{F03E87A8-4424-174D-9BEE-A018C9E9E143}" srcOrd="0" destOrd="0" presId="urn:microsoft.com/office/officeart/2005/8/layout/chevron2"/>
    <dgm:cxn modelId="{303F494D-F02B-9648-9A4E-122A35E1F1A5}" type="presOf" srcId="{C19951B7-166B-E44C-90C1-CFB9615A7DE2}" destId="{9ACF0CF1-DE3C-8F43-82BE-A592E48C9D53}"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9AE40A5A-E8EA-2243-9E54-60EB738377EA}" type="presOf" srcId="{3C6F3CD3-1BF8-744A-9384-6E2CED0B0455}" destId="{F1D8B78B-6F12-3B4D-9F53-7027B31DB189}"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D0CBFEAA-BF91-BB4B-8F91-0B58AC9D177F}" srcId="{33EAA58C-C7A4-2240-A578-D9E3D24B2837}" destId="{C19951B7-166B-E44C-90C1-CFB9615A7DE2}" srcOrd="0" destOrd="0" parTransId="{3D5D05EE-9FC3-9B43-B5A3-F55D3861E862}" sibTransId="{653CACD2-F508-7345-8E0D-9E0B3D2A9917}"/>
    <dgm:cxn modelId="{7FC2BFB6-AD6A-A14E-9F89-C42C09453C80}" type="presOf" srcId="{BD6A9D52-93A9-B240-A233-F23AA8464ED8}" destId="{320D730F-364A-2E47-9339-3D423ABBC587}"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8CA12FBE-8D26-F54D-A091-E1FD5185A8B1}" type="presOf" srcId="{6F562487-2FE2-F042-A4C6-A165A0FFAC22}" destId="{BA72248F-4A67-5340-9FA0-B16C6EE101FA}"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2A3622EC-BE28-2246-ACEE-C42BF25D9385}" type="presOf" srcId="{C429E0E7-E3F7-1E40-9284-7EC747DA94CB}" destId="{C57514A3-C0CE-9744-A723-93A605E9D494}" srcOrd="0" destOrd="0" presId="urn:microsoft.com/office/officeart/2005/8/layout/chevron2"/>
    <dgm:cxn modelId="{1E2D7444-AF56-A04F-A578-DE91D61F2AD4}" type="presParOf" srcId="{F03E87A8-4424-174D-9BEE-A018C9E9E143}" destId="{3A6AEAF7-9093-9A42-A9FF-D982D623ED9E}" srcOrd="0" destOrd="0" presId="urn:microsoft.com/office/officeart/2005/8/layout/chevron2"/>
    <dgm:cxn modelId="{1080D956-3BAC-1745-9D59-091350AF9E6B}" type="presParOf" srcId="{3A6AEAF7-9093-9A42-A9FF-D982D623ED9E}" destId="{B2958CAC-D613-0141-A59A-C583001E135C}" srcOrd="0" destOrd="0" presId="urn:microsoft.com/office/officeart/2005/8/layout/chevron2"/>
    <dgm:cxn modelId="{C4C9F82B-FF3C-514A-A42F-45D0876F6BAF}" type="presParOf" srcId="{3A6AEAF7-9093-9A42-A9FF-D982D623ED9E}" destId="{7B9D288A-6BD2-1A40-B0B9-E3FE85D83ED6}" srcOrd="1" destOrd="0" presId="urn:microsoft.com/office/officeart/2005/8/layout/chevron2"/>
    <dgm:cxn modelId="{5D342218-E06C-C34A-987F-1D9FF360A586}" type="presParOf" srcId="{F03E87A8-4424-174D-9BEE-A018C9E9E143}" destId="{89CB6960-96C0-A84D-A63F-C62444D77939}" srcOrd="1" destOrd="0" presId="urn:microsoft.com/office/officeart/2005/8/layout/chevron2"/>
    <dgm:cxn modelId="{8789C30A-EB40-6E41-84D1-F2B2510B773B}" type="presParOf" srcId="{F03E87A8-4424-174D-9BEE-A018C9E9E143}" destId="{502B4E16-5007-6448-9341-7B84F3D3C21C}" srcOrd="2" destOrd="0" presId="urn:microsoft.com/office/officeart/2005/8/layout/chevron2"/>
    <dgm:cxn modelId="{875CAF27-3F18-844E-BCFF-50447D7C4425}" type="presParOf" srcId="{502B4E16-5007-6448-9341-7B84F3D3C21C}" destId="{DE8ECE90-47FD-0C4A-9511-706CAB7499F5}" srcOrd="0" destOrd="0" presId="urn:microsoft.com/office/officeart/2005/8/layout/chevron2"/>
    <dgm:cxn modelId="{92AC84D7-9E33-EA4B-A2C0-321AD22AD825}" type="presParOf" srcId="{502B4E16-5007-6448-9341-7B84F3D3C21C}" destId="{F1D8B78B-6F12-3B4D-9F53-7027B31DB189}" srcOrd="1" destOrd="0" presId="urn:microsoft.com/office/officeart/2005/8/layout/chevron2"/>
    <dgm:cxn modelId="{7E2075B1-3A4A-F14A-A8A3-F1FD0C14B25C}" type="presParOf" srcId="{F03E87A8-4424-174D-9BEE-A018C9E9E143}" destId="{0FF4BE73-70D0-F54D-854F-31E68E1C304B}" srcOrd="3" destOrd="0" presId="urn:microsoft.com/office/officeart/2005/8/layout/chevron2"/>
    <dgm:cxn modelId="{28A0ABEB-D725-3746-A763-8D596B4277BB}" type="presParOf" srcId="{F03E87A8-4424-174D-9BEE-A018C9E9E143}" destId="{6A6CF363-EAA0-3240-89A2-1D30B4EB5312}" srcOrd="4" destOrd="0" presId="urn:microsoft.com/office/officeart/2005/8/layout/chevron2"/>
    <dgm:cxn modelId="{E02E6FC6-062B-F44B-96B0-73695023A60A}" type="presParOf" srcId="{6A6CF363-EAA0-3240-89A2-1D30B4EB5312}" destId="{768AD8B4-E2C9-FF46-959B-FF489DCFBDE1}" srcOrd="0" destOrd="0" presId="urn:microsoft.com/office/officeart/2005/8/layout/chevron2"/>
    <dgm:cxn modelId="{79DCF8A8-1CD7-6347-AAC6-E349A5F1312C}" type="presParOf" srcId="{6A6CF363-EAA0-3240-89A2-1D30B4EB5312}" destId="{5E2127FE-E7D9-4246-9D6A-556073ED5070}" srcOrd="1" destOrd="0" presId="urn:microsoft.com/office/officeart/2005/8/layout/chevron2"/>
    <dgm:cxn modelId="{2902628D-8C35-404B-9177-8CA8D109FD26}" type="presParOf" srcId="{F03E87A8-4424-174D-9BEE-A018C9E9E143}" destId="{D6892F63-7FB1-D749-8FC5-1186466B4B7A}" srcOrd="5" destOrd="0" presId="urn:microsoft.com/office/officeart/2005/8/layout/chevron2"/>
    <dgm:cxn modelId="{5E0866CB-513B-5742-951C-32CC7B7E20B2}" type="presParOf" srcId="{F03E87A8-4424-174D-9BEE-A018C9E9E143}" destId="{5D15E8E0-A38C-7A4D-B5EF-36A1E468F5BB}" srcOrd="6" destOrd="0" presId="urn:microsoft.com/office/officeart/2005/8/layout/chevron2"/>
    <dgm:cxn modelId="{23A011E1-6810-F343-B5C5-F7A674572FC7}" type="presParOf" srcId="{5D15E8E0-A38C-7A4D-B5EF-36A1E468F5BB}" destId="{EC7AE2EA-06FF-C547-9434-EF0B82BECBDA}" srcOrd="0" destOrd="0" presId="urn:microsoft.com/office/officeart/2005/8/layout/chevron2"/>
    <dgm:cxn modelId="{158F153B-FA3E-D948-AAC5-A29F28FD3B3D}" type="presParOf" srcId="{5D15E8E0-A38C-7A4D-B5EF-36A1E468F5BB}" destId="{9ACF0CF1-DE3C-8F43-82BE-A592E48C9D53}" srcOrd="1" destOrd="0" presId="urn:microsoft.com/office/officeart/2005/8/layout/chevron2"/>
    <dgm:cxn modelId="{90FB2341-4522-494A-9BCC-F2BC2AF1A6F7}" type="presParOf" srcId="{F03E87A8-4424-174D-9BEE-A018C9E9E143}" destId="{0068E874-7084-3F45-91F1-32AD17444FF3}" srcOrd="7" destOrd="0" presId="urn:microsoft.com/office/officeart/2005/8/layout/chevron2"/>
    <dgm:cxn modelId="{0EAC9349-9C15-CE45-B1F2-D5F2984FA6B6}" type="presParOf" srcId="{F03E87A8-4424-174D-9BEE-A018C9E9E143}" destId="{F76E4482-A07E-5F42-BB9A-21AC5E260CFB}" srcOrd="8" destOrd="0" presId="urn:microsoft.com/office/officeart/2005/8/layout/chevron2"/>
    <dgm:cxn modelId="{965AC6E0-0DF1-CB4D-9E60-63E14DF9E9CC}" type="presParOf" srcId="{F76E4482-A07E-5F42-BB9A-21AC5E260CFB}" destId="{C57514A3-C0CE-9744-A723-93A605E9D494}" srcOrd="0" destOrd="0" presId="urn:microsoft.com/office/officeart/2005/8/layout/chevron2"/>
    <dgm:cxn modelId="{A4E36458-CAF1-A149-B903-3CA8EBAC5658}" type="presParOf" srcId="{F76E4482-A07E-5F42-BB9A-21AC5E260CFB}" destId="{320D730F-364A-2E47-9339-3D423ABBC587}" srcOrd="1" destOrd="0" presId="urn:microsoft.com/office/officeart/2005/8/layout/chevron2"/>
    <dgm:cxn modelId="{0392889D-3CC0-1C45-A2FA-FB7F8D56E858}" type="presParOf" srcId="{F03E87A8-4424-174D-9BEE-A018C9E9E143}" destId="{5718AFC0-F84F-864D-B805-C57B7EA69B3D}" srcOrd="9" destOrd="0" presId="urn:microsoft.com/office/officeart/2005/8/layout/chevron2"/>
    <dgm:cxn modelId="{86155358-232A-354E-B4B0-469DA28524B6}" type="presParOf" srcId="{F03E87A8-4424-174D-9BEE-A018C9E9E143}" destId="{6E92FE6F-E501-0F41-B68B-EFED2A1C879E}" srcOrd="10" destOrd="0" presId="urn:microsoft.com/office/officeart/2005/8/layout/chevron2"/>
    <dgm:cxn modelId="{1B7E6B6A-0B9A-524F-B7D9-F179C6611351}" type="presParOf" srcId="{6E92FE6F-E501-0F41-B68B-EFED2A1C879E}" destId="{BA72248F-4A67-5340-9FA0-B16C6EE101FA}" srcOrd="0" destOrd="0" presId="urn:microsoft.com/office/officeart/2005/8/layout/chevron2"/>
    <dgm:cxn modelId="{6E2135F6-5B91-6342-A274-7DF730F952B9}"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a:latin typeface="Calibri Light"/>
              <a:cs typeface="Calibri Light"/>
            </a:rPr>
            <a:t>Data-requirements</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a:latin typeface="Calibri Light"/>
              <a:cs typeface="Calibri Light"/>
            </a:rPr>
            <a:t>Data-omgeving van de organisatie</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r>
            <a:rPr lang="nl-NL" sz="1600" b="0" i="0" dirty="0">
              <a:latin typeface="Calibri Light"/>
              <a:cs typeface="Calibri Light"/>
            </a:rPr>
            <a:t>Kosten van data- en informatie-kwaliteit</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err="1">
              <a:latin typeface="Calibri Light"/>
              <a:cs typeface="Calibri Light"/>
            </a:rPr>
            <a:t>Geautomati-seerde</a:t>
          </a:r>
          <a:r>
            <a:rPr lang="nl-NL" sz="1600" b="0" i="0" dirty="0">
              <a:latin typeface="Calibri Light"/>
              <a:cs typeface="Calibri Light"/>
            </a:rPr>
            <a:t> en niet-geautomatiseerde informatie</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72CDB1BC-D956-414B-B77A-970C7953CDEF}">
      <dgm:prSet phldrT="[Tekst]" custT="1"/>
      <dgm:spPr/>
      <dgm:t>
        <a:bodyPr/>
        <a:lstStyle/>
        <a:p>
          <a:r>
            <a:rPr lang="nl-NL" sz="1400" b="0" i="0" dirty="0">
              <a:latin typeface="Calibri Light"/>
              <a:cs typeface="Calibri Light"/>
            </a:rPr>
            <a:t>Wat zijn de kosten?</a:t>
          </a:r>
        </a:p>
      </dgm:t>
    </dgm:pt>
    <dgm:pt modelId="{A03D8814-F890-F04C-9E81-752BEC7BB5A0}" type="parTrans" cxnId="{8B46A287-4EF2-B34D-972E-43CEC3B04F3E}">
      <dgm:prSet/>
      <dgm:spPr/>
      <dgm:t>
        <a:bodyPr/>
        <a:lstStyle/>
        <a:p>
          <a:endParaRPr lang="nl-NL"/>
        </a:p>
      </dgm:t>
    </dgm:pt>
    <dgm:pt modelId="{362A664B-70E6-7540-8ED2-401D41F4B416}" type="sibTrans" cxnId="{8B46A287-4EF2-B34D-972E-43CEC3B04F3E}">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Formulieren, werkinstructies, etc.</a:t>
          </a: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4F6E1963-3059-824C-88C2-16A9E3089C05}">
      <dgm:prSet custT="1"/>
      <dgm:spPr/>
      <dgm:t>
        <a:bodyPr/>
        <a:lstStyle/>
        <a:p>
          <a:r>
            <a:rPr lang="nl-NL" sz="1400" b="0" i="0" dirty="0">
              <a:latin typeface="Calibri Light"/>
              <a:cs typeface="Calibri Light"/>
            </a:rPr>
            <a:t>Definities</a:t>
          </a:r>
        </a:p>
      </dgm:t>
    </dgm:pt>
    <dgm:pt modelId="{67007B29-8A16-CC49-8622-8AA606FFF6A6}" type="parTrans" cxnId="{CC739543-2F9A-044D-A288-C50BD08B34E5}">
      <dgm:prSet/>
      <dgm:spPr/>
      <dgm:t>
        <a:bodyPr/>
        <a:lstStyle/>
        <a:p>
          <a:endParaRPr lang="nl-NL"/>
        </a:p>
      </dgm:t>
    </dgm:pt>
    <dgm:pt modelId="{B5862B7C-BE05-F041-97E7-96E80EDCAB3C}" type="sibTrans" cxnId="{CC739543-2F9A-044D-A288-C50BD08B34E5}">
      <dgm:prSet/>
      <dgm:spPr/>
      <dgm:t>
        <a:bodyPr/>
        <a:lstStyle/>
        <a:p>
          <a:endParaRPr lang="nl-NL"/>
        </a:p>
      </dgm:t>
    </dgm:pt>
    <dgm:pt modelId="{18741CC7-7C55-4C49-80AB-33B6623D9D26}">
      <dgm:prSet custT="1"/>
      <dgm:spPr/>
      <dgm:t>
        <a:bodyPr/>
        <a:lstStyle/>
        <a:p>
          <a:r>
            <a:rPr lang="nl-NL" sz="1400" b="0" i="0" dirty="0">
              <a:latin typeface="Calibri Light"/>
              <a:cs typeface="Calibri Light"/>
            </a:rPr>
            <a:t>Structuur</a:t>
          </a:r>
        </a:p>
      </dgm:t>
    </dgm:pt>
    <dgm:pt modelId="{E2BE0298-0303-3E4B-9505-9ECC6A1D534A}" type="parTrans" cxnId="{C39F3DF3-F684-FF40-B9A0-967038946B60}">
      <dgm:prSet/>
      <dgm:spPr/>
      <dgm:t>
        <a:bodyPr/>
        <a:lstStyle/>
        <a:p>
          <a:endParaRPr lang="nl-NL"/>
        </a:p>
      </dgm:t>
    </dgm:pt>
    <dgm:pt modelId="{46010887-E04B-0D4C-B79E-B0AB1174F20F}" type="sibTrans" cxnId="{C39F3DF3-F684-FF40-B9A0-967038946B60}">
      <dgm:prSet/>
      <dgm:spPr/>
      <dgm:t>
        <a:bodyPr/>
        <a:lstStyle/>
        <a:p>
          <a:endParaRPr lang="nl-NL"/>
        </a:p>
      </dgm:t>
    </dgm:pt>
    <dgm:pt modelId="{F77F7B17-1E35-914E-90C3-C2BD1F125B1A}">
      <dgm:prSet phldrT="[Tekst]" custT="1"/>
      <dgm:spPr/>
      <dgm:t>
        <a:bodyPr/>
        <a:lstStyle/>
        <a:p>
          <a:r>
            <a:rPr lang="nl-NL" sz="1400" b="0" i="0" dirty="0">
              <a:latin typeface="Calibri Light"/>
              <a:cs typeface="Calibri Light"/>
            </a:rPr>
            <a:t>Wat zijn de baten?</a:t>
          </a:r>
        </a:p>
        <a:p>
          <a:endParaRPr lang="nl-NL" sz="1400" b="0" i="0" dirty="0">
            <a:latin typeface="Calibri Light"/>
            <a:cs typeface="Calibri Light"/>
          </a:endParaRPr>
        </a:p>
      </dgm:t>
    </dgm:pt>
    <dgm:pt modelId="{FC03A590-A689-304A-86AA-565F7B0525BE}" type="parTrans" cxnId="{5C5052AF-C397-BC4C-AAFF-1DAE2D0C7A8B}">
      <dgm:prSet/>
      <dgm:spPr/>
      <dgm:t>
        <a:bodyPr/>
        <a:lstStyle/>
        <a:p>
          <a:endParaRPr lang="nl-NL"/>
        </a:p>
      </dgm:t>
    </dgm:pt>
    <dgm:pt modelId="{CDD574D4-159B-F24F-9F42-E52A79FB0368}" type="sibTrans" cxnId="{5C5052AF-C397-BC4C-AAFF-1DAE2D0C7A8B}">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t="-20000" b="-20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t="-34000" b="-34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54000" b="-54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t="-9000" b="-9000"/>
          </a:stretch>
        </a:blipFill>
      </dgm:spPr>
    </dgm:pt>
  </dgm:ptLst>
  <dgm:cxnLst>
    <dgm:cxn modelId="{6B262704-0ADD-3743-86EA-7D697DCD405B}" type="presOf" srcId="{18741CC7-7C55-4C49-80AB-33B6623D9D26}" destId="{756181F0-2C4D-7045-9E52-50FF9393B946}" srcOrd="0" destOrd="2"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F0AF031F-2225-274A-9A9E-02538AA3FC78}" type="presOf" srcId="{BA5BC41E-BDC8-4927-BFDD-E6CD6DB8F4EA}" destId="{D40E83AD-7A2F-F14B-9FAF-D1DBF5B397D0}" srcOrd="0" destOrd="0"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C7647337-B249-C84D-A07D-50BE799E8921}" srcId="{0A69292D-3161-4C61-97EB-45DC0B435A4B}" destId="{D464C271-22FE-BD41-8257-834D5F5D7341}" srcOrd="0" destOrd="0" parTransId="{FB7FD86E-3E30-434C-8F52-03213379F534}" sibTransId="{FD28B331-461B-3A44-BFEE-29AF3FE80B42}"/>
    <dgm:cxn modelId="{1393473B-37BA-4F42-BB0A-EA23A6EECA3F}" type="presOf" srcId="{72CDB1BC-D956-414B-B77A-970C7953CDEF}" destId="{340D608E-D829-DA46-9862-5D82CAFC779F}" srcOrd="0" destOrd="1" presId="urn:microsoft.com/office/officeart/2005/8/layout/pList2"/>
    <dgm:cxn modelId="{CC739543-2F9A-044D-A288-C50BD08B34E5}" srcId="{AF824766-8817-467B-BC63-CD3B22DD52BF}" destId="{4F6E1963-3059-824C-88C2-16A9E3089C05}" srcOrd="0" destOrd="0" parTransId="{67007B29-8A16-CC49-8622-8AA606FFF6A6}" sibTransId="{B5862B7C-BE05-F041-97E7-96E80EDCAB3C}"/>
    <dgm:cxn modelId="{B3CADA66-B2AE-8F4C-AABC-46D8DFE492BA}" type="presOf" srcId="{A4CEAA13-3DB4-4ADA-BC99-B5A6D8C69B57}" destId="{6F5BAFB3-7C5C-0B45-91F7-2BF2E94B6F45}" srcOrd="0" destOrd="0" presId="urn:microsoft.com/office/officeart/2005/8/layout/pList2"/>
    <dgm:cxn modelId="{0624CC67-9B1D-A442-BEFB-7450A1C98A90}" type="presOf" srcId="{86D62511-2F11-49DD-B761-CFC10D9ADB30}" destId="{306D27C5-D9F5-CA45-B6E0-1BECB26D2ED4}" srcOrd="0" destOrd="0" presId="urn:microsoft.com/office/officeart/2005/8/layout/pList2"/>
    <dgm:cxn modelId="{7493616C-132D-084B-BE67-6ED872AA833B}" type="presOf" srcId="{0A69292D-3161-4C61-97EB-45DC0B435A4B}" destId="{C78226FA-D035-8841-BAE6-9370565E477E}" srcOrd="0" destOrd="0" presId="urn:microsoft.com/office/officeart/2005/8/layout/pList2"/>
    <dgm:cxn modelId="{111A704F-4B9F-DE4F-B249-0BEF3322B008}" type="presOf" srcId="{F77F7B17-1E35-914E-90C3-C2BD1F125B1A}" destId="{340D608E-D829-DA46-9862-5D82CAFC779F}" srcOrd="0" destOrd="2" presId="urn:microsoft.com/office/officeart/2005/8/layout/pList2"/>
    <dgm:cxn modelId="{327DDD6F-5946-DA40-9330-3CBC14F73E13}" type="presOf" srcId="{3CC054DB-2730-485C-A8A9-B0DC5FD29D3F}" destId="{340D608E-D829-DA46-9862-5D82CAFC779F}" srcOrd="0" destOrd="0" presId="urn:microsoft.com/office/officeart/2005/8/layout/pList2"/>
    <dgm:cxn modelId="{FD09B352-C78E-564B-AB50-506EF8246F47}" type="presOf" srcId="{09D1DD58-50C6-4841-98E4-051ACC9F59A6}" destId="{2905B15F-F853-9A41-A7CB-0D1B7B8F65BE}" srcOrd="0" destOrd="0"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4E96A778-120C-674D-B41F-FFE99BC2FCA5}" type="presOf" srcId="{4F6E1963-3059-824C-88C2-16A9E3089C05}" destId="{756181F0-2C4D-7045-9E52-50FF9393B946}" srcOrd="0" destOrd="1" presId="urn:microsoft.com/office/officeart/2005/8/layout/pList2"/>
    <dgm:cxn modelId="{F4C4B759-BBCA-4094-8BE6-394E168D1FC0}" srcId="{A4CEAA13-3DB4-4ADA-BC99-B5A6D8C69B57}" destId="{0A69292D-3161-4C61-97EB-45DC0B435A4B}" srcOrd="3" destOrd="0" parTransId="{CE56E12C-B857-4040-97FD-CD8B3F2F3433}" sibTransId="{3273739C-9D03-4BBA-9DA4-73B1954CE726}"/>
    <dgm:cxn modelId="{8B46A287-4EF2-B34D-972E-43CEC3B04F3E}" srcId="{3CC054DB-2730-485C-A8A9-B0DC5FD29D3F}" destId="{72CDB1BC-D956-414B-B77A-970C7953CDEF}" srcOrd="0" destOrd="0" parTransId="{A03D8814-F890-F04C-9E81-752BEC7BB5A0}" sibTransId="{362A664B-70E6-7540-8ED2-401D41F4B416}"/>
    <dgm:cxn modelId="{5C5052AF-C397-BC4C-AAFF-1DAE2D0C7A8B}" srcId="{3CC054DB-2730-485C-A8A9-B0DC5FD29D3F}" destId="{F77F7B17-1E35-914E-90C3-C2BD1F125B1A}" srcOrd="1" destOrd="0" parTransId="{FC03A590-A689-304A-86AA-565F7B0525BE}" sibTransId="{CDD574D4-159B-F24F-9F42-E52A79FB0368}"/>
    <dgm:cxn modelId="{B3F86ED6-7239-8447-A990-77092EFB8B84}" type="presOf" srcId="{AF824766-8817-467B-BC63-CD3B22DD52BF}" destId="{756181F0-2C4D-7045-9E52-50FF9393B946}" srcOrd="0" destOrd="0" presId="urn:microsoft.com/office/officeart/2005/8/layout/pList2"/>
    <dgm:cxn modelId="{7E4691E1-5513-CA49-B46D-33166422CB38}" type="presOf" srcId="{702BDD41-C010-4314-BF09-B7A4ACCFA98A}" destId="{53CB026F-B785-5141-A88A-62D59EE157C8}" srcOrd="0" destOrd="0" presId="urn:microsoft.com/office/officeart/2005/8/layout/pList2"/>
    <dgm:cxn modelId="{C2B20BEF-1279-1B4A-B95B-B52172CD41B5}" type="presOf" srcId="{D464C271-22FE-BD41-8257-834D5F5D7341}" destId="{C78226FA-D035-8841-BAE6-9370565E477E}" srcOrd="0" destOrd="1" presId="urn:microsoft.com/office/officeart/2005/8/layout/pList2"/>
    <dgm:cxn modelId="{C39F3DF3-F684-FF40-B9A0-967038946B60}" srcId="{AF824766-8817-467B-BC63-CD3B22DD52BF}" destId="{18741CC7-7C55-4C49-80AB-33B6623D9D26}" srcOrd="1" destOrd="0" parTransId="{E2BE0298-0303-3E4B-9505-9ECC6A1D534A}" sibTransId="{46010887-E04B-0D4C-B79E-B0AB1174F20F}"/>
    <dgm:cxn modelId="{754F78CA-022D-384F-B7FE-A16BD155BACD}" type="presParOf" srcId="{6F5BAFB3-7C5C-0B45-91F7-2BF2E94B6F45}" destId="{A494695E-4C0D-574C-ACCA-CBD1A2C71779}" srcOrd="0" destOrd="0" presId="urn:microsoft.com/office/officeart/2005/8/layout/pList2"/>
    <dgm:cxn modelId="{8F3902BB-2511-2A46-83C1-28A435CCAAF6}" type="presParOf" srcId="{6F5BAFB3-7C5C-0B45-91F7-2BF2E94B6F45}" destId="{E92B6EC2-7C66-C248-9F86-0212BCB29680}" srcOrd="1" destOrd="0" presId="urn:microsoft.com/office/officeart/2005/8/layout/pList2"/>
    <dgm:cxn modelId="{53A9CAF8-041A-AC4E-A7B0-9D630A67E04B}" type="presParOf" srcId="{E92B6EC2-7C66-C248-9F86-0212BCB29680}" destId="{1E60B6FD-2C3F-4549-B4FF-A5169E66564A}" srcOrd="0" destOrd="0" presId="urn:microsoft.com/office/officeart/2005/8/layout/pList2"/>
    <dgm:cxn modelId="{D9C00038-2A4B-974C-B81D-78244192E897}" type="presParOf" srcId="{1E60B6FD-2C3F-4549-B4FF-A5169E66564A}" destId="{756181F0-2C4D-7045-9E52-50FF9393B946}" srcOrd="0" destOrd="0" presId="urn:microsoft.com/office/officeart/2005/8/layout/pList2"/>
    <dgm:cxn modelId="{C1E679FF-8834-7B4D-81C7-91D3CBC663CC}" type="presParOf" srcId="{1E60B6FD-2C3F-4549-B4FF-A5169E66564A}" destId="{06400C5D-59E5-6F44-A9C8-171CC79FF8AF}" srcOrd="1" destOrd="0" presId="urn:microsoft.com/office/officeart/2005/8/layout/pList2"/>
    <dgm:cxn modelId="{3A17C5A3-3F41-1448-BBA9-7030CD6C2EDF}" type="presParOf" srcId="{1E60B6FD-2C3F-4549-B4FF-A5169E66564A}" destId="{95160E7A-A78E-8340-B5D9-1260012B5812}" srcOrd="2" destOrd="0" presId="urn:microsoft.com/office/officeart/2005/8/layout/pList2"/>
    <dgm:cxn modelId="{76708A19-87FB-0949-BB49-B488EABA177B}" type="presParOf" srcId="{E92B6EC2-7C66-C248-9F86-0212BCB29680}" destId="{2905B15F-F853-9A41-A7CB-0D1B7B8F65BE}" srcOrd="1" destOrd="0" presId="urn:microsoft.com/office/officeart/2005/8/layout/pList2"/>
    <dgm:cxn modelId="{0719F35F-B4FF-514C-A15F-E3CD91F3E116}" type="presParOf" srcId="{E92B6EC2-7C66-C248-9F86-0212BCB29680}" destId="{D00907A0-57B0-5C4C-8C75-6331C0CFFD07}" srcOrd="2" destOrd="0" presId="urn:microsoft.com/office/officeart/2005/8/layout/pList2"/>
    <dgm:cxn modelId="{45A097ED-6195-2746-9E15-6417B1075BC8}" type="presParOf" srcId="{D00907A0-57B0-5C4C-8C75-6331C0CFFD07}" destId="{D40E83AD-7A2F-F14B-9FAF-D1DBF5B397D0}" srcOrd="0" destOrd="0" presId="urn:microsoft.com/office/officeart/2005/8/layout/pList2"/>
    <dgm:cxn modelId="{B9DE58D4-6839-124B-B785-4DCC3A6F8C70}" type="presParOf" srcId="{D00907A0-57B0-5C4C-8C75-6331C0CFFD07}" destId="{26D2E027-F668-8B46-B8B8-24D4412C8CB9}" srcOrd="1" destOrd="0" presId="urn:microsoft.com/office/officeart/2005/8/layout/pList2"/>
    <dgm:cxn modelId="{B0BC3A61-5568-2645-A334-E0DF0A9C1D28}" type="presParOf" srcId="{D00907A0-57B0-5C4C-8C75-6331C0CFFD07}" destId="{072F6A7A-3416-3C43-98CB-A52B54D14812}" srcOrd="2" destOrd="0" presId="urn:microsoft.com/office/officeart/2005/8/layout/pList2"/>
    <dgm:cxn modelId="{2D7CE6EA-1FC0-8749-8269-4DD75B07C3E1}" type="presParOf" srcId="{E92B6EC2-7C66-C248-9F86-0212BCB29680}" destId="{306D27C5-D9F5-CA45-B6E0-1BECB26D2ED4}" srcOrd="3" destOrd="0" presId="urn:microsoft.com/office/officeart/2005/8/layout/pList2"/>
    <dgm:cxn modelId="{7ADF8C25-75E8-B643-94E9-7D047519EE3E}" type="presParOf" srcId="{E92B6EC2-7C66-C248-9F86-0212BCB29680}" destId="{9C243150-5592-5E4F-8DC1-C0B8CF0D49A4}" srcOrd="4" destOrd="0" presId="urn:microsoft.com/office/officeart/2005/8/layout/pList2"/>
    <dgm:cxn modelId="{FA479F49-BD94-7140-B907-0DDC05ECD4F8}" type="presParOf" srcId="{9C243150-5592-5E4F-8DC1-C0B8CF0D49A4}" destId="{340D608E-D829-DA46-9862-5D82CAFC779F}" srcOrd="0" destOrd="0" presId="urn:microsoft.com/office/officeart/2005/8/layout/pList2"/>
    <dgm:cxn modelId="{427B0919-3485-DA4C-A359-F4D39BA4A4D3}" type="presParOf" srcId="{9C243150-5592-5E4F-8DC1-C0B8CF0D49A4}" destId="{70E7EC49-D3CF-D146-9E93-15ECA7437B95}" srcOrd="1" destOrd="0" presId="urn:microsoft.com/office/officeart/2005/8/layout/pList2"/>
    <dgm:cxn modelId="{293AE95E-8F42-D64A-8D6C-D7A361D9585A}" type="presParOf" srcId="{9C243150-5592-5E4F-8DC1-C0B8CF0D49A4}" destId="{86F10337-262D-014E-9E82-FD0D2721CC66}" srcOrd="2" destOrd="0" presId="urn:microsoft.com/office/officeart/2005/8/layout/pList2"/>
    <dgm:cxn modelId="{39F6727F-98AD-F645-B437-0A2280E8C2E6}" type="presParOf" srcId="{E92B6EC2-7C66-C248-9F86-0212BCB29680}" destId="{53CB026F-B785-5141-A88A-62D59EE157C8}" srcOrd="5" destOrd="0" presId="urn:microsoft.com/office/officeart/2005/8/layout/pList2"/>
    <dgm:cxn modelId="{B7ED0B75-1A9B-A741-8E5E-F659D257A6C8}" type="presParOf" srcId="{E92B6EC2-7C66-C248-9F86-0212BCB29680}" destId="{18A1E07A-D474-2047-81D6-12B907FF0006}" srcOrd="6" destOrd="0" presId="urn:microsoft.com/office/officeart/2005/8/layout/pList2"/>
    <dgm:cxn modelId="{F747E750-23F4-524E-ABBC-57CBFF299663}" type="presParOf" srcId="{18A1E07A-D474-2047-81D6-12B907FF0006}" destId="{C78226FA-D035-8841-BAE6-9370565E477E}" srcOrd="0" destOrd="0" presId="urn:microsoft.com/office/officeart/2005/8/layout/pList2"/>
    <dgm:cxn modelId="{05D880D3-B26D-8E40-95D9-79BC6FBD4A40}" type="presParOf" srcId="{18A1E07A-D474-2047-81D6-12B907FF0006}" destId="{F435E82B-63CF-3841-880B-E62508B5C6C2}" srcOrd="1" destOrd="0" presId="urn:microsoft.com/office/officeart/2005/8/layout/pList2"/>
    <dgm:cxn modelId="{FBF4D212-D910-6445-9CCE-96B2C9783B3E}"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rgbClr val="4472C4"/>
        </a:solidFill>
        <a:ln>
          <a:solidFill>
            <a:srgbClr val="4472C4"/>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chemeClr val="accent2"/>
        </a:solidFill>
        <a:ln>
          <a:solidFill>
            <a:schemeClr val="accent2"/>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4472C4"/>
          </a:solidFill>
        </a:ln>
      </dgm:spPr>
      <dgm:t>
        <a:bodyPr/>
        <a:lstStyle/>
        <a:p>
          <a:pPr>
            <a:buFontTx/>
            <a:buNone/>
          </a:pPr>
          <a:r>
            <a:rPr lang="nl-NL" sz="2000" dirty="0">
              <a:solidFill>
                <a:schemeClr val="tx1">
                  <a:lumMod val="90000"/>
                  <a:lumOff val="10000"/>
                </a:schemeClr>
              </a:solidFill>
              <a:latin typeface="Calibri Light"/>
              <a:cs typeface="Calibri Light"/>
            </a:rPr>
            <a:t>Business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chemeClr val="accent2"/>
          </a:solidFill>
        </a:ln>
      </dgm:spPr>
      <dgm:t>
        <a:bodyPr/>
        <a:lstStyle/>
        <a:p>
          <a:pPr>
            <a:buFontTx/>
            <a:buNone/>
          </a:pPr>
          <a:r>
            <a:rPr lang="nl-NL" sz="2000" b="1" i="1" dirty="0">
              <a:solidFill>
                <a:srgbClr val="FA923F"/>
              </a:solidFill>
              <a:latin typeface="Calibri"/>
              <a:cs typeface="Calibri"/>
            </a:rPr>
            <a:t>Service</a:t>
          </a:r>
          <a:r>
            <a:rPr lang="nl-NL" sz="2000" b="0" i="0" dirty="0">
              <a:latin typeface="Calibri Light"/>
              <a:cs typeface="Calibri Light"/>
            </a:rPr>
            <a:t> </a:t>
          </a:r>
          <a:r>
            <a:rPr lang="nl-NL" sz="2000" b="1" i="1" dirty="0" err="1">
              <a:solidFill>
                <a:srgbClr val="FA923F"/>
              </a:solidFill>
              <a:latin typeface="Calibri"/>
              <a:cs typeface="Calibri"/>
            </a:rPr>
            <a:t>improvement</a:t>
          </a:r>
          <a:endParaRPr lang="nl-NL" sz="2000" b="1" i="1" dirty="0">
            <a:solidFill>
              <a:srgbClr val="FA923F"/>
            </a:solidFill>
            <a:latin typeface="Calibri"/>
            <a:cs typeface="Calibri"/>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chemeClr val="accent1"/>
        </a:solidFill>
        <a:ln>
          <a:solidFill>
            <a:schemeClr val="accent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Technology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Requirements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738C360D-0959-934B-BB9D-F49A42A7BD5D}" type="presOf" srcId="{D0C90159-39B1-9440-8966-83C376A357EB}" destId="{5FE37EBC-21F9-4044-A831-C19C033EB837}" srcOrd="0" destOrd="0" presId="urn:microsoft.com/office/officeart/2005/8/layout/chevron2"/>
    <dgm:cxn modelId="{4B3F9A20-37C8-DE4D-9006-E937F39068AA}" type="presOf" srcId="{D040A011-DBC8-444C-B5B4-237888B13048}" destId="{B2958CAC-D613-0141-A59A-C583001E135C}" srcOrd="0" destOrd="0" presId="urn:microsoft.com/office/officeart/2005/8/layout/chevron2"/>
    <dgm:cxn modelId="{B8A1B722-C0F7-9447-B0DA-1D990EE0EC78}" type="presOf" srcId="{072F194E-C723-F14A-9F90-685831B561C0}" destId="{768AD8B4-E2C9-FF46-959B-FF489DCFBDE1}"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9F5A7D32-4E0F-FB42-99DD-AD1DD613E759}" srcId="{280C3EFF-4EE0-F343-8EA9-4D87E673FA89}" destId="{C429E0E7-E3F7-1E40-9284-7EC747DA94CB}" srcOrd="4" destOrd="0" parTransId="{AE68A02D-5B66-9642-89C6-6DB307D1C512}" sibTransId="{56E85428-BC5E-C24A-8573-EA9C23225016}"/>
    <dgm:cxn modelId="{587AD043-5300-6448-8281-37CC159B565C}" type="presOf" srcId="{14DBC319-C6F3-864F-A294-6FB506E50286}" destId="{DE8ECE90-47FD-0C4A-9511-706CAB7499F5}" srcOrd="0" destOrd="0" presId="urn:microsoft.com/office/officeart/2005/8/layout/chevron2"/>
    <dgm:cxn modelId="{91F5D36A-F952-A849-9A87-78CD5D996D0D}" type="presOf" srcId="{6F562487-2FE2-F042-A4C6-A165A0FFAC22}" destId="{BA72248F-4A67-5340-9FA0-B16C6EE101FA}"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F379857D-3B21-984D-A994-91F8A69DBF9A}" type="presOf" srcId="{DA1C2FB0-0DF8-B147-B3D9-46CBF06E4EB0}" destId="{7B9D288A-6BD2-1A40-B0B9-E3FE85D83ED6}"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0882108C-5C28-8A41-88C9-984B18F42B51}" type="presOf" srcId="{BD6A9D52-93A9-B240-A233-F23AA8464ED8}" destId="{320D730F-364A-2E47-9339-3D423ABBC587}" srcOrd="0" destOrd="0" presId="urn:microsoft.com/office/officeart/2005/8/layout/chevron2"/>
    <dgm:cxn modelId="{58EA268E-6C3C-034F-8761-95ADFCE2CB0B}" type="presOf" srcId="{C19951B7-166B-E44C-90C1-CFB9615A7DE2}" destId="{9ACF0CF1-DE3C-8F43-82BE-A592E48C9D53}" srcOrd="0" destOrd="0" presId="urn:microsoft.com/office/officeart/2005/8/layout/chevron2"/>
    <dgm:cxn modelId="{109A658F-30D9-7542-9FFD-59EA08170782}" type="presOf" srcId="{9CD45D3A-17F2-074E-B563-9000590F639A}" destId="{5E2127FE-E7D9-4246-9D6A-556073ED5070}"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7BC37CAB-F262-4F4D-961D-D5C1B89061A9}" type="presOf" srcId="{33EAA58C-C7A4-2240-A578-D9E3D24B2837}" destId="{EC7AE2EA-06FF-C547-9434-EF0B82BECBDA}"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5A771BBF-75F0-994C-A653-3FFB02B8C4B5}" type="presOf" srcId="{C429E0E7-E3F7-1E40-9284-7EC747DA94CB}" destId="{C57514A3-C0CE-9744-A723-93A605E9D494}"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A1A4E7EA-3179-7643-95F6-9733D6055AB5}" type="presOf" srcId="{280C3EFF-4EE0-F343-8EA9-4D87E673FA89}" destId="{F03E87A8-4424-174D-9BEE-A018C9E9E143}" srcOrd="0" destOrd="0" presId="urn:microsoft.com/office/officeart/2005/8/layout/chevron2"/>
    <dgm:cxn modelId="{0BE57CEF-99EA-7C43-9D28-BF34B36D4122}" type="presOf" srcId="{3C6F3CD3-1BF8-744A-9384-6E2CED0B0455}" destId="{F1D8B78B-6F12-3B4D-9F53-7027B31DB189}" srcOrd="0" destOrd="0" presId="urn:microsoft.com/office/officeart/2005/8/layout/chevron2"/>
    <dgm:cxn modelId="{4C7C0DD3-748A-094E-BF72-9F7427C1F1E6}" type="presParOf" srcId="{F03E87A8-4424-174D-9BEE-A018C9E9E143}" destId="{3A6AEAF7-9093-9A42-A9FF-D982D623ED9E}" srcOrd="0" destOrd="0" presId="urn:microsoft.com/office/officeart/2005/8/layout/chevron2"/>
    <dgm:cxn modelId="{77B88B5A-6C52-7D46-A2B1-DA33203FD7AA}" type="presParOf" srcId="{3A6AEAF7-9093-9A42-A9FF-D982D623ED9E}" destId="{B2958CAC-D613-0141-A59A-C583001E135C}" srcOrd="0" destOrd="0" presId="urn:microsoft.com/office/officeart/2005/8/layout/chevron2"/>
    <dgm:cxn modelId="{CDAA78F9-273A-CC4B-B1EE-8C2411C20BF4}" type="presParOf" srcId="{3A6AEAF7-9093-9A42-A9FF-D982D623ED9E}" destId="{7B9D288A-6BD2-1A40-B0B9-E3FE85D83ED6}" srcOrd="1" destOrd="0" presId="urn:microsoft.com/office/officeart/2005/8/layout/chevron2"/>
    <dgm:cxn modelId="{5C464732-2F24-A24D-8999-7BD1CF1AF343}" type="presParOf" srcId="{F03E87A8-4424-174D-9BEE-A018C9E9E143}" destId="{89CB6960-96C0-A84D-A63F-C62444D77939}" srcOrd="1" destOrd="0" presId="urn:microsoft.com/office/officeart/2005/8/layout/chevron2"/>
    <dgm:cxn modelId="{28D30822-66EE-1D49-BD52-30DC058B9AEA}" type="presParOf" srcId="{F03E87A8-4424-174D-9BEE-A018C9E9E143}" destId="{502B4E16-5007-6448-9341-7B84F3D3C21C}" srcOrd="2" destOrd="0" presId="urn:microsoft.com/office/officeart/2005/8/layout/chevron2"/>
    <dgm:cxn modelId="{F70AD34C-96AB-864F-83BF-D355BE963EE4}" type="presParOf" srcId="{502B4E16-5007-6448-9341-7B84F3D3C21C}" destId="{DE8ECE90-47FD-0C4A-9511-706CAB7499F5}" srcOrd="0" destOrd="0" presId="urn:microsoft.com/office/officeart/2005/8/layout/chevron2"/>
    <dgm:cxn modelId="{DB5D8C62-9339-D743-9AB6-00D93BEB7767}" type="presParOf" srcId="{502B4E16-5007-6448-9341-7B84F3D3C21C}" destId="{F1D8B78B-6F12-3B4D-9F53-7027B31DB189}" srcOrd="1" destOrd="0" presId="urn:microsoft.com/office/officeart/2005/8/layout/chevron2"/>
    <dgm:cxn modelId="{700C4DB5-924F-8644-ADD2-009183328D7B}" type="presParOf" srcId="{F03E87A8-4424-174D-9BEE-A018C9E9E143}" destId="{0FF4BE73-70D0-F54D-854F-31E68E1C304B}" srcOrd="3" destOrd="0" presId="urn:microsoft.com/office/officeart/2005/8/layout/chevron2"/>
    <dgm:cxn modelId="{6FBD2F91-F551-E943-9173-C2DBD748BF00}" type="presParOf" srcId="{F03E87A8-4424-174D-9BEE-A018C9E9E143}" destId="{6A6CF363-EAA0-3240-89A2-1D30B4EB5312}" srcOrd="4" destOrd="0" presId="urn:microsoft.com/office/officeart/2005/8/layout/chevron2"/>
    <dgm:cxn modelId="{1F9AC975-E8A4-BE45-ABFA-2AF6500BFD3C}" type="presParOf" srcId="{6A6CF363-EAA0-3240-89A2-1D30B4EB5312}" destId="{768AD8B4-E2C9-FF46-959B-FF489DCFBDE1}" srcOrd="0" destOrd="0" presId="urn:microsoft.com/office/officeart/2005/8/layout/chevron2"/>
    <dgm:cxn modelId="{3B61D1B5-DC93-0B44-A97A-D5F5B87D839B}" type="presParOf" srcId="{6A6CF363-EAA0-3240-89A2-1D30B4EB5312}" destId="{5E2127FE-E7D9-4246-9D6A-556073ED5070}" srcOrd="1" destOrd="0" presId="urn:microsoft.com/office/officeart/2005/8/layout/chevron2"/>
    <dgm:cxn modelId="{3F41330D-9E63-384E-A1BE-1670F12DE410}" type="presParOf" srcId="{F03E87A8-4424-174D-9BEE-A018C9E9E143}" destId="{D6892F63-7FB1-D749-8FC5-1186466B4B7A}" srcOrd="5" destOrd="0" presId="urn:microsoft.com/office/officeart/2005/8/layout/chevron2"/>
    <dgm:cxn modelId="{1086A8DE-5A28-9646-B5E1-D1018374AF84}" type="presParOf" srcId="{F03E87A8-4424-174D-9BEE-A018C9E9E143}" destId="{5D15E8E0-A38C-7A4D-B5EF-36A1E468F5BB}" srcOrd="6" destOrd="0" presId="urn:microsoft.com/office/officeart/2005/8/layout/chevron2"/>
    <dgm:cxn modelId="{649A6FD0-82F2-7249-8C11-4B1FA38E759F}" type="presParOf" srcId="{5D15E8E0-A38C-7A4D-B5EF-36A1E468F5BB}" destId="{EC7AE2EA-06FF-C547-9434-EF0B82BECBDA}" srcOrd="0" destOrd="0" presId="urn:microsoft.com/office/officeart/2005/8/layout/chevron2"/>
    <dgm:cxn modelId="{3FBC3EC8-A560-3841-87F2-F65EF2C06BB8}" type="presParOf" srcId="{5D15E8E0-A38C-7A4D-B5EF-36A1E468F5BB}" destId="{9ACF0CF1-DE3C-8F43-82BE-A592E48C9D53}" srcOrd="1" destOrd="0" presId="urn:microsoft.com/office/officeart/2005/8/layout/chevron2"/>
    <dgm:cxn modelId="{3A3C96B1-CDF0-E043-B2E7-C4C8A9A38FE4}" type="presParOf" srcId="{F03E87A8-4424-174D-9BEE-A018C9E9E143}" destId="{0068E874-7084-3F45-91F1-32AD17444FF3}" srcOrd="7" destOrd="0" presId="urn:microsoft.com/office/officeart/2005/8/layout/chevron2"/>
    <dgm:cxn modelId="{DF72DD8D-7FA1-D14D-8F16-36AF8AB9667D}" type="presParOf" srcId="{F03E87A8-4424-174D-9BEE-A018C9E9E143}" destId="{F76E4482-A07E-5F42-BB9A-21AC5E260CFB}" srcOrd="8" destOrd="0" presId="urn:microsoft.com/office/officeart/2005/8/layout/chevron2"/>
    <dgm:cxn modelId="{EADFE3A6-7FDF-7F43-BDA4-70CEADE6A0C3}" type="presParOf" srcId="{F76E4482-A07E-5F42-BB9A-21AC5E260CFB}" destId="{C57514A3-C0CE-9744-A723-93A605E9D494}" srcOrd="0" destOrd="0" presId="urn:microsoft.com/office/officeart/2005/8/layout/chevron2"/>
    <dgm:cxn modelId="{438E234E-3D77-DF43-A8AB-1F5C1C8D2E42}" type="presParOf" srcId="{F76E4482-A07E-5F42-BB9A-21AC5E260CFB}" destId="{320D730F-364A-2E47-9339-3D423ABBC587}" srcOrd="1" destOrd="0" presId="urn:microsoft.com/office/officeart/2005/8/layout/chevron2"/>
    <dgm:cxn modelId="{C909651D-68CA-264D-8F8D-FFC206214C50}" type="presParOf" srcId="{F03E87A8-4424-174D-9BEE-A018C9E9E143}" destId="{5718AFC0-F84F-864D-B805-C57B7EA69B3D}" srcOrd="9" destOrd="0" presId="urn:microsoft.com/office/officeart/2005/8/layout/chevron2"/>
    <dgm:cxn modelId="{2C28498D-CDCA-9945-86E5-86A32309D796}" type="presParOf" srcId="{F03E87A8-4424-174D-9BEE-A018C9E9E143}" destId="{6E92FE6F-E501-0F41-B68B-EFED2A1C879E}" srcOrd="10" destOrd="0" presId="urn:microsoft.com/office/officeart/2005/8/layout/chevron2"/>
    <dgm:cxn modelId="{7CF86419-8014-184E-9917-D7D2DA7FFA67}" type="presParOf" srcId="{6E92FE6F-E501-0F41-B68B-EFED2A1C879E}" destId="{BA72248F-4A67-5340-9FA0-B16C6EE101FA}" srcOrd="0" destOrd="0" presId="urn:microsoft.com/office/officeart/2005/8/layout/chevron2"/>
    <dgm:cxn modelId="{23BEBB25-B8B2-4741-850D-74C699AADB8D}"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err="1">
              <a:latin typeface="Calibri Light"/>
              <a:cs typeface="Calibri Light"/>
            </a:rPr>
            <a:t>Service-organisatie</a:t>
          </a:r>
          <a:endParaRPr lang="nl-NL" sz="1600" b="0" i="0" dirty="0">
            <a:latin typeface="Calibri Light"/>
            <a:cs typeface="Calibri Light"/>
          </a:endParaRP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r>
            <a:rPr lang="nl-NL" sz="1600" b="0" i="0" dirty="0">
              <a:latin typeface="Calibri Light"/>
              <a:cs typeface="Calibri Light"/>
            </a:rPr>
            <a:t>Service-requirements</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r>
            <a:rPr lang="nl-NL" sz="1600" b="0" i="0" dirty="0">
              <a:latin typeface="Calibri Light"/>
              <a:cs typeface="Calibri Light"/>
            </a:rPr>
            <a:t>Service-assemblage</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a:latin typeface="Calibri Light"/>
              <a:cs typeface="Calibri Light"/>
            </a:rPr>
            <a:t>Service-validatie</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699AC33B-13F4-CF44-8812-1D19742ADC17}">
      <dgm:prSet phldrT="[Tekst]" custT="1"/>
      <dgm:spPr/>
      <dgm:t>
        <a:bodyPr/>
        <a:lstStyle/>
        <a:p>
          <a:r>
            <a:rPr lang="nl-NL" sz="1400" b="0" i="0" dirty="0">
              <a:latin typeface="Calibri Light"/>
              <a:cs typeface="Calibri Light"/>
            </a:rPr>
            <a:t>Eisen aan de diensten van IT en BIM</a:t>
          </a:r>
        </a:p>
      </dgm:t>
    </dgm:pt>
    <dgm:pt modelId="{B9BA4BF2-8012-E747-BA40-6BD01F1D0A7A}" type="parTrans" cxnId="{C433A27C-176D-AB41-A0CD-E7992AEF1CD9}">
      <dgm:prSet/>
      <dgm:spPr/>
      <dgm:t>
        <a:bodyPr/>
        <a:lstStyle/>
        <a:p>
          <a:endParaRPr lang="nl-NL"/>
        </a:p>
      </dgm:t>
    </dgm:pt>
    <dgm:pt modelId="{E483F3E3-F7C2-4449-81BA-D4C37F69C5AA}" type="sibTrans" cxnId="{C433A27C-176D-AB41-A0CD-E7992AEF1CD9}">
      <dgm:prSet/>
      <dgm:spPr/>
      <dgm:t>
        <a:bodyPr/>
        <a:lstStyle/>
        <a:p>
          <a:endParaRPr lang="nl-NL"/>
        </a:p>
      </dgm:t>
    </dgm:pt>
    <dgm:pt modelId="{72CDB1BC-D956-414B-B77A-970C7953CDEF}">
      <dgm:prSet phldrT="[Tekst]" custT="1"/>
      <dgm:spPr/>
      <dgm:t>
        <a:bodyPr/>
        <a:lstStyle/>
        <a:p>
          <a:r>
            <a:rPr lang="nl-NL" sz="1400" b="0" i="0" dirty="0">
              <a:latin typeface="Calibri Light"/>
              <a:cs typeface="Calibri Light"/>
            </a:rPr>
            <a:t>Wat kopen?</a:t>
          </a:r>
        </a:p>
      </dgm:t>
    </dgm:pt>
    <dgm:pt modelId="{A03D8814-F890-F04C-9E81-752BEC7BB5A0}" type="parTrans" cxnId="{8B46A287-4EF2-B34D-972E-43CEC3B04F3E}">
      <dgm:prSet/>
      <dgm:spPr/>
      <dgm:t>
        <a:bodyPr/>
        <a:lstStyle/>
        <a:p>
          <a:endParaRPr lang="nl-NL"/>
        </a:p>
      </dgm:t>
    </dgm:pt>
    <dgm:pt modelId="{362A664B-70E6-7540-8ED2-401D41F4B416}" type="sibTrans" cxnId="{8B46A287-4EF2-B34D-972E-43CEC3B04F3E}">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Validatie van de informatie-service</a:t>
          </a: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4F6E1963-3059-824C-88C2-16A9E3089C05}">
      <dgm:prSet custT="1"/>
      <dgm:spPr/>
      <dgm:t>
        <a:bodyPr/>
        <a:lstStyle/>
        <a:p>
          <a:r>
            <a:rPr lang="nl-NL" sz="1400" b="0" i="0" dirty="0">
              <a:latin typeface="Calibri Light"/>
              <a:cs typeface="Calibri Light"/>
            </a:rPr>
            <a:t>Rollen</a:t>
          </a:r>
        </a:p>
      </dgm:t>
    </dgm:pt>
    <dgm:pt modelId="{67007B29-8A16-CC49-8622-8AA606FFF6A6}" type="parTrans" cxnId="{CC739543-2F9A-044D-A288-C50BD08B34E5}">
      <dgm:prSet/>
      <dgm:spPr/>
      <dgm:t>
        <a:bodyPr/>
        <a:lstStyle/>
        <a:p>
          <a:endParaRPr lang="nl-NL"/>
        </a:p>
      </dgm:t>
    </dgm:pt>
    <dgm:pt modelId="{B5862B7C-BE05-F041-97E7-96E80EDCAB3C}" type="sibTrans" cxnId="{CC739543-2F9A-044D-A288-C50BD08B34E5}">
      <dgm:prSet/>
      <dgm:spPr/>
      <dgm:t>
        <a:bodyPr/>
        <a:lstStyle/>
        <a:p>
          <a:endParaRPr lang="nl-NL"/>
        </a:p>
      </dgm:t>
    </dgm:pt>
    <dgm:pt modelId="{58663018-C3E9-D742-AA38-271F4B52FA41}">
      <dgm:prSet custT="1"/>
      <dgm:spPr/>
      <dgm:t>
        <a:bodyPr/>
        <a:lstStyle/>
        <a:p>
          <a:r>
            <a:rPr lang="nl-NL" sz="1400" b="0" i="0" dirty="0">
              <a:latin typeface="Calibri Light"/>
              <a:cs typeface="Calibri Light"/>
            </a:rPr>
            <a:t>Procedures</a:t>
          </a:r>
        </a:p>
      </dgm:t>
    </dgm:pt>
    <dgm:pt modelId="{59C18439-6033-544B-BD1A-B0C96CE14951}" type="parTrans" cxnId="{01F7D2E9-5A93-224B-B790-4BE9A77DAE82}">
      <dgm:prSet/>
      <dgm:spPr/>
      <dgm:t>
        <a:bodyPr/>
        <a:lstStyle/>
        <a:p>
          <a:endParaRPr lang="nl-NL"/>
        </a:p>
      </dgm:t>
    </dgm:pt>
    <dgm:pt modelId="{870FEEB0-B532-7348-89F0-901A276E8568}" type="sibTrans" cxnId="{01F7D2E9-5A93-224B-B790-4BE9A77DAE82}">
      <dgm:prSet/>
      <dgm:spPr/>
      <dgm:t>
        <a:bodyPr/>
        <a:lstStyle/>
        <a:p>
          <a:endParaRPr lang="nl-NL"/>
        </a:p>
      </dgm:t>
    </dgm:pt>
    <dgm:pt modelId="{89367818-05ED-C644-B0B6-2F257FC96CFF}">
      <dgm:prSet custT="1"/>
      <dgm:spPr/>
      <dgm:t>
        <a:bodyPr/>
        <a:lstStyle/>
        <a:p>
          <a:r>
            <a:rPr lang="nl-NL" sz="1400" b="0" i="0" dirty="0">
              <a:latin typeface="Calibri Light"/>
              <a:cs typeface="Calibri Light"/>
            </a:rPr>
            <a:t>Afspraken</a:t>
          </a:r>
        </a:p>
      </dgm:t>
    </dgm:pt>
    <dgm:pt modelId="{309B5288-539D-F046-9094-0CD3C5FD4ED5}" type="parTrans" cxnId="{A7F885A0-D9A4-AD48-9FBD-511DEA78558F}">
      <dgm:prSet/>
      <dgm:spPr/>
      <dgm:t>
        <a:bodyPr/>
        <a:lstStyle/>
        <a:p>
          <a:endParaRPr lang="nl-NL"/>
        </a:p>
      </dgm:t>
    </dgm:pt>
    <dgm:pt modelId="{41EBDC4F-FB9C-4F44-BA9E-0DCB22FED608}" type="sibTrans" cxnId="{A7F885A0-D9A4-AD48-9FBD-511DEA78558F}">
      <dgm:prSet/>
      <dgm:spPr/>
      <dgm:t>
        <a:bodyPr/>
        <a:lstStyle/>
        <a:p>
          <a:endParaRPr lang="nl-NL"/>
        </a:p>
      </dgm:t>
    </dgm:pt>
    <dgm:pt modelId="{6DFB6E26-57FC-5547-9357-E4A6EAA216AB}">
      <dgm:prSet phldrT="[Tekst]" custT="1"/>
      <dgm:spPr/>
      <dgm:t>
        <a:bodyPr/>
        <a:lstStyle/>
        <a:p>
          <a:r>
            <a:rPr lang="nl-NL" sz="1400" b="0" i="0" dirty="0">
              <a:latin typeface="Calibri Light"/>
              <a:cs typeface="Calibri Light"/>
            </a:rPr>
            <a:t>Wat bouwen?</a:t>
          </a:r>
        </a:p>
      </dgm:t>
    </dgm:pt>
    <dgm:pt modelId="{B00B7F35-B056-934D-B014-D0FF453A7876}" type="parTrans" cxnId="{A77DB6B8-E58D-A347-912B-75280F4BFC77}">
      <dgm:prSet/>
      <dgm:spPr/>
      <dgm:t>
        <a:bodyPr/>
        <a:lstStyle/>
        <a:p>
          <a:endParaRPr lang="nl-NL"/>
        </a:p>
      </dgm:t>
    </dgm:pt>
    <dgm:pt modelId="{83F86D21-C789-9341-86F6-3C952EAEF30E}" type="sibTrans" cxnId="{A77DB6B8-E58D-A347-912B-75280F4BFC77}">
      <dgm:prSet/>
      <dgm:spPr/>
      <dgm:t>
        <a:bodyPr/>
        <a:lstStyle/>
        <a:p>
          <a:endParaRPr lang="nl-NL"/>
        </a:p>
      </dgm:t>
    </dgm:pt>
    <dgm:pt modelId="{093D473F-6C93-0743-AB78-8B8E134FEB6E}">
      <dgm:prSet phldrT="[Tekst]" custT="1"/>
      <dgm:spPr/>
      <dgm:t>
        <a:bodyPr/>
        <a:lstStyle/>
        <a:p>
          <a:r>
            <a:rPr lang="nl-NL" sz="1400" b="0" i="0" dirty="0">
              <a:latin typeface="Calibri Light"/>
              <a:cs typeface="Calibri Light"/>
            </a:rPr>
            <a:t>Hoe samenvoegen?</a:t>
          </a:r>
        </a:p>
        <a:p>
          <a:endParaRPr lang="nl-NL" sz="1400" b="0" i="0" dirty="0">
            <a:latin typeface="Calibri Light"/>
            <a:cs typeface="Calibri Light"/>
          </a:endParaRPr>
        </a:p>
      </dgm:t>
    </dgm:pt>
    <dgm:pt modelId="{609E3DCD-597F-A74C-A8FE-3ED427B1A51D}" type="parTrans" cxnId="{2EDCC8F6-20B2-0F4E-891C-402E32126CA3}">
      <dgm:prSet/>
      <dgm:spPr/>
      <dgm:t>
        <a:bodyPr/>
        <a:lstStyle/>
        <a:p>
          <a:endParaRPr lang="nl-NL"/>
        </a:p>
      </dgm:t>
    </dgm:pt>
    <dgm:pt modelId="{60CA40D5-4BEE-B049-B002-84B4894ACA01}" type="sibTrans" cxnId="{2EDCC8F6-20B2-0F4E-891C-402E32126CA3}">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t="-12000" b="-12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t="-20000" b="-20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20000" b="-20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l="-14000" r="-14000"/>
          </a:stretch>
        </a:blipFill>
      </dgm:spPr>
    </dgm:pt>
  </dgm:ptLst>
  <dgm:cxnLst>
    <dgm:cxn modelId="{4848400B-01F2-B643-B2C2-3F4FEA7019AA}" type="presOf" srcId="{702BDD41-C010-4314-BF09-B7A4ACCFA98A}" destId="{53CB026F-B785-5141-A88A-62D59EE157C8}" srcOrd="0" destOrd="0" presId="urn:microsoft.com/office/officeart/2005/8/layout/pList2"/>
    <dgm:cxn modelId="{E914160C-CF36-024B-BA5A-5A5CB2E1425B}" type="presOf" srcId="{86D62511-2F11-49DD-B761-CFC10D9ADB30}" destId="{306D27C5-D9F5-CA45-B6E0-1BECB26D2ED4}" srcOrd="0" destOrd="0" presId="urn:microsoft.com/office/officeart/2005/8/layout/pList2"/>
    <dgm:cxn modelId="{8A09AD14-3E31-7742-9AA6-194B7CCED804}" type="presOf" srcId="{89367818-05ED-C644-B0B6-2F257FC96CFF}" destId="{756181F0-2C4D-7045-9E52-50FF9393B946}" srcOrd="0" destOrd="3" presId="urn:microsoft.com/office/officeart/2005/8/layout/pList2"/>
    <dgm:cxn modelId="{380E6C17-95A4-BF4C-AE91-8BBE755EB325}" type="presOf" srcId="{6DFB6E26-57FC-5547-9357-E4A6EAA216AB}" destId="{340D608E-D829-DA46-9862-5D82CAFC779F}" srcOrd="0" destOrd="2"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F4F8CF26-47C7-3242-85BA-65472622581E}" type="presOf" srcId="{09D1DD58-50C6-4841-98E4-051ACC9F59A6}" destId="{2905B15F-F853-9A41-A7CB-0D1B7B8F65BE}" srcOrd="0" destOrd="0" presId="urn:microsoft.com/office/officeart/2005/8/layout/pList2"/>
    <dgm:cxn modelId="{8EAAE229-667A-6B46-BC7C-B739E9154FB0}" type="presOf" srcId="{A4CEAA13-3DB4-4ADA-BC99-B5A6D8C69B57}" destId="{6F5BAFB3-7C5C-0B45-91F7-2BF2E94B6F45}" srcOrd="0" destOrd="0" presId="urn:microsoft.com/office/officeart/2005/8/layout/pList2"/>
    <dgm:cxn modelId="{2BC4F829-77D0-B747-97F3-8A862C144B5F}" type="presOf" srcId="{BA5BC41E-BDC8-4927-BFDD-E6CD6DB8F4EA}" destId="{D40E83AD-7A2F-F14B-9FAF-D1DBF5B397D0}" srcOrd="0" destOrd="0"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C7647337-B249-C84D-A07D-50BE799E8921}" srcId="{0A69292D-3161-4C61-97EB-45DC0B435A4B}" destId="{D464C271-22FE-BD41-8257-834D5F5D7341}" srcOrd="0" destOrd="0" parTransId="{FB7FD86E-3E30-434C-8F52-03213379F534}" sibTransId="{FD28B331-461B-3A44-BFEE-29AF3FE80B42}"/>
    <dgm:cxn modelId="{CC739543-2F9A-044D-A288-C50BD08B34E5}" srcId="{AF824766-8817-467B-BC63-CD3B22DD52BF}" destId="{4F6E1963-3059-824C-88C2-16A9E3089C05}" srcOrd="0" destOrd="0" parTransId="{67007B29-8A16-CC49-8622-8AA606FFF6A6}" sibTransId="{B5862B7C-BE05-F041-97E7-96E80EDCAB3C}"/>
    <dgm:cxn modelId="{A7E9BB46-4F22-5741-8A65-9EE60C91A600}" type="presOf" srcId="{AF824766-8817-467B-BC63-CD3B22DD52BF}" destId="{756181F0-2C4D-7045-9E52-50FF9393B946}" srcOrd="0" destOrd="0" presId="urn:microsoft.com/office/officeart/2005/8/layout/pList2"/>
    <dgm:cxn modelId="{F9DFB549-0FE2-ED4F-A64A-6FB8EC771C68}" type="presOf" srcId="{72CDB1BC-D956-414B-B77A-970C7953CDEF}" destId="{340D608E-D829-DA46-9862-5D82CAFC779F}" srcOrd="0" destOrd="1" presId="urn:microsoft.com/office/officeart/2005/8/layout/pList2"/>
    <dgm:cxn modelId="{5802D04B-8F3A-A744-9079-4CB8EB284196}" type="presOf" srcId="{093D473F-6C93-0743-AB78-8B8E134FEB6E}" destId="{340D608E-D829-DA46-9862-5D82CAFC779F}" srcOrd="0" destOrd="3" presId="urn:microsoft.com/office/officeart/2005/8/layout/pList2"/>
    <dgm:cxn modelId="{45C4DD72-D876-1E45-8805-7F40D2AF14AE}" type="presOf" srcId="{699AC33B-13F4-CF44-8812-1D19742ADC17}" destId="{D40E83AD-7A2F-F14B-9FAF-D1DBF5B397D0}" srcOrd="0" destOrd="1"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6B34C259-EBF5-1240-A560-BC0F9E3A9C05}" type="presOf" srcId="{4F6E1963-3059-824C-88C2-16A9E3089C05}" destId="{756181F0-2C4D-7045-9E52-50FF9393B946}" srcOrd="0" destOrd="1" presId="urn:microsoft.com/office/officeart/2005/8/layout/pList2"/>
    <dgm:cxn modelId="{C433A27C-176D-AB41-A0CD-E7992AEF1CD9}" srcId="{BA5BC41E-BDC8-4927-BFDD-E6CD6DB8F4EA}" destId="{699AC33B-13F4-CF44-8812-1D19742ADC17}" srcOrd="0" destOrd="0" parTransId="{B9BA4BF2-8012-E747-BA40-6BD01F1D0A7A}" sibTransId="{E483F3E3-F7C2-4449-81BA-D4C37F69C5AA}"/>
    <dgm:cxn modelId="{8B46A287-4EF2-B34D-972E-43CEC3B04F3E}" srcId="{3CC054DB-2730-485C-A8A9-B0DC5FD29D3F}" destId="{72CDB1BC-D956-414B-B77A-970C7953CDEF}" srcOrd="0" destOrd="0" parTransId="{A03D8814-F890-F04C-9E81-752BEC7BB5A0}" sibTransId="{362A664B-70E6-7540-8ED2-401D41F4B416}"/>
    <dgm:cxn modelId="{A7F885A0-D9A4-AD48-9FBD-511DEA78558F}" srcId="{AF824766-8817-467B-BC63-CD3B22DD52BF}" destId="{89367818-05ED-C644-B0B6-2F257FC96CFF}" srcOrd="2" destOrd="0" parTransId="{309B5288-539D-F046-9094-0CD3C5FD4ED5}" sibTransId="{41EBDC4F-FB9C-4F44-BA9E-0DCB22FED608}"/>
    <dgm:cxn modelId="{1B323DA2-085B-8E4B-BD1B-5A6468782A0A}" type="presOf" srcId="{58663018-C3E9-D742-AA38-271F4B52FA41}" destId="{756181F0-2C4D-7045-9E52-50FF9393B946}" srcOrd="0" destOrd="2" presId="urn:microsoft.com/office/officeart/2005/8/layout/pList2"/>
    <dgm:cxn modelId="{EA98B9A8-E29D-3640-857C-0209CA4C7BD6}" type="presOf" srcId="{D464C271-22FE-BD41-8257-834D5F5D7341}" destId="{C78226FA-D035-8841-BAE6-9370565E477E}" srcOrd="0" destOrd="1" presId="urn:microsoft.com/office/officeart/2005/8/layout/pList2"/>
    <dgm:cxn modelId="{A77DB6B8-E58D-A347-912B-75280F4BFC77}" srcId="{3CC054DB-2730-485C-A8A9-B0DC5FD29D3F}" destId="{6DFB6E26-57FC-5547-9357-E4A6EAA216AB}" srcOrd="1" destOrd="0" parTransId="{B00B7F35-B056-934D-B014-D0FF453A7876}" sibTransId="{83F86D21-C789-9341-86F6-3C952EAEF30E}"/>
    <dgm:cxn modelId="{400387D6-0330-1242-ACB5-502C19FB18AE}" type="presOf" srcId="{0A69292D-3161-4C61-97EB-45DC0B435A4B}" destId="{C78226FA-D035-8841-BAE6-9370565E477E}" srcOrd="0" destOrd="0" presId="urn:microsoft.com/office/officeart/2005/8/layout/pList2"/>
    <dgm:cxn modelId="{01F7D2E9-5A93-224B-B790-4BE9A77DAE82}" srcId="{AF824766-8817-467B-BC63-CD3B22DD52BF}" destId="{58663018-C3E9-D742-AA38-271F4B52FA41}" srcOrd="1" destOrd="0" parTransId="{59C18439-6033-544B-BD1A-B0C96CE14951}" sibTransId="{870FEEB0-B532-7348-89F0-901A276E8568}"/>
    <dgm:cxn modelId="{2EDCC8F6-20B2-0F4E-891C-402E32126CA3}" srcId="{3CC054DB-2730-485C-A8A9-B0DC5FD29D3F}" destId="{093D473F-6C93-0743-AB78-8B8E134FEB6E}" srcOrd="2" destOrd="0" parTransId="{609E3DCD-597F-A74C-A8FE-3ED427B1A51D}" sibTransId="{60CA40D5-4BEE-B049-B002-84B4894ACA01}"/>
    <dgm:cxn modelId="{1AA650FD-A937-8148-977B-7C4C3F9C7902}" type="presOf" srcId="{3CC054DB-2730-485C-A8A9-B0DC5FD29D3F}" destId="{340D608E-D829-DA46-9862-5D82CAFC779F}" srcOrd="0" destOrd="0" presId="urn:microsoft.com/office/officeart/2005/8/layout/pList2"/>
    <dgm:cxn modelId="{D54CF27D-B118-5548-8B58-CE74FA7D9B31}" type="presParOf" srcId="{6F5BAFB3-7C5C-0B45-91F7-2BF2E94B6F45}" destId="{A494695E-4C0D-574C-ACCA-CBD1A2C71779}" srcOrd="0" destOrd="0" presId="urn:microsoft.com/office/officeart/2005/8/layout/pList2"/>
    <dgm:cxn modelId="{542DCCA9-53C1-A542-AE5E-89C2DE4A36F4}" type="presParOf" srcId="{6F5BAFB3-7C5C-0B45-91F7-2BF2E94B6F45}" destId="{E92B6EC2-7C66-C248-9F86-0212BCB29680}" srcOrd="1" destOrd="0" presId="urn:microsoft.com/office/officeart/2005/8/layout/pList2"/>
    <dgm:cxn modelId="{FD7F8B34-F23A-CC40-ACBC-3B01078A6AEE}" type="presParOf" srcId="{E92B6EC2-7C66-C248-9F86-0212BCB29680}" destId="{1E60B6FD-2C3F-4549-B4FF-A5169E66564A}" srcOrd="0" destOrd="0" presId="urn:microsoft.com/office/officeart/2005/8/layout/pList2"/>
    <dgm:cxn modelId="{E401D0F2-DFEE-874F-B6AD-476DC6649179}" type="presParOf" srcId="{1E60B6FD-2C3F-4549-B4FF-A5169E66564A}" destId="{756181F0-2C4D-7045-9E52-50FF9393B946}" srcOrd="0" destOrd="0" presId="urn:microsoft.com/office/officeart/2005/8/layout/pList2"/>
    <dgm:cxn modelId="{72A138EC-2836-7540-931C-34FC22A5B417}" type="presParOf" srcId="{1E60B6FD-2C3F-4549-B4FF-A5169E66564A}" destId="{06400C5D-59E5-6F44-A9C8-171CC79FF8AF}" srcOrd="1" destOrd="0" presId="urn:microsoft.com/office/officeart/2005/8/layout/pList2"/>
    <dgm:cxn modelId="{7AE6721D-7C07-9C40-95B9-6B74CD28F6F6}" type="presParOf" srcId="{1E60B6FD-2C3F-4549-B4FF-A5169E66564A}" destId="{95160E7A-A78E-8340-B5D9-1260012B5812}" srcOrd="2" destOrd="0" presId="urn:microsoft.com/office/officeart/2005/8/layout/pList2"/>
    <dgm:cxn modelId="{D0402463-09E7-064A-83C1-60C19C27577A}" type="presParOf" srcId="{E92B6EC2-7C66-C248-9F86-0212BCB29680}" destId="{2905B15F-F853-9A41-A7CB-0D1B7B8F65BE}" srcOrd="1" destOrd="0" presId="urn:microsoft.com/office/officeart/2005/8/layout/pList2"/>
    <dgm:cxn modelId="{3009C029-71C9-2F4F-90E3-319F32AFEE7C}" type="presParOf" srcId="{E92B6EC2-7C66-C248-9F86-0212BCB29680}" destId="{D00907A0-57B0-5C4C-8C75-6331C0CFFD07}" srcOrd="2" destOrd="0" presId="urn:microsoft.com/office/officeart/2005/8/layout/pList2"/>
    <dgm:cxn modelId="{C1010C16-5FBC-474A-9693-FF3E574E3EFF}" type="presParOf" srcId="{D00907A0-57B0-5C4C-8C75-6331C0CFFD07}" destId="{D40E83AD-7A2F-F14B-9FAF-D1DBF5B397D0}" srcOrd="0" destOrd="0" presId="urn:microsoft.com/office/officeart/2005/8/layout/pList2"/>
    <dgm:cxn modelId="{95132B79-A04D-C140-BB9C-F75F26167665}" type="presParOf" srcId="{D00907A0-57B0-5C4C-8C75-6331C0CFFD07}" destId="{26D2E027-F668-8B46-B8B8-24D4412C8CB9}" srcOrd="1" destOrd="0" presId="urn:microsoft.com/office/officeart/2005/8/layout/pList2"/>
    <dgm:cxn modelId="{A4AE6109-D786-F742-A568-0BEC1068B833}" type="presParOf" srcId="{D00907A0-57B0-5C4C-8C75-6331C0CFFD07}" destId="{072F6A7A-3416-3C43-98CB-A52B54D14812}" srcOrd="2" destOrd="0" presId="urn:microsoft.com/office/officeart/2005/8/layout/pList2"/>
    <dgm:cxn modelId="{2E4040DB-387F-F448-BEA3-9F392E39B1C1}" type="presParOf" srcId="{E92B6EC2-7C66-C248-9F86-0212BCB29680}" destId="{306D27C5-D9F5-CA45-B6E0-1BECB26D2ED4}" srcOrd="3" destOrd="0" presId="urn:microsoft.com/office/officeart/2005/8/layout/pList2"/>
    <dgm:cxn modelId="{5EBD142A-D4BA-D24B-B777-05158B36BCC8}" type="presParOf" srcId="{E92B6EC2-7C66-C248-9F86-0212BCB29680}" destId="{9C243150-5592-5E4F-8DC1-C0B8CF0D49A4}" srcOrd="4" destOrd="0" presId="urn:microsoft.com/office/officeart/2005/8/layout/pList2"/>
    <dgm:cxn modelId="{AA59F003-BAC5-274F-A0A1-BA73A5B07A80}" type="presParOf" srcId="{9C243150-5592-5E4F-8DC1-C0B8CF0D49A4}" destId="{340D608E-D829-DA46-9862-5D82CAFC779F}" srcOrd="0" destOrd="0" presId="urn:microsoft.com/office/officeart/2005/8/layout/pList2"/>
    <dgm:cxn modelId="{691EC821-BAF6-2C49-9FF2-169D7E7C06C6}" type="presParOf" srcId="{9C243150-5592-5E4F-8DC1-C0B8CF0D49A4}" destId="{70E7EC49-D3CF-D146-9E93-15ECA7437B95}" srcOrd="1" destOrd="0" presId="urn:microsoft.com/office/officeart/2005/8/layout/pList2"/>
    <dgm:cxn modelId="{08894CE0-37B9-FB4C-B6E8-B1A42B6E46E7}" type="presParOf" srcId="{9C243150-5592-5E4F-8DC1-C0B8CF0D49A4}" destId="{86F10337-262D-014E-9E82-FD0D2721CC66}" srcOrd="2" destOrd="0" presId="urn:microsoft.com/office/officeart/2005/8/layout/pList2"/>
    <dgm:cxn modelId="{D9F4C2D5-F156-634A-9898-0BC554B02EDC}" type="presParOf" srcId="{E92B6EC2-7C66-C248-9F86-0212BCB29680}" destId="{53CB026F-B785-5141-A88A-62D59EE157C8}" srcOrd="5" destOrd="0" presId="urn:microsoft.com/office/officeart/2005/8/layout/pList2"/>
    <dgm:cxn modelId="{68D3509D-F009-6F4C-A1FD-A949B3AD9D3A}" type="presParOf" srcId="{E92B6EC2-7C66-C248-9F86-0212BCB29680}" destId="{18A1E07A-D474-2047-81D6-12B907FF0006}" srcOrd="6" destOrd="0" presId="urn:microsoft.com/office/officeart/2005/8/layout/pList2"/>
    <dgm:cxn modelId="{7CD3A491-ECA0-1442-BF23-CD78283C7145}" type="presParOf" srcId="{18A1E07A-D474-2047-81D6-12B907FF0006}" destId="{C78226FA-D035-8841-BAE6-9370565E477E}" srcOrd="0" destOrd="0" presId="urn:microsoft.com/office/officeart/2005/8/layout/pList2"/>
    <dgm:cxn modelId="{A0C60E24-EAC8-D640-AE04-94FA07FA40C7}" type="presParOf" srcId="{18A1E07A-D474-2047-81D6-12B907FF0006}" destId="{F435E82B-63CF-3841-880B-E62508B5C6C2}" srcOrd="1" destOrd="0" presId="urn:microsoft.com/office/officeart/2005/8/layout/pList2"/>
    <dgm:cxn modelId="{77AF19D1-37C1-6D49-921C-A4493B5424D5}"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custT="1"/>
      <dgm:spPr>
        <a:solidFill>
          <a:schemeClr val="accent1"/>
        </a:solidFill>
        <a:ln>
          <a:solidFill>
            <a:schemeClr val="accent1"/>
          </a:solidFill>
        </a:ln>
      </dgm:spPr>
      <dgm:t>
        <a:bodyPr/>
        <a:lstStyle/>
        <a:p>
          <a:r>
            <a:rPr lang="nl-NL" sz="1400" b="0" i="0" dirty="0">
              <a:latin typeface="Calibri"/>
              <a:cs typeface="Calibri"/>
            </a:rPr>
            <a:t>5</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Business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Data </a:t>
          </a:r>
          <a:r>
            <a:rPr lang="nl-NL" sz="2000" dirty="0" err="1">
              <a:solidFill>
                <a:schemeClr val="tx1">
                  <a:lumMod val="90000"/>
                  <a:lumOff val="10000"/>
                </a:schemeClr>
              </a:solidFill>
              <a:latin typeface="Calibri Light"/>
              <a:cs typeface="Calibri Light"/>
            </a:rPr>
            <a:t>improvement</a:t>
          </a:r>
          <a:endParaRPr lang="nl-NL" sz="2000" dirty="0">
            <a:solidFill>
              <a:schemeClr val="tx1">
                <a:lumMod val="90000"/>
                <a:lumOff val="10000"/>
              </a:schemeClr>
            </a:solidFill>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chemeClr val="accent1"/>
          </a:solidFill>
        </a:ln>
      </dgm:spPr>
      <dgm:t>
        <a:bodyPr/>
        <a:lstStyle/>
        <a:p>
          <a:pPr>
            <a:buFontTx/>
            <a:buNone/>
          </a:pPr>
          <a:r>
            <a:rPr lang="nl-NL" sz="2000" b="0" i="0" dirty="0">
              <a:latin typeface="Calibri Light"/>
              <a:cs typeface="Calibri Light"/>
            </a:rPr>
            <a:t>Service </a:t>
          </a:r>
          <a:r>
            <a:rPr lang="nl-NL" sz="2000" dirty="0" err="1">
              <a:solidFill>
                <a:schemeClr val="tx1">
                  <a:lumMod val="90000"/>
                  <a:lumOff val="10000"/>
                </a:schemeClr>
              </a:solidFill>
              <a:latin typeface="Calibri Light"/>
              <a:cs typeface="Calibri Light"/>
            </a:rPr>
            <a:t>improvement</a:t>
          </a:r>
          <a:endParaRPr lang="nl-NL" sz="2000" b="0" i="0" dirty="0">
            <a:latin typeface="Calibri Light"/>
            <a:cs typeface="Calibri Light"/>
          </a:endParaRP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6F562487-2FE2-F042-A4C6-A165A0FFAC22}">
      <dgm:prSet custT="1"/>
      <dgm:spPr>
        <a:solidFill>
          <a:srgbClr val="ED7D31"/>
        </a:solidFill>
        <a:ln>
          <a:solidFill>
            <a:srgbClr val="ED7D31"/>
          </a:solidFill>
        </a:ln>
      </dgm:spPr>
      <dgm:t>
        <a:bodyPr/>
        <a:lstStyle/>
        <a:p>
          <a:pPr>
            <a:buFontTx/>
            <a:buNone/>
          </a:pPr>
          <a:r>
            <a:rPr lang="nl-NL" sz="1400" b="0" i="0" dirty="0">
              <a:latin typeface="Calibri Light"/>
              <a:cs typeface="Calibri Light"/>
            </a:rPr>
            <a:t>6</a:t>
          </a:r>
        </a:p>
      </dgm:t>
    </dgm:pt>
    <dgm:pt modelId="{0FC18737-1E01-4945-AA8D-CA68C4177090}" type="parTrans" cxnId="{08D23656-381D-4348-90C6-315A5A34BC59}">
      <dgm:prSet/>
      <dgm:spPr/>
      <dgm:t>
        <a:bodyPr/>
        <a:lstStyle/>
        <a:p>
          <a:endParaRPr lang="nl-NL"/>
        </a:p>
      </dgm:t>
    </dgm:pt>
    <dgm:pt modelId="{D2309F08-1B9B-8A47-8D3C-B77A0E929D67}" type="sibTrans" cxnId="{08D23656-381D-4348-90C6-315A5A34BC59}">
      <dgm:prSet/>
      <dgm:spPr/>
      <dgm:t>
        <a:bodyPr/>
        <a:lstStyle/>
        <a:p>
          <a:endParaRPr lang="nl-NL"/>
        </a:p>
      </dgm:t>
    </dgm:pt>
    <dgm:pt modelId="{D0C90159-39B1-9440-8966-83C376A357EB}">
      <dgm:prSet custT="1"/>
      <dgm:spPr>
        <a:ln>
          <a:solidFill>
            <a:srgbClr val="ED7D31"/>
          </a:solidFill>
        </a:ln>
      </dgm:spPr>
      <dgm:t>
        <a:bodyPr/>
        <a:lstStyle/>
        <a:p>
          <a:pPr>
            <a:buFontTx/>
            <a:buNone/>
          </a:pPr>
          <a:r>
            <a:rPr lang="nl-NL" sz="2000" b="1" i="1" dirty="0">
              <a:solidFill>
                <a:srgbClr val="FA923F"/>
              </a:solidFill>
              <a:latin typeface="Calibri"/>
              <a:cs typeface="Calibri"/>
            </a:rPr>
            <a:t>Technology </a:t>
          </a:r>
          <a:r>
            <a:rPr lang="nl-NL" sz="2000" b="1" i="1" dirty="0" err="1">
              <a:solidFill>
                <a:srgbClr val="FA923F"/>
              </a:solidFill>
              <a:latin typeface="Calibri"/>
              <a:cs typeface="Calibri"/>
            </a:rPr>
            <a:t>improvement</a:t>
          </a:r>
          <a:endParaRPr lang="nl-NL" sz="2000" b="1" i="1" dirty="0">
            <a:solidFill>
              <a:srgbClr val="FA923F"/>
            </a:solidFill>
            <a:latin typeface="Calibri"/>
            <a:cs typeface="Calibri"/>
          </a:endParaRPr>
        </a:p>
      </dgm:t>
    </dgm:pt>
    <dgm:pt modelId="{BE735E4D-7C5B-AB4F-A721-156BD9C20B8D}" type="parTrans" cxnId="{4C4421BE-F17A-8E4A-97BB-5B473609F3A0}">
      <dgm:prSet/>
      <dgm:spPr/>
      <dgm:t>
        <a:bodyPr/>
        <a:lstStyle/>
        <a:p>
          <a:endParaRPr lang="nl-NL"/>
        </a:p>
      </dgm:t>
    </dgm:pt>
    <dgm:pt modelId="{56488BD7-808A-D941-B2CD-59181BD32758}" type="sibTrans" cxnId="{4C4421BE-F17A-8E4A-97BB-5B473609F3A0}">
      <dgm:prSet/>
      <dgm:spPr/>
      <dgm:t>
        <a:bodyPr/>
        <a:lstStyle/>
        <a:p>
          <a:endParaRPr lang="nl-NL"/>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Requirements</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6">
        <dgm:presLayoutVars>
          <dgm:chMax val="1"/>
          <dgm:bulletEnabled val="1"/>
        </dgm:presLayoutVars>
      </dgm:prSet>
      <dgm:spPr/>
    </dgm:pt>
    <dgm:pt modelId="{7B9D288A-6BD2-1A40-B0B9-E3FE85D83ED6}" type="pres">
      <dgm:prSet presAssocID="{D040A011-DBC8-444C-B5B4-237888B13048}" presName="descendantText" presStyleLbl="alignAcc1" presStyleIdx="0" presStyleCnt="6">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6">
        <dgm:presLayoutVars>
          <dgm:chMax val="1"/>
          <dgm:bulletEnabled val="1"/>
        </dgm:presLayoutVars>
      </dgm:prSet>
      <dgm:spPr/>
    </dgm:pt>
    <dgm:pt modelId="{F1D8B78B-6F12-3B4D-9F53-7027B31DB189}" type="pres">
      <dgm:prSet presAssocID="{14DBC319-C6F3-864F-A294-6FB506E50286}" presName="descendantText" presStyleLbl="alignAcc1" presStyleIdx="1" presStyleCnt="6">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6">
        <dgm:presLayoutVars>
          <dgm:chMax val="1"/>
          <dgm:bulletEnabled val="1"/>
        </dgm:presLayoutVars>
      </dgm:prSet>
      <dgm:spPr/>
    </dgm:pt>
    <dgm:pt modelId="{5E2127FE-E7D9-4246-9D6A-556073ED5070}" type="pres">
      <dgm:prSet presAssocID="{072F194E-C723-F14A-9F90-685831B561C0}" presName="descendantText" presStyleLbl="alignAcc1" presStyleIdx="2" presStyleCnt="6">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6">
        <dgm:presLayoutVars>
          <dgm:chMax val="1"/>
          <dgm:bulletEnabled val="1"/>
        </dgm:presLayoutVars>
      </dgm:prSet>
      <dgm:spPr/>
    </dgm:pt>
    <dgm:pt modelId="{9ACF0CF1-DE3C-8F43-82BE-A592E48C9D53}" type="pres">
      <dgm:prSet presAssocID="{33EAA58C-C7A4-2240-A578-D9E3D24B2837}" presName="descendantText" presStyleLbl="alignAcc1" presStyleIdx="3" presStyleCnt="6">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4" presStyleCnt="6">
        <dgm:presLayoutVars>
          <dgm:chMax val="1"/>
          <dgm:bulletEnabled val="1"/>
        </dgm:presLayoutVars>
      </dgm:prSet>
      <dgm:spPr/>
    </dgm:pt>
    <dgm:pt modelId="{320D730F-364A-2E47-9339-3D423ABBC587}" type="pres">
      <dgm:prSet presAssocID="{C429E0E7-E3F7-1E40-9284-7EC747DA94CB}" presName="descendantText" presStyleLbl="alignAcc1" presStyleIdx="4" presStyleCnt="6">
        <dgm:presLayoutVars>
          <dgm:bulletEnabled val="1"/>
        </dgm:presLayoutVars>
      </dgm:prSet>
      <dgm:spPr/>
    </dgm:pt>
    <dgm:pt modelId="{5718AFC0-F84F-864D-B805-C57B7EA69B3D}" type="pres">
      <dgm:prSet presAssocID="{56E85428-BC5E-C24A-8573-EA9C23225016}" presName="sp" presStyleCnt="0"/>
      <dgm:spPr/>
    </dgm:pt>
    <dgm:pt modelId="{6E92FE6F-E501-0F41-B68B-EFED2A1C879E}" type="pres">
      <dgm:prSet presAssocID="{6F562487-2FE2-F042-A4C6-A165A0FFAC22}" presName="composite" presStyleCnt="0"/>
      <dgm:spPr/>
    </dgm:pt>
    <dgm:pt modelId="{BA72248F-4A67-5340-9FA0-B16C6EE101FA}" type="pres">
      <dgm:prSet presAssocID="{6F562487-2FE2-F042-A4C6-A165A0FFAC22}" presName="parentText" presStyleLbl="alignNode1" presStyleIdx="5" presStyleCnt="6">
        <dgm:presLayoutVars>
          <dgm:chMax val="1"/>
          <dgm:bulletEnabled val="1"/>
        </dgm:presLayoutVars>
      </dgm:prSet>
      <dgm:spPr/>
    </dgm:pt>
    <dgm:pt modelId="{5FE37EBC-21F9-4044-A831-C19C033EB837}" type="pres">
      <dgm:prSet presAssocID="{6F562487-2FE2-F042-A4C6-A165A0FFAC22}" presName="descendantText" presStyleLbl="alignAcc1" presStyleIdx="5" presStyleCnt="6">
        <dgm:presLayoutVars>
          <dgm:bulletEnabled val="1"/>
        </dgm:presLayoutVars>
      </dgm:prSet>
      <dgm:spPr/>
    </dgm:pt>
  </dgm:ptLst>
  <dgm:cxnLst>
    <dgm:cxn modelId="{B50C7E00-F77F-C047-80DB-033DDF616389}" type="presOf" srcId="{072F194E-C723-F14A-9F90-685831B561C0}" destId="{768AD8B4-E2C9-FF46-959B-FF489DCFBDE1}" srcOrd="0" destOrd="0" presId="urn:microsoft.com/office/officeart/2005/8/layout/chevron2"/>
    <dgm:cxn modelId="{AD601306-2153-484E-9300-15C425CCB05F}" srcId="{280C3EFF-4EE0-F343-8EA9-4D87E673FA89}" destId="{072F194E-C723-F14A-9F90-685831B561C0}" srcOrd="2" destOrd="0" parTransId="{1A542363-DA21-A648-B5D1-FC67F018B0EA}" sibTransId="{F476C111-24F0-7D46-84BE-96C7002706F2}"/>
    <dgm:cxn modelId="{D20CF30F-E6E5-7F4B-9BF9-7B944CEF974B}" type="presOf" srcId="{D040A011-DBC8-444C-B5B4-237888B13048}" destId="{B2958CAC-D613-0141-A59A-C583001E135C}" srcOrd="0" destOrd="0" presId="urn:microsoft.com/office/officeart/2005/8/layout/chevron2"/>
    <dgm:cxn modelId="{1E58CA20-A1F3-EF4B-B8D6-8B771A2B6EA0}" type="presOf" srcId="{C429E0E7-E3F7-1E40-9284-7EC747DA94CB}" destId="{C57514A3-C0CE-9744-A723-93A605E9D494}" srcOrd="0" destOrd="0" presId="urn:microsoft.com/office/officeart/2005/8/layout/chevron2"/>
    <dgm:cxn modelId="{50450422-0262-4543-B6C4-9D04834EC40E}" type="presOf" srcId="{280C3EFF-4EE0-F343-8EA9-4D87E673FA89}" destId="{F03E87A8-4424-174D-9BEE-A018C9E9E143}"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9F5A7D32-4E0F-FB42-99DD-AD1DD613E759}" srcId="{280C3EFF-4EE0-F343-8EA9-4D87E673FA89}" destId="{C429E0E7-E3F7-1E40-9284-7EC747DA94CB}" srcOrd="4" destOrd="0" parTransId="{AE68A02D-5B66-9642-89C6-6DB307D1C512}" sibTransId="{56E85428-BC5E-C24A-8573-EA9C23225016}"/>
    <dgm:cxn modelId="{B4B01434-4F33-2E4B-ABB5-D0C5B9DC8268}" type="presOf" srcId="{14DBC319-C6F3-864F-A294-6FB506E50286}" destId="{DE8ECE90-47FD-0C4A-9511-706CAB7499F5}" srcOrd="0" destOrd="0" presId="urn:microsoft.com/office/officeart/2005/8/layout/chevron2"/>
    <dgm:cxn modelId="{F0683B47-D5A7-EB4D-BF4E-BFFBA0B37055}" type="presOf" srcId="{6F562487-2FE2-F042-A4C6-A165A0FFAC22}" destId="{BA72248F-4A67-5340-9FA0-B16C6EE101FA}" srcOrd="0" destOrd="0" presId="urn:microsoft.com/office/officeart/2005/8/layout/chevron2"/>
    <dgm:cxn modelId="{286C2873-DBA6-F547-9646-2CA56FF2A451}" type="presOf" srcId="{33EAA58C-C7A4-2240-A578-D9E3D24B2837}" destId="{EC7AE2EA-06FF-C547-9434-EF0B82BECBDA}" srcOrd="0" destOrd="0" presId="urn:microsoft.com/office/officeart/2005/8/layout/chevron2"/>
    <dgm:cxn modelId="{E29D1776-9819-8044-8081-E9F953BBD986}" type="presOf" srcId="{D0C90159-39B1-9440-8966-83C376A357EB}" destId="{5FE37EBC-21F9-4044-A831-C19C033EB837}" srcOrd="0" destOrd="0" presId="urn:microsoft.com/office/officeart/2005/8/layout/chevron2"/>
    <dgm:cxn modelId="{08D23656-381D-4348-90C6-315A5A34BC59}" srcId="{280C3EFF-4EE0-F343-8EA9-4D87E673FA89}" destId="{6F562487-2FE2-F042-A4C6-A165A0FFAC22}" srcOrd="5" destOrd="0" parTransId="{0FC18737-1E01-4945-AA8D-CA68C4177090}" sibTransId="{D2309F08-1B9B-8A47-8D3C-B77A0E929D67}"/>
    <dgm:cxn modelId="{B944E57D-DE45-344D-9A07-A4809354DC89}" srcId="{14DBC319-C6F3-864F-A294-6FB506E50286}" destId="{3C6F3CD3-1BF8-744A-9384-6E2CED0B0455}" srcOrd="0" destOrd="0" parTransId="{A6DAFD8C-504A-6448-8998-21E8CEDE6664}" sibTransId="{DFEF321D-8973-284D-92CB-E84208EB75F4}"/>
    <dgm:cxn modelId="{0B07F399-DD14-DE49-9C65-CD0C095B88C6}" type="presOf" srcId="{DA1C2FB0-0DF8-B147-B3D9-46CBF06E4EB0}" destId="{7B9D288A-6BD2-1A40-B0B9-E3FE85D83ED6}"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C7B863B5-1D7E-094D-B0BC-76FEEC4BC416}" type="presOf" srcId="{C19951B7-166B-E44C-90C1-CFB9615A7DE2}" destId="{9ACF0CF1-DE3C-8F43-82BE-A592E48C9D53}"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4C4421BE-F17A-8E4A-97BB-5B473609F3A0}" srcId="{6F562487-2FE2-F042-A4C6-A165A0FFAC22}" destId="{D0C90159-39B1-9440-8966-83C376A357EB}" srcOrd="0" destOrd="0" parTransId="{BE735E4D-7C5B-AB4F-A721-156BD9C20B8D}" sibTransId="{56488BD7-808A-D941-B2CD-59181BD32758}"/>
    <dgm:cxn modelId="{A355DCC3-855E-5B43-A7A8-3F5004D9A507}" type="presOf" srcId="{3C6F3CD3-1BF8-744A-9384-6E2CED0B0455}" destId="{F1D8B78B-6F12-3B4D-9F53-7027B31DB189}"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C90BFD1-ED7D-E04A-9EBD-E7605C558230}" type="presOf" srcId="{9CD45D3A-17F2-074E-B563-9000590F639A}" destId="{5E2127FE-E7D9-4246-9D6A-556073ED5070}" srcOrd="0" destOrd="0" presId="urn:microsoft.com/office/officeart/2005/8/layout/chevron2"/>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E4298FF4-95B5-A643-886F-3E46F060D86B}" type="presOf" srcId="{BD6A9D52-93A9-B240-A233-F23AA8464ED8}" destId="{320D730F-364A-2E47-9339-3D423ABBC587}" srcOrd="0" destOrd="0" presId="urn:microsoft.com/office/officeart/2005/8/layout/chevron2"/>
    <dgm:cxn modelId="{6D8FA0C0-1CF4-7944-B409-46E89C202AA7}" type="presParOf" srcId="{F03E87A8-4424-174D-9BEE-A018C9E9E143}" destId="{3A6AEAF7-9093-9A42-A9FF-D982D623ED9E}" srcOrd="0" destOrd="0" presId="urn:microsoft.com/office/officeart/2005/8/layout/chevron2"/>
    <dgm:cxn modelId="{FAE202F3-4055-034E-A6A3-8D5044D80F85}" type="presParOf" srcId="{3A6AEAF7-9093-9A42-A9FF-D982D623ED9E}" destId="{B2958CAC-D613-0141-A59A-C583001E135C}" srcOrd="0" destOrd="0" presId="urn:microsoft.com/office/officeart/2005/8/layout/chevron2"/>
    <dgm:cxn modelId="{3043E48E-5DA6-1A4B-AEBD-A51C18360D7E}" type="presParOf" srcId="{3A6AEAF7-9093-9A42-A9FF-D982D623ED9E}" destId="{7B9D288A-6BD2-1A40-B0B9-E3FE85D83ED6}" srcOrd="1" destOrd="0" presId="urn:microsoft.com/office/officeart/2005/8/layout/chevron2"/>
    <dgm:cxn modelId="{1C46FD0E-D643-5D49-8A12-DB512CAC688F}" type="presParOf" srcId="{F03E87A8-4424-174D-9BEE-A018C9E9E143}" destId="{89CB6960-96C0-A84D-A63F-C62444D77939}" srcOrd="1" destOrd="0" presId="urn:microsoft.com/office/officeart/2005/8/layout/chevron2"/>
    <dgm:cxn modelId="{7BBB6B6A-35C0-024E-A121-39A835902720}" type="presParOf" srcId="{F03E87A8-4424-174D-9BEE-A018C9E9E143}" destId="{502B4E16-5007-6448-9341-7B84F3D3C21C}" srcOrd="2" destOrd="0" presId="urn:microsoft.com/office/officeart/2005/8/layout/chevron2"/>
    <dgm:cxn modelId="{2EC58D90-7E7D-B145-8523-265211BD8788}" type="presParOf" srcId="{502B4E16-5007-6448-9341-7B84F3D3C21C}" destId="{DE8ECE90-47FD-0C4A-9511-706CAB7499F5}" srcOrd="0" destOrd="0" presId="urn:microsoft.com/office/officeart/2005/8/layout/chevron2"/>
    <dgm:cxn modelId="{521FC019-5F04-5A45-846A-5FF9541A4704}" type="presParOf" srcId="{502B4E16-5007-6448-9341-7B84F3D3C21C}" destId="{F1D8B78B-6F12-3B4D-9F53-7027B31DB189}" srcOrd="1" destOrd="0" presId="urn:microsoft.com/office/officeart/2005/8/layout/chevron2"/>
    <dgm:cxn modelId="{6BC192F2-0EAD-714C-8F1D-C390C7BA90F3}" type="presParOf" srcId="{F03E87A8-4424-174D-9BEE-A018C9E9E143}" destId="{0FF4BE73-70D0-F54D-854F-31E68E1C304B}" srcOrd="3" destOrd="0" presId="urn:microsoft.com/office/officeart/2005/8/layout/chevron2"/>
    <dgm:cxn modelId="{B217F895-6AD0-0F4F-A4AB-9DFF21DE1B46}" type="presParOf" srcId="{F03E87A8-4424-174D-9BEE-A018C9E9E143}" destId="{6A6CF363-EAA0-3240-89A2-1D30B4EB5312}" srcOrd="4" destOrd="0" presId="urn:microsoft.com/office/officeart/2005/8/layout/chevron2"/>
    <dgm:cxn modelId="{B2BEE14F-4F7D-7E46-A327-387325792D88}" type="presParOf" srcId="{6A6CF363-EAA0-3240-89A2-1D30B4EB5312}" destId="{768AD8B4-E2C9-FF46-959B-FF489DCFBDE1}" srcOrd="0" destOrd="0" presId="urn:microsoft.com/office/officeart/2005/8/layout/chevron2"/>
    <dgm:cxn modelId="{2358ACB8-B3A1-CB45-A44F-491A3EB8C617}" type="presParOf" srcId="{6A6CF363-EAA0-3240-89A2-1D30B4EB5312}" destId="{5E2127FE-E7D9-4246-9D6A-556073ED5070}" srcOrd="1" destOrd="0" presId="urn:microsoft.com/office/officeart/2005/8/layout/chevron2"/>
    <dgm:cxn modelId="{DD76873B-18E1-674F-8761-040579E1A9D6}" type="presParOf" srcId="{F03E87A8-4424-174D-9BEE-A018C9E9E143}" destId="{D6892F63-7FB1-D749-8FC5-1186466B4B7A}" srcOrd="5" destOrd="0" presId="urn:microsoft.com/office/officeart/2005/8/layout/chevron2"/>
    <dgm:cxn modelId="{82D55483-3E44-AE40-AA4D-3B4F6228E726}" type="presParOf" srcId="{F03E87A8-4424-174D-9BEE-A018C9E9E143}" destId="{5D15E8E0-A38C-7A4D-B5EF-36A1E468F5BB}" srcOrd="6" destOrd="0" presId="urn:microsoft.com/office/officeart/2005/8/layout/chevron2"/>
    <dgm:cxn modelId="{8A2FFF9F-465C-CF41-B5EB-D0B196009BE6}" type="presParOf" srcId="{5D15E8E0-A38C-7A4D-B5EF-36A1E468F5BB}" destId="{EC7AE2EA-06FF-C547-9434-EF0B82BECBDA}" srcOrd="0" destOrd="0" presId="urn:microsoft.com/office/officeart/2005/8/layout/chevron2"/>
    <dgm:cxn modelId="{AB7B4F40-6386-7640-A006-BEBCB4D5E497}" type="presParOf" srcId="{5D15E8E0-A38C-7A4D-B5EF-36A1E468F5BB}" destId="{9ACF0CF1-DE3C-8F43-82BE-A592E48C9D53}" srcOrd="1" destOrd="0" presId="urn:microsoft.com/office/officeart/2005/8/layout/chevron2"/>
    <dgm:cxn modelId="{BEB8939D-A3FC-6D4D-A7DE-CDFB8E4555EC}" type="presParOf" srcId="{F03E87A8-4424-174D-9BEE-A018C9E9E143}" destId="{0068E874-7084-3F45-91F1-32AD17444FF3}" srcOrd="7" destOrd="0" presId="urn:microsoft.com/office/officeart/2005/8/layout/chevron2"/>
    <dgm:cxn modelId="{9CFA2EFE-8F8C-204E-9CCF-CBEF18F5EF25}" type="presParOf" srcId="{F03E87A8-4424-174D-9BEE-A018C9E9E143}" destId="{F76E4482-A07E-5F42-BB9A-21AC5E260CFB}" srcOrd="8" destOrd="0" presId="urn:microsoft.com/office/officeart/2005/8/layout/chevron2"/>
    <dgm:cxn modelId="{0C352E85-DE95-EE4E-A357-B3DF13245B4F}" type="presParOf" srcId="{F76E4482-A07E-5F42-BB9A-21AC5E260CFB}" destId="{C57514A3-C0CE-9744-A723-93A605E9D494}" srcOrd="0" destOrd="0" presId="urn:microsoft.com/office/officeart/2005/8/layout/chevron2"/>
    <dgm:cxn modelId="{C4B3BEB2-004B-CB4A-ABCC-D470D10BBB16}" type="presParOf" srcId="{F76E4482-A07E-5F42-BB9A-21AC5E260CFB}" destId="{320D730F-364A-2E47-9339-3D423ABBC587}" srcOrd="1" destOrd="0" presId="urn:microsoft.com/office/officeart/2005/8/layout/chevron2"/>
    <dgm:cxn modelId="{251C08FB-9AE7-E74B-96E4-EE616F6F4741}" type="presParOf" srcId="{F03E87A8-4424-174D-9BEE-A018C9E9E143}" destId="{5718AFC0-F84F-864D-B805-C57B7EA69B3D}" srcOrd="9" destOrd="0" presId="urn:microsoft.com/office/officeart/2005/8/layout/chevron2"/>
    <dgm:cxn modelId="{01C2EA99-858B-7C44-BE27-15CEF2C33F14}" type="presParOf" srcId="{F03E87A8-4424-174D-9BEE-A018C9E9E143}" destId="{6E92FE6F-E501-0F41-B68B-EFED2A1C879E}" srcOrd="10" destOrd="0" presId="urn:microsoft.com/office/officeart/2005/8/layout/chevron2"/>
    <dgm:cxn modelId="{A21B119B-D9EC-4840-AD1D-79F7B68212E8}" type="presParOf" srcId="{6E92FE6F-E501-0F41-B68B-EFED2A1C879E}" destId="{BA72248F-4A67-5340-9FA0-B16C6EE101FA}" srcOrd="0" destOrd="0" presId="urn:microsoft.com/office/officeart/2005/8/layout/chevron2"/>
    <dgm:cxn modelId="{62D07DE9-4988-1D41-9193-2F5C3316FA4D}" type="presParOf" srcId="{6E92FE6F-E501-0F41-B68B-EFED2A1C879E}" destId="{5FE37EBC-21F9-4044-A831-C19C033EB8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a:solidFill>
          <a:srgbClr val="4472C4"/>
        </a:solidFill>
        <a:ln>
          <a:solidFill>
            <a:schemeClr val="accent1"/>
          </a:solidFill>
        </a:ln>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a:solidFill>
          <a:srgbClr val="ED7D31"/>
        </a:solidFill>
        <a:ln>
          <a:solidFill>
            <a:srgbClr val="ED7D31"/>
          </a:solidFill>
        </a:ln>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a:solidFill>
          <a:schemeClr val="accent1"/>
        </a:solidFill>
        <a:ln>
          <a:solidFill>
            <a:schemeClr val="accent1"/>
          </a:solidFill>
        </a:ln>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Een vraag</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4472C4"/>
          </a:solidFill>
        </a:ln>
      </dgm:spPr>
      <dgm:t>
        <a:bodyPr/>
        <a:lstStyle/>
        <a:p>
          <a:pPr>
            <a:buFontTx/>
            <a:buNone/>
          </a:pPr>
          <a:r>
            <a:rPr lang="nl-NL" sz="2000" dirty="0">
              <a:solidFill>
                <a:schemeClr val="tx1">
                  <a:lumMod val="90000"/>
                  <a:lumOff val="10000"/>
                </a:schemeClr>
              </a:solidFill>
              <a:latin typeface="Calibri Light"/>
              <a:cs typeface="Calibri Light"/>
            </a:rPr>
            <a:t>Wat terminologie</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rgbClr val="ED7D31"/>
          </a:solidFill>
        </a:ln>
      </dgm:spPr>
      <dgm:t>
        <a:bodyPr/>
        <a:lstStyle/>
        <a:p>
          <a:pPr>
            <a:buFontTx/>
            <a:buNone/>
          </a:pPr>
          <a:r>
            <a:rPr lang="nl-NL" sz="2000" b="1" i="1" dirty="0">
              <a:solidFill>
                <a:srgbClr val="FA923F"/>
              </a:solidFill>
              <a:latin typeface="Calibri"/>
              <a:cs typeface="Calibri"/>
            </a:rPr>
            <a:t>Waarom BIM</a:t>
          </a: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chemeClr val="accent1"/>
          </a:solidFill>
        </a:ln>
      </dgm:spPr>
      <dgm:t>
        <a:bodyPr/>
        <a:lstStyle/>
        <a:p>
          <a:pPr>
            <a:buFontTx/>
            <a:buNone/>
          </a:pPr>
          <a:r>
            <a:rPr lang="nl-NL" sz="2000" b="0" i="0" dirty="0">
              <a:latin typeface="Calibri Light"/>
              <a:cs typeface="Calibri Light"/>
            </a:rPr>
            <a:t>Wat is BIM</a:t>
          </a: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2C18B6B6-4D85-664A-A0F9-575F7430D61D}">
      <dgm:prSet custT="1"/>
      <dgm:spPr/>
      <dgm:t>
        <a:bodyPr/>
        <a:lstStyle/>
        <a:p>
          <a:pPr>
            <a:buFontTx/>
            <a:buNone/>
          </a:pPr>
          <a:r>
            <a:rPr lang="nl-NL" sz="1400" b="0" i="0" dirty="0">
              <a:latin typeface="Calibri Light"/>
              <a:cs typeface="Calibri Light"/>
            </a:rPr>
            <a:t>5</a:t>
          </a:r>
        </a:p>
      </dgm:t>
    </dgm:pt>
    <dgm:pt modelId="{DB57D43F-249E-B641-A35B-5BD3736FFAB6}" type="parTrans" cxnId="{41FFA6D1-86F3-5346-8F86-AC568980878E}">
      <dgm:prSet/>
      <dgm:spPr/>
      <dgm:t>
        <a:bodyPr/>
        <a:lstStyle/>
        <a:p>
          <a:endParaRPr lang="nl-NL"/>
        </a:p>
      </dgm:t>
    </dgm:pt>
    <dgm:pt modelId="{CE27E347-A7FB-5242-A284-CAE20F15C626}" type="sibTrans" cxnId="{41FFA6D1-86F3-5346-8F86-AC568980878E}">
      <dgm:prSet/>
      <dgm:spPr/>
      <dgm:t>
        <a:bodyPr/>
        <a:lstStyle/>
        <a:p>
          <a:endParaRPr lang="nl-NL"/>
        </a:p>
      </dgm:t>
    </dgm:pt>
    <dgm:pt modelId="{22DBD7EA-76C3-4543-B2CF-217A075A6DEC}">
      <dgm:prSet custT="1"/>
      <dgm:spPr/>
      <dgm:t>
        <a:bodyPr/>
        <a:lstStyle/>
        <a:p>
          <a:pPr>
            <a:buFontTx/>
            <a:buNone/>
          </a:pPr>
          <a:r>
            <a:rPr lang="nl-NL" sz="2000" b="0" i="0" dirty="0">
              <a:latin typeface="Calibri Light"/>
              <a:cs typeface="Calibri Light"/>
            </a:rPr>
            <a:t>Rollen binnen BIM</a:t>
          </a:r>
        </a:p>
      </dgm:t>
    </dgm:pt>
    <dgm:pt modelId="{4E723CA1-71DC-614E-BE59-353CA599B7A2}" type="parTrans" cxnId="{84208533-B260-7A45-8DFF-D4E2AA5BB4B7}">
      <dgm:prSet/>
      <dgm:spPr/>
      <dgm:t>
        <a:bodyPr/>
        <a:lstStyle/>
        <a:p>
          <a:endParaRPr lang="nl-NL"/>
        </a:p>
      </dgm:t>
    </dgm:pt>
    <dgm:pt modelId="{23F1D0A4-9070-5648-9023-7C7BEEF77619}" type="sibTrans" cxnId="{84208533-B260-7A45-8DFF-D4E2AA5BB4B7}">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CF7F137E-240D-9548-8F8C-DE3BE98E3E52}" type="pres">
      <dgm:prSet presAssocID="{56E85428-BC5E-C24A-8573-EA9C23225016}" presName="sp" presStyleCnt="0"/>
      <dgm:spPr/>
    </dgm:pt>
    <dgm:pt modelId="{00908E47-828E-E347-B50E-5F7CD82BA23A}" type="pres">
      <dgm:prSet presAssocID="{2C18B6B6-4D85-664A-A0F9-575F7430D61D}" presName="composite" presStyleCnt="0"/>
      <dgm:spPr/>
    </dgm:pt>
    <dgm:pt modelId="{9D6ECE80-AF06-0249-9578-4F2DE4F0AFF9}" type="pres">
      <dgm:prSet presAssocID="{2C18B6B6-4D85-664A-A0F9-575F7430D61D}" presName="parentText" presStyleLbl="alignNode1" presStyleIdx="4" presStyleCnt="5">
        <dgm:presLayoutVars>
          <dgm:chMax val="1"/>
          <dgm:bulletEnabled val="1"/>
        </dgm:presLayoutVars>
      </dgm:prSet>
      <dgm:spPr/>
    </dgm:pt>
    <dgm:pt modelId="{CAC2C020-6E78-4B45-B4C8-F96FEAA77FB3}" type="pres">
      <dgm:prSet presAssocID="{2C18B6B6-4D85-664A-A0F9-575F7430D61D}" presName="descendantText" presStyleLbl="alignAcc1" presStyleIdx="4" presStyleCnt="5">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0554002B-FC15-504C-B80B-88C416B7D0F2}" type="presOf" srcId="{2C18B6B6-4D85-664A-A0F9-575F7430D61D}" destId="{9D6ECE80-AF06-0249-9578-4F2DE4F0AFF9}"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CC8D6B2E-380E-6A47-B649-A048F04C06C0}" type="presOf" srcId="{33EAA58C-C7A4-2240-A578-D9E3D24B2837}" destId="{EC7AE2EA-06FF-C547-9434-EF0B82BECBDA}" srcOrd="0" destOrd="0" presId="urn:microsoft.com/office/officeart/2005/8/layout/chevron2"/>
    <dgm:cxn modelId="{9F5A7D32-4E0F-FB42-99DD-AD1DD613E759}" srcId="{280C3EFF-4EE0-F343-8EA9-4D87E673FA89}" destId="{C429E0E7-E3F7-1E40-9284-7EC747DA94CB}" srcOrd="3" destOrd="0" parTransId="{AE68A02D-5B66-9642-89C6-6DB307D1C512}" sibTransId="{56E85428-BC5E-C24A-8573-EA9C23225016}"/>
    <dgm:cxn modelId="{84208533-B260-7A45-8DFF-D4E2AA5BB4B7}" srcId="{2C18B6B6-4D85-664A-A0F9-575F7430D61D}" destId="{22DBD7EA-76C3-4543-B2CF-217A075A6DEC}" srcOrd="0" destOrd="0" parTransId="{4E723CA1-71DC-614E-BE59-353CA599B7A2}" sibTransId="{23F1D0A4-9070-5648-9023-7C7BEEF77619}"/>
    <dgm:cxn modelId="{2046A734-C005-3143-A5E8-7D68D045F7A4}" type="presOf" srcId="{280C3EFF-4EE0-F343-8EA9-4D87E673FA89}" destId="{F03E87A8-4424-174D-9BEE-A018C9E9E143}" srcOrd="0" destOrd="0" presId="urn:microsoft.com/office/officeart/2005/8/layout/chevron2"/>
    <dgm:cxn modelId="{99A36666-7F7B-1D43-B27B-6E584D69F5A0}" type="presOf" srcId="{C19951B7-166B-E44C-90C1-CFB9615A7DE2}" destId="{9ACF0CF1-DE3C-8F43-82BE-A592E48C9D53}" srcOrd="0" destOrd="0" presId="urn:microsoft.com/office/officeart/2005/8/layout/chevron2"/>
    <dgm:cxn modelId="{F25E437B-7B7C-CF45-9BBB-E50759C4C95B}" type="presOf" srcId="{C429E0E7-E3F7-1E40-9284-7EC747DA94CB}" destId="{C57514A3-C0CE-9744-A723-93A605E9D494}" srcOrd="0" destOrd="0" presId="urn:microsoft.com/office/officeart/2005/8/layout/chevron2"/>
    <dgm:cxn modelId="{947CC485-582E-7448-B642-CED912F90D6E}" type="presOf" srcId="{072F194E-C723-F14A-9F90-685831B561C0}" destId="{768AD8B4-E2C9-FF46-959B-FF489DCFBDE1}" srcOrd="0" destOrd="0" presId="urn:microsoft.com/office/officeart/2005/8/layout/chevron2"/>
    <dgm:cxn modelId="{F7FC0B8A-8C63-4C44-BB75-C59A4AADA19D}" type="presOf" srcId="{BD6A9D52-93A9-B240-A233-F23AA8464ED8}" destId="{320D730F-364A-2E47-9339-3D423ABBC587}"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11D9F3C5-9117-B940-87F0-FAE874E88C85}" type="presOf" srcId="{D040A011-DBC8-444C-B5B4-237888B13048}" destId="{B2958CAC-D613-0141-A59A-C583001E135C}" srcOrd="0" destOrd="0" presId="urn:microsoft.com/office/officeart/2005/8/layout/chevron2"/>
    <dgm:cxn modelId="{14F850C6-D475-9F44-A8F0-5A3331F8C2B8}" type="presOf" srcId="{9CD45D3A-17F2-074E-B563-9000590F639A}" destId="{5E2127FE-E7D9-4246-9D6A-556073ED5070}"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41FFA6D1-86F3-5346-8F86-AC568980878E}" srcId="{280C3EFF-4EE0-F343-8EA9-4D87E673FA89}" destId="{2C18B6B6-4D85-664A-A0F9-575F7430D61D}" srcOrd="4" destOrd="0" parTransId="{DB57D43F-249E-B641-A35B-5BD3736FFAB6}" sibTransId="{CE27E347-A7FB-5242-A284-CAE20F15C626}"/>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949F95DB-8E01-A34D-AE95-733CC5440493}" type="presOf" srcId="{22DBD7EA-76C3-4543-B2CF-217A075A6DEC}" destId="{CAC2C020-6E78-4B45-B4C8-F96FEAA77FB3}" srcOrd="0" destOrd="0" presId="urn:microsoft.com/office/officeart/2005/8/layout/chevron2"/>
    <dgm:cxn modelId="{B43E9EDE-D334-9D45-BD04-2AB0D88C4A38}" type="presOf" srcId="{DA1C2FB0-0DF8-B147-B3D9-46CBF06E4EB0}" destId="{7B9D288A-6BD2-1A40-B0B9-E3FE85D83ED6}" srcOrd="0" destOrd="0" presId="urn:microsoft.com/office/officeart/2005/8/layout/chevron2"/>
    <dgm:cxn modelId="{532069DF-793C-B94B-A9BB-2A23D82687AA}" srcId="{C429E0E7-E3F7-1E40-9284-7EC747DA94CB}" destId="{BD6A9D52-93A9-B240-A233-F23AA8464ED8}" srcOrd="0" destOrd="0" parTransId="{B673A1A5-EF1E-2F48-A626-52CF49AFC936}" sibTransId="{729481FC-7519-5C47-8B74-976378D4623C}"/>
    <dgm:cxn modelId="{9B8D7FB9-1FCD-F54E-9CDE-8CAEC88E11BC}" type="presParOf" srcId="{F03E87A8-4424-174D-9BEE-A018C9E9E143}" destId="{3A6AEAF7-9093-9A42-A9FF-D982D623ED9E}" srcOrd="0" destOrd="0" presId="urn:microsoft.com/office/officeart/2005/8/layout/chevron2"/>
    <dgm:cxn modelId="{183AEA34-BC6C-7849-9537-AA234539150D}" type="presParOf" srcId="{3A6AEAF7-9093-9A42-A9FF-D982D623ED9E}" destId="{B2958CAC-D613-0141-A59A-C583001E135C}" srcOrd="0" destOrd="0" presId="urn:microsoft.com/office/officeart/2005/8/layout/chevron2"/>
    <dgm:cxn modelId="{DEFAF1CE-8F5E-8645-BBCF-645C84ABC310}" type="presParOf" srcId="{3A6AEAF7-9093-9A42-A9FF-D982D623ED9E}" destId="{7B9D288A-6BD2-1A40-B0B9-E3FE85D83ED6}" srcOrd="1" destOrd="0" presId="urn:microsoft.com/office/officeart/2005/8/layout/chevron2"/>
    <dgm:cxn modelId="{EB516217-F677-D74A-950C-0BCD4E36860E}" type="presParOf" srcId="{F03E87A8-4424-174D-9BEE-A018C9E9E143}" destId="{89CB6960-96C0-A84D-A63F-C62444D77939}" srcOrd="1" destOrd="0" presId="urn:microsoft.com/office/officeart/2005/8/layout/chevron2"/>
    <dgm:cxn modelId="{2B54ADCF-5D29-964B-8A85-3FC1FD6864E0}" type="presParOf" srcId="{F03E87A8-4424-174D-9BEE-A018C9E9E143}" destId="{6A6CF363-EAA0-3240-89A2-1D30B4EB5312}" srcOrd="2" destOrd="0" presId="urn:microsoft.com/office/officeart/2005/8/layout/chevron2"/>
    <dgm:cxn modelId="{21D87A9B-5F43-604F-A71C-972DA8D7C908}" type="presParOf" srcId="{6A6CF363-EAA0-3240-89A2-1D30B4EB5312}" destId="{768AD8B4-E2C9-FF46-959B-FF489DCFBDE1}" srcOrd="0" destOrd="0" presId="urn:microsoft.com/office/officeart/2005/8/layout/chevron2"/>
    <dgm:cxn modelId="{7B51177E-F1C1-4348-A944-3C789F870C1F}" type="presParOf" srcId="{6A6CF363-EAA0-3240-89A2-1D30B4EB5312}" destId="{5E2127FE-E7D9-4246-9D6A-556073ED5070}" srcOrd="1" destOrd="0" presId="urn:microsoft.com/office/officeart/2005/8/layout/chevron2"/>
    <dgm:cxn modelId="{3FBB65DE-F37A-3C4C-9346-6E71E45A311C}" type="presParOf" srcId="{F03E87A8-4424-174D-9BEE-A018C9E9E143}" destId="{D6892F63-7FB1-D749-8FC5-1186466B4B7A}" srcOrd="3" destOrd="0" presId="urn:microsoft.com/office/officeart/2005/8/layout/chevron2"/>
    <dgm:cxn modelId="{45AA69C8-338B-EA43-8194-E549CF3E308F}" type="presParOf" srcId="{F03E87A8-4424-174D-9BEE-A018C9E9E143}" destId="{5D15E8E0-A38C-7A4D-B5EF-36A1E468F5BB}" srcOrd="4" destOrd="0" presId="urn:microsoft.com/office/officeart/2005/8/layout/chevron2"/>
    <dgm:cxn modelId="{728CACCD-6872-2B42-BBC3-BE6BF418CFEF}" type="presParOf" srcId="{5D15E8E0-A38C-7A4D-B5EF-36A1E468F5BB}" destId="{EC7AE2EA-06FF-C547-9434-EF0B82BECBDA}" srcOrd="0" destOrd="0" presId="urn:microsoft.com/office/officeart/2005/8/layout/chevron2"/>
    <dgm:cxn modelId="{BAF422F6-55AB-F845-A66F-B2344C74375F}" type="presParOf" srcId="{5D15E8E0-A38C-7A4D-B5EF-36A1E468F5BB}" destId="{9ACF0CF1-DE3C-8F43-82BE-A592E48C9D53}" srcOrd="1" destOrd="0" presId="urn:microsoft.com/office/officeart/2005/8/layout/chevron2"/>
    <dgm:cxn modelId="{1CFF88A4-6B29-8C43-968F-2773970260EC}" type="presParOf" srcId="{F03E87A8-4424-174D-9BEE-A018C9E9E143}" destId="{0068E874-7084-3F45-91F1-32AD17444FF3}" srcOrd="5" destOrd="0" presId="urn:microsoft.com/office/officeart/2005/8/layout/chevron2"/>
    <dgm:cxn modelId="{2D487CDA-FB61-3C4D-A0E9-91B4AF30773A}" type="presParOf" srcId="{F03E87A8-4424-174D-9BEE-A018C9E9E143}" destId="{F76E4482-A07E-5F42-BB9A-21AC5E260CFB}" srcOrd="6" destOrd="0" presId="urn:microsoft.com/office/officeart/2005/8/layout/chevron2"/>
    <dgm:cxn modelId="{D6417692-5023-8A48-8C66-CA0E0BACBC08}" type="presParOf" srcId="{F76E4482-A07E-5F42-BB9A-21AC5E260CFB}" destId="{C57514A3-C0CE-9744-A723-93A605E9D494}" srcOrd="0" destOrd="0" presId="urn:microsoft.com/office/officeart/2005/8/layout/chevron2"/>
    <dgm:cxn modelId="{4A2BD6A5-AE33-564B-8D19-4F62C692A1F4}" type="presParOf" srcId="{F76E4482-A07E-5F42-BB9A-21AC5E260CFB}" destId="{320D730F-364A-2E47-9339-3D423ABBC587}" srcOrd="1" destOrd="0" presId="urn:microsoft.com/office/officeart/2005/8/layout/chevron2"/>
    <dgm:cxn modelId="{EE00ACAF-5B17-6A4D-993B-DCB4D283D5E0}" type="presParOf" srcId="{F03E87A8-4424-174D-9BEE-A018C9E9E143}" destId="{CF7F137E-240D-9548-8F8C-DE3BE98E3E52}" srcOrd="7" destOrd="0" presId="urn:microsoft.com/office/officeart/2005/8/layout/chevron2"/>
    <dgm:cxn modelId="{51F65557-A06C-CA47-A52A-27D55D6C52C7}" type="presParOf" srcId="{F03E87A8-4424-174D-9BEE-A018C9E9E143}" destId="{00908E47-828E-E347-B50E-5F7CD82BA23A}" srcOrd="8" destOrd="0" presId="urn:microsoft.com/office/officeart/2005/8/layout/chevron2"/>
    <dgm:cxn modelId="{95DBE0AB-72C9-FE40-A0CC-8AEE50DEA27C}" type="presParOf" srcId="{00908E47-828E-E347-B50E-5F7CD82BA23A}" destId="{9D6ECE80-AF06-0249-9578-4F2DE4F0AFF9}" srcOrd="0" destOrd="0" presId="urn:microsoft.com/office/officeart/2005/8/layout/chevron2"/>
    <dgm:cxn modelId="{B85907C5-32F8-0749-9A11-C476A947E629}" type="presParOf" srcId="{00908E47-828E-E347-B50E-5F7CD82BA23A}" destId="{CAC2C020-6E78-4B45-B4C8-F96FEAA77F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a:latin typeface="Calibri Light"/>
              <a:cs typeface="Calibri Light"/>
            </a:rPr>
            <a:t>Uitrol</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a:latin typeface="Calibri Light"/>
              <a:cs typeface="Calibri Light"/>
            </a:rPr>
            <a:t>Niet-functionele eisen</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r>
            <a:rPr lang="nl-NL" sz="1600" b="0" i="0" dirty="0">
              <a:latin typeface="Calibri Light"/>
              <a:cs typeface="Calibri Light"/>
            </a:rPr>
            <a:t>Testen</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a:latin typeface="Calibri Light"/>
              <a:cs typeface="Calibri Light"/>
            </a:rPr>
            <a:t>Technologie-bewaking</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72CDB1BC-D956-414B-B77A-970C7953CDEF}">
      <dgm:prSet phldrT="[Tekst]" custT="1"/>
      <dgm:spPr/>
      <dgm:t>
        <a:bodyPr/>
        <a:lstStyle/>
        <a:p>
          <a:r>
            <a:rPr lang="nl-NL" sz="1400" b="0" i="0" dirty="0">
              <a:latin typeface="Calibri Light"/>
              <a:cs typeface="Calibri Light"/>
            </a:rPr>
            <a:t>Productietest</a:t>
          </a:r>
        </a:p>
      </dgm:t>
    </dgm:pt>
    <dgm:pt modelId="{A03D8814-F890-F04C-9E81-752BEC7BB5A0}" type="parTrans" cxnId="{8B46A287-4EF2-B34D-972E-43CEC3B04F3E}">
      <dgm:prSet/>
      <dgm:spPr/>
      <dgm:t>
        <a:bodyPr/>
        <a:lstStyle/>
        <a:p>
          <a:endParaRPr lang="nl-NL"/>
        </a:p>
      </dgm:t>
    </dgm:pt>
    <dgm:pt modelId="{362A664B-70E6-7540-8ED2-401D41F4B416}" type="sibTrans" cxnId="{8B46A287-4EF2-B34D-972E-43CEC3B04F3E}">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Kansen</a:t>
          </a: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4F6E1963-3059-824C-88C2-16A9E3089C05}">
      <dgm:prSet custT="1"/>
      <dgm:spPr/>
      <dgm:t>
        <a:bodyPr/>
        <a:lstStyle/>
        <a:p>
          <a:r>
            <a:rPr lang="nl-NL" sz="1400" b="0" i="0" dirty="0">
              <a:latin typeface="Calibri Light"/>
              <a:cs typeface="Calibri Light"/>
            </a:rPr>
            <a:t>Afstemming over tijdstip</a:t>
          </a:r>
        </a:p>
      </dgm:t>
    </dgm:pt>
    <dgm:pt modelId="{67007B29-8A16-CC49-8622-8AA606FFF6A6}" type="parTrans" cxnId="{CC739543-2F9A-044D-A288-C50BD08B34E5}">
      <dgm:prSet/>
      <dgm:spPr/>
      <dgm:t>
        <a:bodyPr/>
        <a:lstStyle/>
        <a:p>
          <a:endParaRPr lang="nl-NL"/>
        </a:p>
      </dgm:t>
    </dgm:pt>
    <dgm:pt modelId="{B5862B7C-BE05-F041-97E7-96E80EDCAB3C}" type="sibTrans" cxnId="{CC739543-2F9A-044D-A288-C50BD08B34E5}">
      <dgm:prSet/>
      <dgm:spPr/>
      <dgm:t>
        <a:bodyPr/>
        <a:lstStyle/>
        <a:p>
          <a:endParaRPr lang="nl-NL"/>
        </a:p>
      </dgm:t>
    </dgm:pt>
    <dgm:pt modelId="{0F959A24-B447-E94E-8CDA-5774195FAA15}">
      <dgm:prSet phldrT="[Tekst]" custT="1"/>
      <dgm:spPr/>
      <dgm:t>
        <a:bodyPr/>
        <a:lstStyle/>
        <a:p>
          <a:r>
            <a:rPr lang="nl-NL" sz="1400" b="0" i="0" dirty="0">
              <a:latin typeface="Calibri Light"/>
              <a:cs typeface="Calibri Light"/>
            </a:rPr>
            <a:t>Bedreigingen</a:t>
          </a:r>
        </a:p>
      </dgm:t>
    </dgm:pt>
    <dgm:pt modelId="{E934FBCD-61A5-C94B-8087-0D69B9F01D9C}" type="parTrans" cxnId="{D4227CD4-8D36-FD47-BF6C-4C58E609ABD0}">
      <dgm:prSet/>
      <dgm:spPr/>
      <dgm:t>
        <a:bodyPr/>
        <a:lstStyle/>
        <a:p>
          <a:endParaRPr lang="nl-NL"/>
        </a:p>
      </dgm:t>
    </dgm:pt>
    <dgm:pt modelId="{67207B05-D3B3-0E45-B730-2265143FB3C6}" type="sibTrans" cxnId="{D4227CD4-8D36-FD47-BF6C-4C58E609ABD0}">
      <dgm:prSet/>
      <dgm:spPr/>
      <dgm:t>
        <a:bodyPr/>
        <a:lstStyle/>
        <a:p>
          <a:endParaRPr lang="nl-NL"/>
        </a:p>
      </dgm:t>
    </dgm:pt>
    <dgm:pt modelId="{228F46B1-B009-274D-B70A-56C8E2942127}">
      <dgm:prSet phldrT="[Tekst]" custT="1"/>
      <dgm:spPr/>
      <dgm:t>
        <a:bodyPr/>
        <a:lstStyle/>
        <a:p>
          <a:endParaRPr lang="nl-NL" sz="1400" b="0" i="0" dirty="0">
            <a:latin typeface="Calibri Light"/>
            <a:cs typeface="Calibri Light"/>
          </a:endParaRPr>
        </a:p>
      </dgm:t>
    </dgm:pt>
    <dgm:pt modelId="{B6DC3E6D-BF1F-5948-B97D-6B9E4DC81AFB}" type="parTrans" cxnId="{6D780401-D7D9-8E49-A87A-7D098C049E62}">
      <dgm:prSet/>
      <dgm:spPr/>
      <dgm:t>
        <a:bodyPr/>
        <a:lstStyle/>
        <a:p>
          <a:endParaRPr lang="nl-NL"/>
        </a:p>
      </dgm:t>
    </dgm:pt>
    <dgm:pt modelId="{C459AB44-E72B-7648-9A79-D04F3E503CBA}" type="sibTrans" cxnId="{6D780401-D7D9-8E49-A87A-7D098C049E62}">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rotWithShape="1">
          <a:blip xmlns:r="http://schemas.openxmlformats.org/officeDocument/2006/relationships" r:embed="rId1">
            <a:duotone>
              <a:schemeClr val="accent6">
                <a:shade val="45000"/>
                <a:satMod val="135000"/>
              </a:schemeClr>
              <a:prstClr val="white"/>
            </a:duotone>
          </a:blip>
          <a:stretch>
            <a:fillRect/>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t="-20000" b="-20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rotWithShape="1">
          <a:blip xmlns:r="http://schemas.openxmlformats.org/officeDocument/2006/relationships" r:embed="rId3">
            <a:duotone>
              <a:schemeClr val="accent6">
                <a:shade val="45000"/>
                <a:satMod val="135000"/>
              </a:schemeClr>
              <a:prstClr val="white"/>
            </a:duotone>
          </a:blip>
          <a:stretch>
            <a:fillRect/>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rotWithShape="1">
          <a:blip xmlns:r="http://schemas.openxmlformats.org/officeDocument/2006/relationships" r:embed="rId4">
            <a:duotone>
              <a:schemeClr val="accent6">
                <a:shade val="45000"/>
                <a:satMod val="135000"/>
              </a:schemeClr>
              <a:prstClr val="white"/>
            </a:duotone>
          </a:blip>
          <a:stretch>
            <a:fillRect/>
          </a:stretch>
        </a:blipFill>
      </dgm:spPr>
    </dgm:pt>
  </dgm:ptLst>
  <dgm:cxnLst>
    <dgm:cxn modelId="{6D780401-D7D9-8E49-A87A-7D098C049E62}" srcId="{0A69292D-3161-4C61-97EB-45DC0B435A4B}" destId="{228F46B1-B009-274D-B70A-56C8E2942127}" srcOrd="2" destOrd="0" parTransId="{B6DC3E6D-BF1F-5948-B97D-6B9E4DC81AFB}" sibTransId="{C459AB44-E72B-7648-9A79-D04F3E503CBA}"/>
    <dgm:cxn modelId="{14613D19-FBC6-FF46-BC08-3685B04458F8}" type="presOf" srcId="{D464C271-22FE-BD41-8257-834D5F5D7341}" destId="{C78226FA-D035-8841-BAE6-9370565E477E}" srcOrd="0" destOrd="1"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537BD91A-694D-C44A-B252-D1B636027254}" type="presOf" srcId="{702BDD41-C010-4314-BF09-B7A4ACCFA98A}" destId="{53CB026F-B785-5141-A88A-62D59EE157C8}" srcOrd="0" destOrd="0"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C7647337-B249-C84D-A07D-50BE799E8921}" srcId="{0A69292D-3161-4C61-97EB-45DC0B435A4B}" destId="{D464C271-22FE-BD41-8257-834D5F5D7341}" srcOrd="0" destOrd="0" parTransId="{FB7FD86E-3E30-434C-8F52-03213379F534}" sibTransId="{FD28B331-461B-3A44-BFEE-29AF3FE80B42}"/>
    <dgm:cxn modelId="{DB9CE93D-2394-264E-9685-B0248F671671}" type="presOf" srcId="{A4CEAA13-3DB4-4ADA-BC99-B5A6D8C69B57}" destId="{6F5BAFB3-7C5C-0B45-91F7-2BF2E94B6F45}" srcOrd="0" destOrd="0" presId="urn:microsoft.com/office/officeart/2005/8/layout/pList2"/>
    <dgm:cxn modelId="{CC739543-2F9A-044D-A288-C50BD08B34E5}" srcId="{AF824766-8817-467B-BC63-CD3B22DD52BF}" destId="{4F6E1963-3059-824C-88C2-16A9E3089C05}" srcOrd="0" destOrd="0" parTransId="{67007B29-8A16-CC49-8622-8AA606FFF6A6}" sibTransId="{B5862B7C-BE05-F041-97E7-96E80EDCAB3C}"/>
    <dgm:cxn modelId="{442C2344-5995-DD4E-8BA6-75177D8875D7}" type="presOf" srcId="{AF824766-8817-467B-BC63-CD3B22DD52BF}" destId="{756181F0-2C4D-7045-9E52-50FF9393B946}" srcOrd="0" destOrd="0" presId="urn:microsoft.com/office/officeart/2005/8/layout/pList2"/>
    <dgm:cxn modelId="{E5BA9968-8EBF-484B-8B0B-80859E4B5E05}" type="presOf" srcId="{0F959A24-B447-E94E-8CDA-5774195FAA15}" destId="{C78226FA-D035-8841-BAE6-9370565E477E}" srcOrd="0" destOrd="2" presId="urn:microsoft.com/office/officeart/2005/8/layout/pList2"/>
    <dgm:cxn modelId="{DF360158-588D-6844-9C91-897897A5FF06}" type="presOf" srcId="{3CC054DB-2730-485C-A8A9-B0DC5FD29D3F}" destId="{340D608E-D829-DA46-9862-5D82CAFC779F}" srcOrd="0" destOrd="0"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8B46A287-4EF2-B34D-972E-43CEC3B04F3E}" srcId="{3CC054DB-2730-485C-A8A9-B0DC5FD29D3F}" destId="{72CDB1BC-D956-414B-B77A-970C7953CDEF}" srcOrd="0" destOrd="0" parTransId="{A03D8814-F890-F04C-9E81-752BEC7BB5A0}" sibTransId="{362A664B-70E6-7540-8ED2-401D41F4B416}"/>
    <dgm:cxn modelId="{4096F192-B3E4-664D-AA95-96473245A537}" type="presOf" srcId="{0A69292D-3161-4C61-97EB-45DC0B435A4B}" destId="{C78226FA-D035-8841-BAE6-9370565E477E}" srcOrd="0" destOrd="0" presId="urn:microsoft.com/office/officeart/2005/8/layout/pList2"/>
    <dgm:cxn modelId="{22D30C97-5A96-BB45-9A5A-F1637B97B8BF}" type="presOf" srcId="{BA5BC41E-BDC8-4927-BFDD-E6CD6DB8F4EA}" destId="{D40E83AD-7A2F-F14B-9FAF-D1DBF5B397D0}" srcOrd="0" destOrd="0" presId="urn:microsoft.com/office/officeart/2005/8/layout/pList2"/>
    <dgm:cxn modelId="{6F3C4FAB-29D4-954A-9549-9ACF4C005699}" type="presOf" srcId="{86D62511-2F11-49DD-B761-CFC10D9ADB30}" destId="{306D27C5-D9F5-CA45-B6E0-1BECB26D2ED4}" srcOrd="0" destOrd="0" presId="urn:microsoft.com/office/officeart/2005/8/layout/pList2"/>
    <dgm:cxn modelId="{EE865CC5-3D1B-864D-8E7D-2C0D4A508C51}" type="presOf" srcId="{09D1DD58-50C6-4841-98E4-051ACC9F59A6}" destId="{2905B15F-F853-9A41-A7CB-0D1B7B8F65BE}" srcOrd="0" destOrd="0" presId="urn:microsoft.com/office/officeart/2005/8/layout/pList2"/>
    <dgm:cxn modelId="{D4227CD4-8D36-FD47-BF6C-4C58E609ABD0}" srcId="{0A69292D-3161-4C61-97EB-45DC0B435A4B}" destId="{0F959A24-B447-E94E-8CDA-5774195FAA15}" srcOrd="1" destOrd="0" parTransId="{E934FBCD-61A5-C94B-8087-0D69B9F01D9C}" sibTransId="{67207B05-D3B3-0E45-B730-2265143FB3C6}"/>
    <dgm:cxn modelId="{1D04ACDD-AC88-FF4F-98EE-30C4BA19D631}" type="presOf" srcId="{228F46B1-B009-274D-B70A-56C8E2942127}" destId="{C78226FA-D035-8841-BAE6-9370565E477E}" srcOrd="0" destOrd="3" presId="urn:microsoft.com/office/officeart/2005/8/layout/pList2"/>
    <dgm:cxn modelId="{7B350DEE-5673-CF44-A9FC-97D7E1D71FA0}" type="presOf" srcId="{72CDB1BC-D956-414B-B77A-970C7953CDEF}" destId="{340D608E-D829-DA46-9862-5D82CAFC779F}" srcOrd="0" destOrd="1" presId="urn:microsoft.com/office/officeart/2005/8/layout/pList2"/>
    <dgm:cxn modelId="{281CF5FC-99A4-9A4C-BF7C-51D1F798C4AC}" type="presOf" srcId="{4F6E1963-3059-824C-88C2-16A9E3089C05}" destId="{756181F0-2C4D-7045-9E52-50FF9393B946}" srcOrd="0" destOrd="1" presId="urn:microsoft.com/office/officeart/2005/8/layout/pList2"/>
    <dgm:cxn modelId="{CC8A475F-9638-7044-8744-17172AC34E61}" type="presParOf" srcId="{6F5BAFB3-7C5C-0B45-91F7-2BF2E94B6F45}" destId="{A494695E-4C0D-574C-ACCA-CBD1A2C71779}" srcOrd="0" destOrd="0" presId="urn:microsoft.com/office/officeart/2005/8/layout/pList2"/>
    <dgm:cxn modelId="{A7DEF84B-10E6-444D-923F-5EFB25B55842}" type="presParOf" srcId="{6F5BAFB3-7C5C-0B45-91F7-2BF2E94B6F45}" destId="{E92B6EC2-7C66-C248-9F86-0212BCB29680}" srcOrd="1" destOrd="0" presId="urn:microsoft.com/office/officeart/2005/8/layout/pList2"/>
    <dgm:cxn modelId="{57E27A21-5D92-1542-A2D5-5CEB5FE0A29C}" type="presParOf" srcId="{E92B6EC2-7C66-C248-9F86-0212BCB29680}" destId="{1E60B6FD-2C3F-4549-B4FF-A5169E66564A}" srcOrd="0" destOrd="0" presId="urn:microsoft.com/office/officeart/2005/8/layout/pList2"/>
    <dgm:cxn modelId="{E78A389F-6E29-7943-BE2A-C5824BF4FB02}" type="presParOf" srcId="{1E60B6FD-2C3F-4549-B4FF-A5169E66564A}" destId="{756181F0-2C4D-7045-9E52-50FF9393B946}" srcOrd="0" destOrd="0" presId="urn:microsoft.com/office/officeart/2005/8/layout/pList2"/>
    <dgm:cxn modelId="{B56C5E44-3143-554C-83D0-8E9A400848CA}" type="presParOf" srcId="{1E60B6FD-2C3F-4549-B4FF-A5169E66564A}" destId="{06400C5D-59E5-6F44-A9C8-171CC79FF8AF}" srcOrd="1" destOrd="0" presId="urn:microsoft.com/office/officeart/2005/8/layout/pList2"/>
    <dgm:cxn modelId="{6E8B8C27-C7DF-FB42-9A9A-930A0F35E42A}" type="presParOf" srcId="{1E60B6FD-2C3F-4549-B4FF-A5169E66564A}" destId="{95160E7A-A78E-8340-B5D9-1260012B5812}" srcOrd="2" destOrd="0" presId="urn:microsoft.com/office/officeart/2005/8/layout/pList2"/>
    <dgm:cxn modelId="{2E2A1399-8D26-3243-9AFC-3EC111695EAE}" type="presParOf" srcId="{E92B6EC2-7C66-C248-9F86-0212BCB29680}" destId="{2905B15F-F853-9A41-A7CB-0D1B7B8F65BE}" srcOrd="1" destOrd="0" presId="urn:microsoft.com/office/officeart/2005/8/layout/pList2"/>
    <dgm:cxn modelId="{8B3CB90D-7E10-FF49-A65E-0E5C5D7C46C6}" type="presParOf" srcId="{E92B6EC2-7C66-C248-9F86-0212BCB29680}" destId="{D00907A0-57B0-5C4C-8C75-6331C0CFFD07}" srcOrd="2" destOrd="0" presId="urn:microsoft.com/office/officeart/2005/8/layout/pList2"/>
    <dgm:cxn modelId="{2C9F45FE-B787-CA4A-9DE2-693B022AE849}" type="presParOf" srcId="{D00907A0-57B0-5C4C-8C75-6331C0CFFD07}" destId="{D40E83AD-7A2F-F14B-9FAF-D1DBF5B397D0}" srcOrd="0" destOrd="0" presId="urn:microsoft.com/office/officeart/2005/8/layout/pList2"/>
    <dgm:cxn modelId="{B2CAFEEA-ECF9-EF42-A265-B9E973821ECC}" type="presParOf" srcId="{D00907A0-57B0-5C4C-8C75-6331C0CFFD07}" destId="{26D2E027-F668-8B46-B8B8-24D4412C8CB9}" srcOrd="1" destOrd="0" presId="urn:microsoft.com/office/officeart/2005/8/layout/pList2"/>
    <dgm:cxn modelId="{39ABC369-26E6-1D48-8C13-B7283CDBD5FD}" type="presParOf" srcId="{D00907A0-57B0-5C4C-8C75-6331C0CFFD07}" destId="{072F6A7A-3416-3C43-98CB-A52B54D14812}" srcOrd="2" destOrd="0" presId="urn:microsoft.com/office/officeart/2005/8/layout/pList2"/>
    <dgm:cxn modelId="{0FDC57C4-9281-E043-8A52-6544E6CF83A1}" type="presParOf" srcId="{E92B6EC2-7C66-C248-9F86-0212BCB29680}" destId="{306D27C5-D9F5-CA45-B6E0-1BECB26D2ED4}" srcOrd="3" destOrd="0" presId="urn:microsoft.com/office/officeart/2005/8/layout/pList2"/>
    <dgm:cxn modelId="{75AFCEB4-732C-8C4B-AE4B-4799567D2A6F}" type="presParOf" srcId="{E92B6EC2-7C66-C248-9F86-0212BCB29680}" destId="{9C243150-5592-5E4F-8DC1-C0B8CF0D49A4}" srcOrd="4" destOrd="0" presId="urn:microsoft.com/office/officeart/2005/8/layout/pList2"/>
    <dgm:cxn modelId="{CAA76B34-6E6E-734A-BEC4-B1ACDEE0AD4F}" type="presParOf" srcId="{9C243150-5592-5E4F-8DC1-C0B8CF0D49A4}" destId="{340D608E-D829-DA46-9862-5D82CAFC779F}" srcOrd="0" destOrd="0" presId="urn:microsoft.com/office/officeart/2005/8/layout/pList2"/>
    <dgm:cxn modelId="{03ADD0C1-5114-404F-9678-F741272140BC}" type="presParOf" srcId="{9C243150-5592-5E4F-8DC1-C0B8CF0D49A4}" destId="{70E7EC49-D3CF-D146-9E93-15ECA7437B95}" srcOrd="1" destOrd="0" presId="urn:microsoft.com/office/officeart/2005/8/layout/pList2"/>
    <dgm:cxn modelId="{9B990265-1C5A-124E-9741-405055040E64}" type="presParOf" srcId="{9C243150-5592-5E4F-8DC1-C0B8CF0D49A4}" destId="{86F10337-262D-014E-9E82-FD0D2721CC66}" srcOrd="2" destOrd="0" presId="urn:microsoft.com/office/officeart/2005/8/layout/pList2"/>
    <dgm:cxn modelId="{B391C52C-F74E-4948-A1D1-683E1DE0B2BA}" type="presParOf" srcId="{E92B6EC2-7C66-C248-9F86-0212BCB29680}" destId="{53CB026F-B785-5141-A88A-62D59EE157C8}" srcOrd="5" destOrd="0" presId="urn:microsoft.com/office/officeart/2005/8/layout/pList2"/>
    <dgm:cxn modelId="{4DB83184-68D5-E343-9AA5-066E3F8A918E}" type="presParOf" srcId="{E92B6EC2-7C66-C248-9F86-0212BCB29680}" destId="{18A1E07A-D474-2047-81D6-12B907FF0006}" srcOrd="6" destOrd="0" presId="urn:microsoft.com/office/officeart/2005/8/layout/pList2"/>
    <dgm:cxn modelId="{ADD517E9-E416-F54D-9F3B-ABC1D6EDE1CE}" type="presParOf" srcId="{18A1E07A-D474-2047-81D6-12B907FF0006}" destId="{C78226FA-D035-8841-BAE6-9370565E477E}" srcOrd="0" destOrd="0" presId="urn:microsoft.com/office/officeart/2005/8/layout/pList2"/>
    <dgm:cxn modelId="{6E3FE3D6-9878-9A41-9E09-9F8C66C25C46}" type="presParOf" srcId="{18A1E07A-D474-2047-81D6-12B907FF0006}" destId="{F435E82B-63CF-3841-880B-E62508B5C6C2}" srcOrd="1" destOrd="0" presId="urn:microsoft.com/office/officeart/2005/8/layout/pList2"/>
    <dgm:cxn modelId="{301C2FCE-B850-C848-9379-3252EF59F057}"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rgbClr val="ED7D31"/>
        </a:solidFill>
        <a:ln>
          <a:solidFill>
            <a:srgbClr val="ED7D3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DA1C2FB0-0DF8-B147-B3D9-46CBF06E4EB0}">
      <dgm:prSet phldrT="[Tekst]" custT="1"/>
      <dgm:spPr>
        <a:ln>
          <a:solidFill>
            <a:srgbClr val="ED7D31"/>
          </a:solidFill>
        </a:ln>
      </dgm:spPr>
      <dgm:t>
        <a:bodyPr/>
        <a:lstStyle/>
        <a:p>
          <a:pPr>
            <a:buFontTx/>
            <a:buNone/>
          </a:pPr>
          <a:r>
            <a:rPr lang="nl-NL" sz="2000" b="1" i="1" dirty="0">
              <a:solidFill>
                <a:srgbClr val="ED7D31"/>
              </a:solidFill>
              <a:latin typeface="Calibri"/>
              <a:cs typeface="Calibri"/>
            </a:rPr>
            <a:t>Governance en </a:t>
          </a:r>
          <a:r>
            <a:rPr lang="nl-NL" sz="2000" b="1" i="1" dirty="0" err="1">
              <a:solidFill>
                <a:srgbClr val="ED7D31"/>
              </a:solidFill>
              <a:latin typeface="Calibri"/>
              <a:cs typeface="Calibri"/>
            </a:rPr>
            <a:t>Strategy</a:t>
          </a:r>
          <a:endParaRPr lang="nl-NL" sz="2000" b="1" i="1" dirty="0">
            <a:solidFill>
              <a:srgbClr val="ED7D31"/>
            </a:solidFill>
            <a:latin typeface="Calibri"/>
            <a:cs typeface="Calibri"/>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Strategy</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Governance</a:t>
          </a:r>
          <a:endParaRPr lang="nl-NL" sz="2000" b="1" i="1" dirty="0">
            <a:solidFill>
              <a:srgbClr val="FA923F"/>
            </a:solidFill>
            <a:latin typeface="Calibri"/>
            <a:cs typeface="Calibri"/>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Architecturen</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4">
        <dgm:presLayoutVars>
          <dgm:chMax val="1"/>
          <dgm:bulletEnabled val="1"/>
        </dgm:presLayoutVars>
      </dgm:prSet>
      <dgm:spPr/>
    </dgm:pt>
    <dgm:pt modelId="{F1D8B78B-6F12-3B4D-9F53-7027B31DB189}" type="pres">
      <dgm:prSet presAssocID="{14DBC319-C6F3-864F-A294-6FB506E50286}" presName="descendantText" presStyleLbl="alignAcc1" presStyleIdx="1" presStyleCnt="4">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4">
        <dgm:presLayoutVars>
          <dgm:chMax val="1"/>
          <dgm:bulletEnabled val="1"/>
        </dgm:presLayoutVars>
      </dgm:prSet>
      <dgm:spPr/>
    </dgm:pt>
    <dgm:pt modelId="{5E2127FE-E7D9-4246-9D6A-556073ED5070}" type="pres">
      <dgm:prSet presAssocID="{072F194E-C723-F14A-9F90-685831B561C0}" presName="descendantText" presStyleLbl="alignAcc1" presStyleIdx="2"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4">
        <dgm:presLayoutVars>
          <dgm:chMax val="1"/>
          <dgm:bulletEnabled val="1"/>
        </dgm:presLayoutVars>
      </dgm:prSet>
      <dgm:spPr/>
    </dgm:pt>
    <dgm:pt modelId="{9ACF0CF1-DE3C-8F43-82BE-A592E48C9D53}" type="pres">
      <dgm:prSet presAssocID="{33EAA58C-C7A4-2240-A578-D9E3D24B2837}" presName="descendantText" presStyleLbl="alignAcc1" presStyleIdx="3" presStyleCnt="4">
        <dgm:presLayoutVars>
          <dgm:bulletEnabled val="1"/>
        </dgm:presLayoutVars>
      </dgm:prSet>
      <dgm:spPr/>
    </dgm:pt>
  </dgm:ptLst>
  <dgm:cxnLst>
    <dgm:cxn modelId="{9E413501-DC3D-4F44-A386-36B5F2EF40A2}" type="presOf" srcId="{D040A011-DBC8-444C-B5B4-237888B13048}" destId="{B2958CAC-D613-0141-A59A-C583001E135C}" srcOrd="0" destOrd="0" presId="urn:microsoft.com/office/officeart/2005/8/layout/chevron2"/>
    <dgm:cxn modelId="{33CF4C04-0E76-C041-97AC-CC9C69B23E01}" type="presOf" srcId="{3C6F3CD3-1BF8-744A-9384-6E2CED0B0455}" destId="{F1D8B78B-6F12-3B4D-9F53-7027B31DB189}" srcOrd="0" destOrd="0" presId="urn:microsoft.com/office/officeart/2005/8/layout/chevron2"/>
    <dgm:cxn modelId="{AD601306-2153-484E-9300-15C425CCB05F}" srcId="{280C3EFF-4EE0-F343-8EA9-4D87E673FA89}" destId="{072F194E-C723-F14A-9F90-685831B561C0}" srcOrd="2" destOrd="0" parTransId="{1A542363-DA21-A648-B5D1-FC67F018B0EA}" sibTransId="{F476C111-24F0-7D46-84BE-96C7002706F2}"/>
    <dgm:cxn modelId="{9D322D18-B729-2348-A347-C1F38E1E95ED}" type="presOf" srcId="{072F194E-C723-F14A-9F90-685831B561C0}" destId="{768AD8B4-E2C9-FF46-959B-FF489DCFBDE1}"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B01DA142-A1D7-3A4A-8DDD-2306C9BE8280}" type="presOf" srcId="{14DBC319-C6F3-864F-A294-6FB506E50286}" destId="{DE8ECE90-47FD-0C4A-9511-706CAB7499F5}" srcOrd="0" destOrd="0" presId="urn:microsoft.com/office/officeart/2005/8/layout/chevron2"/>
    <dgm:cxn modelId="{1BA68A75-FD1C-B140-B73A-943A3DAFF8FC}" type="presOf" srcId="{280C3EFF-4EE0-F343-8EA9-4D87E673FA89}" destId="{F03E87A8-4424-174D-9BEE-A018C9E9E143}" srcOrd="0" destOrd="0" presId="urn:microsoft.com/office/officeart/2005/8/layout/chevron2"/>
    <dgm:cxn modelId="{ED5BA556-6E2F-1448-AD62-53149B38A71A}" type="presOf" srcId="{DA1C2FB0-0DF8-B147-B3D9-46CBF06E4EB0}" destId="{7B9D288A-6BD2-1A40-B0B9-E3FE85D83ED6}"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2C3BEED6-8BFE-6348-BA1C-274EF0129159}" type="presOf" srcId="{33EAA58C-C7A4-2240-A578-D9E3D24B2837}" destId="{EC7AE2EA-06FF-C547-9434-EF0B82BECBDA}" srcOrd="0" destOrd="0" presId="urn:microsoft.com/office/officeart/2005/8/layout/chevron2"/>
    <dgm:cxn modelId="{0E6D15D8-C50B-394A-BFA0-6710AF03FE49}" type="presOf" srcId="{C19951B7-166B-E44C-90C1-CFB9615A7DE2}" destId="{9ACF0CF1-DE3C-8F43-82BE-A592E48C9D53}" srcOrd="0" destOrd="0" presId="urn:microsoft.com/office/officeart/2005/8/layout/chevron2"/>
    <dgm:cxn modelId="{8EF757E3-3268-884E-AEDC-362B35236922}" type="presOf" srcId="{9CD45D3A-17F2-074E-B563-9000590F639A}" destId="{5E2127FE-E7D9-4246-9D6A-556073ED5070}" srcOrd="0" destOrd="0" presId="urn:microsoft.com/office/officeart/2005/8/layout/chevron2"/>
    <dgm:cxn modelId="{B8F49DE9-C2DF-8248-8B1E-722C29B94017}" type="presParOf" srcId="{F03E87A8-4424-174D-9BEE-A018C9E9E143}" destId="{3A6AEAF7-9093-9A42-A9FF-D982D623ED9E}" srcOrd="0" destOrd="0" presId="urn:microsoft.com/office/officeart/2005/8/layout/chevron2"/>
    <dgm:cxn modelId="{9AC2BB10-733E-2E42-AA0C-D6ED630258E7}" type="presParOf" srcId="{3A6AEAF7-9093-9A42-A9FF-D982D623ED9E}" destId="{B2958CAC-D613-0141-A59A-C583001E135C}" srcOrd="0" destOrd="0" presId="urn:microsoft.com/office/officeart/2005/8/layout/chevron2"/>
    <dgm:cxn modelId="{EC9921A2-5B41-FA43-AA0C-B36BC8B0320F}" type="presParOf" srcId="{3A6AEAF7-9093-9A42-A9FF-D982D623ED9E}" destId="{7B9D288A-6BD2-1A40-B0B9-E3FE85D83ED6}" srcOrd="1" destOrd="0" presId="urn:microsoft.com/office/officeart/2005/8/layout/chevron2"/>
    <dgm:cxn modelId="{7D028D4C-D165-9342-A858-B042078FB061}" type="presParOf" srcId="{F03E87A8-4424-174D-9BEE-A018C9E9E143}" destId="{89CB6960-96C0-A84D-A63F-C62444D77939}" srcOrd="1" destOrd="0" presId="urn:microsoft.com/office/officeart/2005/8/layout/chevron2"/>
    <dgm:cxn modelId="{D200FF29-3E06-CA4B-8E89-86917D2AC6AB}" type="presParOf" srcId="{F03E87A8-4424-174D-9BEE-A018C9E9E143}" destId="{502B4E16-5007-6448-9341-7B84F3D3C21C}" srcOrd="2" destOrd="0" presId="urn:microsoft.com/office/officeart/2005/8/layout/chevron2"/>
    <dgm:cxn modelId="{5B2676DE-FEA8-2344-B23E-AB3B9212809D}" type="presParOf" srcId="{502B4E16-5007-6448-9341-7B84F3D3C21C}" destId="{DE8ECE90-47FD-0C4A-9511-706CAB7499F5}" srcOrd="0" destOrd="0" presId="urn:microsoft.com/office/officeart/2005/8/layout/chevron2"/>
    <dgm:cxn modelId="{99AAD37A-43F5-0148-84B4-EE57009F81C9}" type="presParOf" srcId="{502B4E16-5007-6448-9341-7B84F3D3C21C}" destId="{F1D8B78B-6F12-3B4D-9F53-7027B31DB189}" srcOrd="1" destOrd="0" presId="urn:microsoft.com/office/officeart/2005/8/layout/chevron2"/>
    <dgm:cxn modelId="{86DE774B-FA48-3941-BDB6-0E8373ED3995}" type="presParOf" srcId="{F03E87A8-4424-174D-9BEE-A018C9E9E143}" destId="{0FF4BE73-70D0-F54D-854F-31E68E1C304B}" srcOrd="3" destOrd="0" presId="urn:microsoft.com/office/officeart/2005/8/layout/chevron2"/>
    <dgm:cxn modelId="{D4186743-E69E-4849-931F-C78EC0953A90}" type="presParOf" srcId="{F03E87A8-4424-174D-9BEE-A018C9E9E143}" destId="{6A6CF363-EAA0-3240-89A2-1D30B4EB5312}" srcOrd="4" destOrd="0" presId="urn:microsoft.com/office/officeart/2005/8/layout/chevron2"/>
    <dgm:cxn modelId="{D36A9C02-2D3B-7346-A4F3-171F8011E248}" type="presParOf" srcId="{6A6CF363-EAA0-3240-89A2-1D30B4EB5312}" destId="{768AD8B4-E2C9-FF46-959B-FF489DCFBDE1}" srcOrd="0" destOrd="0" presId="urn:microsoft.com/office/officeart/2005/8/layout/chevron2"/>
    <dgm:cxn modelId="{8B2E77D5-74C6-B348-A25D-A07A302BFD0F}" type="presParOf" srcId="{6A6CF363-EAA0-3240-89A2-1D30B4EB5312}" destId="{5E2127FE-E7D9-4246-9D6A-556073ED5070}" srcOrd="1" destOrd="0" presId="urn:microsoft.com/office/officeart/2005/8/layout/chevron2"/>
    <dgm:cxn modelId="{268A3376-5341-494D-A008-3E41EFA26CA2}" type="presParOf" srcId="{F03E87A8-4424-174D-9BEE-A018C9E9E143}" destId="{D6892F63-7FB1-D749-8FC5-1186466B4B7A}" srcOrd="5" destOrd="0" presId="urn:microsoft.com/office/officeart/2005/8/layout/chevron2"/>
    <dgm:cxn modelId="{DC4C2BC9-4F5D-2446-9132-75146A58E223}" type="presParOf" srcId="{F03E87A8-4424-174D-9BEE-A018C9E9E143}" destId="{5D15E8E0-A38C-7A4D-B5EF-36A1E468F5BB}" srcOrd="6" destOrd="0" presId="urn:microsoft.com/office/officeart/2005/8/layout/chevron2"/>
    <dgm:cxn modelId="{A8308131-11F8-DE4B-8C41-BB5CADA61602}" type="presParOf" srcId="{5D15E8E0-A38C-7A4D-B5EF-36A1E468F5BB}" destId="{EC7AE2EA-06FF-C547-9434-EF0B82BECBDA}" srcOrd="0" destOrd="0" presId="urn:microsoft.com/office/officeart/2005/8/layout/chevron2"/>
    <dgm:cxn modelId="{EA238D41-808F-AB4A-A761-34F29FB5FC32}" type="presParOf" srcId="{5D15E8E0-A38C-7A4D-B5EF-36A1E468F5BB}" destId="{9ACF0CF1-DE3C-8F43-82BE-A592E48C9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669FEC5A-8F1C-6F4C-981A-2DB7D557548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nl-NL"/>
        </a:p>
      </dgm:t>
    </dgm:pt>
    <dgm:pt modelId="{5403FA2F-0224-7444-8D41-C4BE3FEC66BD}">
      <dgm:prSet phldrT="[Tekst]">
        <dgm:style>
          <a:lnRef idx="1">
            <a:schemeClr val="accent1"/>
          </a:lnRef>
          <a:fillRef idx="2">
            <a:schemeClr val="accent1"/>
          </a:fillRef>
          <a:effectRef idx="1">
            <a:schemeClr val="accent1"/>
          </a:effectRef>
          <a:fontRef idx="minor">
            <a:schemeClr val="dk1"/>
          </a:fontRef>
        </dgm:style>
      </dgm:prSet>
      <dgm:spPr/>
      <dgm:t>
        <a:bodyPr/>
        <a:lstStyle/>
        <a:p>
          <a:r>
            <a:rPr lang="nl-NL" dirty="0">
              <a:ln/>
            </a:rPr>
            <a:t>Informatie</a:t>
          </a:r>
        </a:p>
      </dgm:t>
    </dgm:pt>
    <dgm:pt modelId="{4BFBEDBF-BB3E-594E-9BAC-6ED453216BAF}" type="parTrans" cxnId="{9C854665-28AE-7249-A9B9-90E60DDA92F7}">
      <dgm:prSet/>
      <dgm:spPr/>
      <dgm:t>
        <a:bodyPr/>
        <a:lstStyle/>
        <a:p>
          <a:endParaRPr lang="nl-NL">
            <a:ln>
              <a:noFill/>
            </a:ln>
          </a:endParaRPr>
        </a:p>
      </dgm:t>
    </dgm:pt>
    <dgm:pt modelId="{EA80E9AC-2E70-2E4D-AE75-37B451967367}" type="sibTrans" cxnId="{9C854665-28AE-7249-A9B9-90E60DDA92F7}">
      <dgm:prSet/>
      <dgm:spPr/>
      <dgm:t>
        <a:bodyPr/>
        <a:lstStyle/>
        <a:p>
          <a:endParaRPr lang="nl-NL">
            <a:ln>
              <a:noFill/>
            </a:ln>
          </a:endParaRPr>
        </a:p>
      </dgm:t>
    </dgm:pt>
    <dgm:pt modelId="{F43F42C0-7881-D146-A4F2-395CDDFFF430}">
      <dgm:prSet/>
      <dgm:spPr/>
      <dgm:t>
        <a:bodyPr/>
        <a:lstStyle/>
        <a:p>
          <a:r>
            <a:rPr lang="nl-NL" dirty="0">
              <a:ln/>
            </a:rPr>
            <a:t>Informatiesystemen en informatieservices</a:t>
          </a:r>
        </a:p>
      </dgm:t>
    </dgm:pt>
    <dgm:pt modelId="{3010B2F6-F8AF-E342-9EAA-8A25A0158052}" type="parTrans" cxnId="{D130B7EF-9E90-494B-AFE7-9B83537FB520}">
      <dgm:prSet/>
      <dgm:spPr/>
      <dgm:t>
        <a:bodyPr/>
        <a:lstStyle/>
        <a:p>
          <a:endParaRPr lang="nl-NL">
            <a:ln>
              <a:noFill/>
            </a:ln>
          </a:endParaRPr>
        </a:p>
      </dgm:t>
    </dgm:pt>
    <dgm:pt modelId="{AF9FF74C-75DD-7D4E-882D-5DA51AEFBCF2}" type="sibTrans" cxnId="{D130B7EF-9E90-494B-AFE7-9B83537FB520}">
      <dgm:prSet/>
      <dgm:spPr/>
      <dgm:t>
        <a:bodyPr/>
        <a:lstStyle/>
        <a:p>
          <a:endParaRPr lang="nl-NL">
            <a:ln>
              <a:noFill/>
            </a:ln>
          </a:endParaRPr>
        </a:p>
      </dgm:t>
    </dgm:pt>
    <dgm:pt modelId="{8DB6995F-4733-D24A-A856-ED3E91C8F048}">
      <dgm:prSet/>
      <dgm:spPr/>
      <dgm:t>
        <a:bodyPr/>
        <a:lstStyle/>
        <a:p>
          <a:r>
            <a:rPr lang="nl-NL" dirty="0">
              <a:ln/>
            </a:rPr>
            <a:t>Master data management</a:t>
          </a:r>
        </a:p>
      </dgm:t>
    </dgm:pt>
    <dgm:pt modelId="{D90DE9E5-BBF7-9B40-8A60-56BD97A85E51}" type="parTrans" cxnId="{BFBBB010-ACD3-554E-A6B9-6ECCB6B1D005}">
      <dgm:prSet/>
      <dgm:spPr/>
      <dgm:t>
        <a:bodyPr/>
        <a:lstStyle/>
        <a:p>
          <a:endParaRPr lang="nl-NL">
            <a:ln>
              <a:noFill/>
            </a:ln>
          </a:endParaRPr>
        </a:p>
      </dgm:t>
    </dgm:pt>
    <dgm:pt modelId="{76D3FD20-FFEE-6946-A04F-0D2182DA1C52}" type="sibTrans" cxnId="{BFBBB010-ACD3-554E-A6B9-6ECCB6B1D005}">
      <dgm:prSet/>
      <dgm:spPr/>
      <dgm:t>
        <a:bodyPr/>
        <a:lstStyle/>
        <a:p>
          <a:endParaRPr lang="nl-NL">
            <a:ln>
              <a:noFill/>
            </a:ln>
          </a:endParaRPr>
        </a:p>
      </dgm:t>
    </dgm:pt>
    <dgm:pt modelId="{528F073F-90D0-0A45-9D36-07F271F4AA6F}">
      <dgm:prSet/>
      <dgm:spPr/>
      <dgm:t>
        <a:bodyPr/>
        <a:lstStyle/>
        <a:p>
          <a:r>
            <a:rPr lang="nl-NL" dirty="0">
              <a:ln/>
            </a:rPr>
            <a:t>Mensen</a:t>
          </a:r>
        </a:p>
      </dgm:t>
    </dgm:pt>
    <dgm:pt modelId="{C05805DD-E74A-8042-8452-F0EEFC502EE5}" type="parTrans" cxnId="{98AFFE20-1BBF-6642-B17E-65432671E8CF}">
      <dgm:prSet/>
      <dgm:spPr/>
      <dgm:t>
        <a:bodyPr/>
        <a:lstStyle/>
        <a:p>
          <a:endParaRPr lang="nl-NL">
            <a:ln>
              <a:noFill/>
            </a:ln>
          </a:endParaRPr>
        </a:p>
      </dgm:t>
    </dgm:pt>
    <dgm:pt modelId="{74EE908F-D8EF-0A45-8871-AE5030E64180}" type="sibTrans" cxnId="{98AFFE20-1BBF-6642-B17E-65432671E8CF}">
      <dgm:prSet/>
      <dgm:spPr/>
      <dgm:t>
        <a:bodyPr/>
        <a:lstStyle/>
        <a:p>
          <a:endParaRPr lang="nl-NL">
            <a:ln>
              <a:noFill/>
            </a:ln>
          </a:endParaRPr>
        </a:p>
      </dgm:t>
    </dgm:pt>
    <dgm:pt modelId="{FA50054A-1072-B743-8846-4A1DEFA39389}">
      <dgm:prSet/>
      <dgm:spPr/>
      <dgm:t>
        <a:bodyPr/>
        <a:lstStyle/>
        <a:p>
          <a:r>
            <a:rPr lang="nl-NL" dirty="0">
              <a:ln/>
            </a:rPr>
            <a:t>Financiële eisen en verplichtingen</a:t>
          </a:r>
        </a:p>
      </dgm:t>
    </dgm:pt>
    <dgm:pt modelId="{3A75B800-DE83-BE42-B976-F581EF6B0D63}" type="parTrans" cxnId="{63C6BA61-85D5-AA43-B186-D61D92F1DCD5}">
      <dgm:prSet/>
      <dgm:spPr/>
      <dgm:t>
        <a:bodyPr/>
        <a:lstStyle/>
        <a:p>
          <a:endParaRPr lang="nl-NL">
            <a:ln>
              <a:noFill/>
            </a:ln>
          </a:endParaRPr>
        </a:p>
      </dgm:t>
    </dgm:pt>
    <dgm:pt modelId="{E4F4668B-9617-DC4B-B5E8-794FEADA53A6}" type="sibTrans" cxnId="{63C6BA61-85D5-AA43-B186-D61D92F1DCD5}">
      <dgm:prSet/>
      <dgm:spPr/>
      <dgm:t>
        <a:bodyPr/>
        <a:lstStyle/>
        <a:p>
          <a:endParaRPr lang="nl-NL">
            <a:ln>
              <a:noFill/>
            </a:ln>
          </a:endParaRPr>
        </a:p>
      </dgm:t>
    </dgm:pt>
    <dgm:pt modelId="{D87D7F37-DB65-7F4E-9E3A-FA9D89621181}">
      <dgm:prSet/>
      <dgm:spPr/>
      <dgm:t>
        <a:bodyPr/>
        <a:lstStyle/>
        <a:p>
          <a:r>
            <a:rPr lang="nl-NL" dirty="0">
              <a:ln/>
            </a:rPr>
            <a:t>Structuur van de organisatie</a:t>
          </a:r>
        </a:p>
      </dgm:t>
    </dgm:pt>
    <dgm:pt modelId="{F6170A4F-805C-324D-87AB-577DCAB29CCC}" type="parTrans" cxnId="{DC7EE2E8-5FB7-B049-AABB-DFBAE828FD91}">
      <dgm:prSet/>
      <dgm:spPr/>
      <dgm:t>
        <a:bodyPr/>
        <a:lstStyle/>
        <a:p>
          <a:endParaRPr lang="nl-NL">
            <a:ln>
              <a:noFill/>
            </a:ln>
          </a:endParaRPr>
        </a:p>
      </dgm:t>
    </dgm:pt>
    <dgm:pt modelId="{FA9DCB27-F395-1C45-8B1D-BFF296B75192}" type="sibTrans" cxnId="{DC7EE2E8-5FB7-B049-AABB-DFBAE828FD91}">
      <dgm:prSet/>
      <dgm:spPr/>
      <dgm:t>
        <a:bodyPr/>
        <a:lstStyle/>
        <a:p>
          <a:endParaRPr lang="nl-NL">
            <a:ln>
              <a:noFill/>
            </a:ln>
          </a:endParaRPr>
        </a:p>
      </dgm:t>
    </dgm:pt>
    <dgm:pt modelId="{F524E469-D26B-6343-8979-3073A14F210A}">
      <dgm:prSet/>
      <dgm:spPr/>
      <dgm:t>
        <a:bodyPr/>
        <a:lstStyle/>
        <a:p>
          <a:r>
            <a:rPr lang="nl-NL" dirty="0">
              <a:ln/>
            </a:rPr>
            <a:t>Document- en archiefbeheer</a:t>
          </a:r>
        </a:p>
      </dgm:t>
    </dgm:pt>
    <dgm:pt modelId="{FBF6478D-E74E-6346-8A66-24EED6473019}" type="parTrans" cxnId="{C95E7686-6B1B-224F-8AE4-88B8365A79F7}">
      <dgm:prSet/>
      <dgm:spPr/>
      <dgm:t>
        <a:bodyPr/>
        <a:lstStyle/>
        <a:p>
          <a:endParaRPr lang="nl-NL">
            <a:ln>
              <a:noFill/>
            </a:ln>
          </a:endParaRPr>
        </a:p>
      </dgm:t>
    </dgm:pt>
    <dgm:pt modelId="{0261DF67-0AE1-6543-A67A-0338D4D91ACF}" type="sibTrans" cxnId="{C95E7686-6B1B-224F-8AE4-88B8365A79F7}">
      <dgm:prSet/>
      <dgm:spPr/>
      <dgm:t>
        <a:bodyPr/>
        <a:lstStyle/>
        <a:p>
          <a:endParaRPr lang="nl-NL">
            <a:ln>
              <a:noFill/>
            </a:ln>
          </a:endParaRPr>
        </a:p>
      </dgm:t>
    </dgm:pt>
    <dgm:pt modelId="{09E5DF1D-3FAE-AA4D-8AAD-6FF3E82633A5}">
      <dgm:prSet/>
      <dgm:spPr/>
      <dgm:t>
        <a:bodyPr/>
        <a:lstStyle/>
        <a:p>
          <a:r>
            <a:rPr lang="nl-NL" dirty="0">
              <a:ln/>
            </a:rPr>
            <a:t>Beveiliging</a:t>
          </a:r>
        </a:p>
      </dgm:t>
    </dgm:pt>
    <dgm:pt modelId="{CE7731F6-81E8-364F-B07E-8D36264EC39F}" type="parTrans" cxnId="{D852C83B-E8AB-7E46-8B6C-243FA3AE6C84}">
      <dgm:prSet/>
      <dgm:spPr/>
      <dgm:t>
        <a:bodyPr/>
        <a:lstStyle/>
        <a:p>
          <a:endParaRPr lang="nl-NL">
            <a:ln>
              <a:noFill/>
            </a:ln>
          </a:endParaRPr>
        </a:p>
      </dgm:t>
    </dgm:pt>
    <dgm:pt modelId="{4517BD9B-1845-2D4B-B35E-DC14F523F313}" type="sibTrans" cxnId="{D852C83B-E8AB-7E46-8B6C-243FA3AE6C84}">
      <dgm:prSet/>
      <dgm:spPr/>
      <dgm:t>
        <a:bodyPr/>
        <a:lstStyle/>
        <a:p>
          <a:endParaRPr lang="nl-NL">
            <a:ln>
              <a:noFill/>
            </a:ln>
          </a:endParaRPr>
        </a:p>
      </dgm:t>
    </dgm:pt>
    <dgm:pt modelId="{DC4AE719-FC18-C948-AB21-3DA23464657D}">
      <dgm:prSet/>
      <dgm:spPr/>
      <dgm:t>
        <a:bodyPr/>
        <a:lstStyle/>
        <a:p>
          <a:r>
            <a:rPr lang="nl-NL" dirty="0">
              <a:ln/>
            </a:rPr>
            <a:t>Juridische naleving en compliance</a:t>
          </a:r>
        </a:p>
      </dgm:t>
    </dgm:pt>
    <dgm:pt modelId="{B02A97BC-B349-2A47-A949-4C4C888EFB6F}" type="parTrans" cxnId="{6B2EACE7-4E66-5A4B-AE8C-0B27E3377253}">
      <dgm:prSet/>
      <dgm:spPr/>
      <dgm:t>
        <a:bodyPr/>
        <a:lstStyle/>
        <a:p>
          <a:endParaRPr lang="nl-NL">
            <a:ln>
              <a:noFill/>
            </a:ln>
          </a:endParaRPr>
        </a:p>
      </dgm:t>
    </dgm:pt>
    <dgm:pt modelId="{15E1390D-291D-D846-8CB0-63625620A7B1}" type="sibTrans" cxnId="{6B2EACE7-4E66-5A4B-AE8C-0B27E3377253}">
      <dgm:prSet/>
      <dgm:spPr/>
      <dgm:t>
        <a:bodyPr/>
        <a:lstStyle/>
        <a:p>
          <a:endParaRPr lang="nl-NL">
            <a:ln>
              <a:noFill/>
            </a:ln>
          </a:endParaRPr>
        </a:p>
      </dgm:t>
    </dgm:pt>
    <dgm:pt modelId="{75B2761C-94D5-F84F-A775-AAD19502D460}">
      <dgm:prSet/>
      <dgm:spPr/>
      <dgm:t>
        <a:bodyPr/>
        <a:lstStyle/>
        <a:p>
          <a:r>
            <a:rPr lang="nl-NL" dirty="0">
              <a:ln/>
            </a:rPr>
            <a:t>Innovatie en technologie</a:t>
          </a:r>
        </a:p>
      </dgm:t>
    </dgm:pt>
    <dgm:pt modelId="{1FBBC023-57AA-9541-A441-D81319264127}" type="parTrans" cxnId="{597A422E-9A67-2B42-9FC5-0234A1CE57FC}">
      <dgm:prSet/>
      <dgm:spPr/>
      <dgm:t>
        <a:bodyPr/>
        <a:lstStyle/>
        <a:p>
          <a:endParaRPr lang="nl-NL">
            <a:ln>
              <a:noFill/>
            </a:ln>
          </a:endParaRPr>
        </a:p>
      </dgm:t>
    </dgm:pt>
    <dgm:pt modelId="{20DDD8D7-77CB-FC48-9216-C1E7F1967D9D}" type="sibTrans" cxnId="{597A422E-9A67-2B42-9FC5-0234A1CE57FC}">
      <dgm:prSet/>
      <dgm:spPr/>
      <dgm:t>
        <a:bodyPr/>
        <a:lstStyle/>
        <a:p>
          <a:endParaRPr lang="nl-NL">
            <a:ln>
              <a:noFill/>
            </a:ln>
          </a:endParaRPr>
        </a:p>
      </dgm:t>
    </dgm:pt>
    <dgm:pt modelId="{69AD10A9-BCDA-C54C-AE00-199A28D4B925}">
      <dgm:prSet/>
      <dgm:spPr/>
      <dgm:t>
        <a:bodyPr/>
        <a:lstStyle/>
        <a:p>
          <a:r>
            <a:rPr lang="nl-NL" dirty="0">
              <a:ln/>
            </a:rPr>
            <a:t>Kennismanagement</a:t>
          </a:r>
        </a:p>
      </dgm:t>
    </dgm:pt>
    <dgm:pt modelId="{AC78C575-AF7C-AA46-B78A-9EF7F48CA27A}" type="parTrans" cxnId="{BF972934-E89F-7E43-8857-215CE82EB5AD}">
      <dgm:prSet/>
      <dgm:spPr/>
      <dgm:t>
        <a:bodyPr/>
        <a:lstStyle/>
        <a:p>
          <a:endParaRPr lang="nl-NL">
            <a:ln>
              <a:noFill/>
            </a:ln>
          </a:endParaRPr>
        </a:p>
      </dgm:t>
    </dgm:pt>
    <dgm:pt modelId="{752E02B3-434B-E745-BB51-C5DCB41E453F}" type="sibTrans" cxnId="{BF972934-E89F-7E43-8857-215CE82EB5AD}">
      <dgm:prSet/>
      <dgm:spPr/>
      <dgm:t>
        <a:bodyPr/>
        <a:lstStyle/>
        <a:p>
          <a:endParaRPr lang="nl-NL">
            <a:ln>
              <a:noFill/>
            </a:ln>
          </a:endParaRPr>
        </a:p>
      </dgm:t>
    </dgm:pt>
    <dgm:pt modelId="{739E291A-EF63-BF41-8AD2-D4A660C11CE4}">
      <dgm:prSet/>
      <dgm:spPr/>
      <dgm:t>
        <a:bodyPr/>
        <a:lstStyle/>
        <a:p>
          <a:r>
            <a:rPr lang="nl-NL" dirty="0">
              <a:ln/>
            </a:rPr>
            <a:t>Risico’s</a:t>
          </a:r>
        </a:p>
      </dgm:t>
    </dgm:pt>
    <dgm:pt modelId="{F1DD2538-D6A8-C648-86DA-5F38949CCC5A}" type="sibTrans" cxnId="{6C493373-CD88-8E44-91F8-B877DA2FCE06}">
      <dgm:prSet/>
      <dgm:spPr/>
      <dgm:t>
        <a:bodyPr/>
        <a:lstStyle/>
        <a:p>
          <a:endParaRPr lang="nl-NL">
            <a:ln>
              <a:noFill/>
            </a:ln>
          </a:endParaRPr>
        </a:p>
      </dgm:t>
    </dgm:pt>
    <dgm:pt modelId="{923C2B61-6EA9-064E-AD08-C38B85B0F5C1}" type="parTrans" cxnId="{6C493373-CD88-8E44-91F8-B877DA2FCE06}">
      <dgm:prSet/>
      <dgm:spPr/>
      <dgm:t>
        <a:bodyPr/>
        <a:lstStyle/>
        <a:p>
          <a:endParaRPr lang="nl-NL">
            <a:ln>
              <a:noFill/>
            </a:ln>
          </a:endParaRPr>
        </a:p>
      </dgm:t>
    </dgm:pt>
    <dgm:pt modelId="{99AAC576-F42E-F744-A524-9F327DCF4B19}" type="pres">
      <dgm:prSet presAssocID="{669FEC5A-8F1C-6F4C-981A-2DB7D5575482}" presName="diagram" presStyleCnt="0">
        <dgm:presLayoutVars>
          <dgm:dir/>
          <dgm:resizeHandles val="exact"/>
        </dgm:presLayoutVars>
      </dgm:prSet>
      <dgm:spPr/>
    </dgm:pt>
    <dgm:pt modelId="{A3B3F969-5377-2E40-9E4D-DE00C1861D27}" type="pres">
      <dgm:prSet presAssocID="{5403FA2F-0224-7444-8D41-C4BE3FEC66BD}" presName="node" presStyleLbl="node1" presStyleIdx="0" presStyleCnt="12">
        <dgm:presLayoutVars>
          <dgm:bulletEnabled val="1"/>
        </dgm:presLayoutVars>
      </dgm:prSet>
      <dgm:spPr/>
    </dgm:pt>
    <dgm:pt modelId="{0B070078-B46C-0441-B4A7-8C76A2B6FEBF}" type="pres">
      <dgm:prSet presAssocID="{EA80E9AC-2E70-2E4D-AE75-37B451967367}" presName="sibTrans" presStyleCnt="0"/>
      <dgm:spPr/>
    </dgm:pt>
    <dgm:pt modelId="{2AF6A876-FEB8-DF4E-9EDC-67B7E214BDA2}" type="pres">
      <dgm:prSet presAssocID="{F43F42C0-7881-D146-A4F2-395CDDFFF430}" presName="node" presStyleLbl="node1" presStyleIdx="1" presStyleCnt="12">
        <dgm:presLayoutVars>
          <dgm:bulletEnabled val="1"/>
        </dgm:presLayoutVars>
      </dgm:prSet>
      <dgm:spPr/>
    </dgm:pt>
    <dgm:pt modelId="{D34B9337-3268-D64B-9DAC-38C5A91F2746}" type="pres">
      <dgm:prSet presAssocID="{AF9FF74C-75DD-7D4E-882D-5DA51AEFBCF2}" presName="sibTrans" presStyleCnt="0"/>
      <dgm:spPr/>
    </dgm:pt>
    <dgm:pt modelId="{1F7B85FA-3841-C645-9530-33A22FC9943D}" type="pres">
      <dgm:prSet presAssocID="{8DB6995F-4733-D24A-A856-ED3E91C8F048}" presName="node" presStyleLbl="node1" presStyleIdx="2" presStyleCnt="12">
        <dgm:presLayoutVars>
          <dgm:bulletEnabled val="1"/>
        </dgm:presLayoutVars>
      </dgm:prSet>
      <dgm:spPr/>
    </dgm:pt>
    <dgm:pt modelId="{0DEA86FB-4512-8644-A0BA-2A38B825EDED}" type="pres">
      <dgm:prSet presAssocID="{76D3FD20-FFEE-6946-A04F-0D2182DA1C52}" presName="sibTrans" presStyleCnt="0"/>
      <dgm:spPr/>
    </dgm:pt>
    <dgm:pt modelId="{41474F7D-ECF3-C14D-B222-5FB8317374A8}" type="pres">
      <dgm:prSet presAssocID="{739E291A-EF63-BF41-8AD2-D4A660C11CE4}" presName="node" presStyleLbl="node1" presStyleIdx="3" presStyleCnt="12">
        <dgm:presLayoutVars>
          <dgm:bulletEnabled val="1"/>
        </dgm:presLayoutVars>
      </dgm:prSet>
      <dgm:spPr/>
    </dgm:pt>
    <dgm:pt modelId="{0223316D-70B6-AD46-B1FD-EF862B21D29B}" type="pres">
      <dgm:prSet presAssocID="{F1DD2538-D6A8-C648-86DA-5F38949CCC5A}" presName="sibTrans" presStyleCnt="0"/>
      <dgm:spPr/>
    </dgm:pt>
    <dgm:pt modelId="{D2F540FF-9672-3045-B938-B97D339C629B}" type="pres">
      <dgm:prSet presAssocID="{528F073F-90D0-0A45-9D36-07F271F4AA6F}" presName="node" presStyleLbl="node1" presStyleIdx="4" presStyleCnt="12">
        <dgm:presLayoutVars>
          <dgm:bulletEnabled val="1"/>
        </dgm:presLayoutVars>
      </dgm:prSet>
      <dgm:spPr/>
    </dgm:pt>
    <dgm:pt modelId="{87E039C7-9AA3-C14F-A51A-6CB5BFD06694}" type="pres">
      <dgm:prSet presAssocID="{74EE908F-D8EF-0A45-8871-AE5030E64180}" presName="sibTrans" presStyleCnt="0"/>
      <dgm:spPr/>
    </dgm:pt>
    <dgm:pt modelId="{FEEC928F-BB61-C64C-944C-491335A173BA}" type="pres">
      <dgm:prSet presAssocID="{FA50054A-1072-B743-8846-4A1DEFA39389}" presName="node" presStyleLbl="node1" presStyleIdx="5" presStyleCnt="12">
        <dgm:presLayoutVars>
          <dgm:bulletEnabled val="1"/>
        </dgm:presLayoutVars>
      </dgm:prSet>
      <dgm:spPr/>
    </dgm:pt>
    <dgm:pt modelId="{5EF339F5-3887-6E4E-A7EB-90643DD97DC4}" type="pres">
      <dgm:prSet presAssocID="{E4F4668B-9617-DC4B-B5E8-794FEADA53A6}" presName="sibTrans" presStyleCnt="0"/>
      <dgm:spPr/>
    </dgm:pt>
    <dgm:pt modelId="{D36257D0-D173-4D40-81D4-E1B0239B6F93}" type="pres">
      <dgm:prSet presAssocID="{D87D7F37-DB65-7F4E-9E3A-FA9D89621181}" presName="node" presStyleLbl="node1" presStyleIdx="6" presStyleCnt="12">
        <dgm:presLayoutVars>
          <dgm:bulletEnabled val="1"/>
        </dgm:presLayoutVars>
      </dgm:prSet>
      <dgm:spPr/>
    </dgm:pt>
    <dgm:pt modelId="{648AE6F9-1A94-4749-8BEA-6EE9B83A4C89}" type="pres">
      <dgm:prSet presAssocID="{FA9DCB27-F395-1C45-8B1D-BFF296B75192}" presName="sibTrans" presStyleCnt="0"/>
      <dgm:spPr/>
    </dgm:pt>
    <dgm:pt modelId="{A59B4903-56EF-5440-85B2-7A11128D309B}" type="pres">
      <dgm:prSet presAssocID="{F524E469-D26B-6343-8979-3073A14F210A}" presName="node" presStyleLbl="node1" presStyleIdx="7" presStyleCnt="12">
        <dgm:presLayoutVars>
          <dgm:bulletEnabled val="1"/>
        </dgm:presLayoutVars>
      </dgm:prSet>
      <dgm:spPr/>
    </dgm:pt>
    <dgm:pt modelId="{605E6BF9-6D98-FA48-A957-E7FF671954CC}" type="pres">
      <dgm:prSet presAssocID="{0261DF67-0AE1-6543-A67A-0338D4D91ACF}" presName="sibTrans" presStyleCnt="0"/>
      <dgm:spPr/>
    </dgm:pt>
    <dgm:pt modelId="{2C6DD2F3-C21D-AC47-8133-6BA1C7095716}" type="pres">
      <dgm:prSet presAssocID="{69AD10A9-BCDA-C54C-AE00-199A28D4B925}" presName="node" presStyleLbl="node1" presStyleIdx="8" presStyleCnt="12">
        <dgm:presLayoutVars>
          <dgm:bulletEnabled val="1"/>
        </dgm:presLayoutVars>
      </dgm:prSet>
      <dgm:spPr/>
    </dgm:pt>
    <dgm:pt modelId="{F96FEE36-2C4E-D24F-B5A3-1911B2882F80}" type="pres">
      <dgm:prSet presAssocID="{752E02B3-434B-E745-BB51-C5DCB41E453F}" presName="sibTrans" presStyleCnt="0"/>
      <dgm:spPr/>
    </dgm:pt>
    <dgm:pt modelId="{D9D72911-D689-FA49-969A-5849B403A11E}" type="pres">
      <dgm:prSet presAssocID="{09E5DF1D-3FAE-AA4D-8AAD-6FF3E82633A5}" presName="node" presStyleLbl="node1" presStyleIdx="9" presStyleCnt="12">
        <dgm:presLayoutVars>
          <dgm:bulletEnabled val="1"/>
        </dgm:presLayoutVars>
      </dgm:prSet>
      <dgm:spPr/>
    </dgm:pt>
    <dgm:pt modelId="{A9F840C0-A5B4-FF45-8AEA-83F3D3F63B2B}" type="pres">
      <dgm:prSet presAssocID="{4517BD9B-1845-2D4B-B35E-DC14F523F313}" presName="sibTrans" presStyleCnt="0"/>
      <dgm:spPr/>
    </dgm:pt>
    <dgm:pt modelId="{5C12E8F9-D774-9A44-9E7D-7F504A332531}" type="pres">
      <dgm:prSet presAssocID="{DC4AE719-FC18-C948-AB21-3DA23464657D}" presName="node" presStyleLbl="node1" presStyleIdx="10" presStyleCnt="12" custLinFactNeighborX="-2183" custLinFactNeighborY="4038">
        <dgm:presLayoutVars>
          <dgm:bulletEnabled val="1"/>
        </dgm:presLayoutVars>
      </dgm:prSet>
      <dgm:spPr/>
    </dgm:pt>
    <dgm:pt modelId="{23444923-7FA7-B44C-98BD-A6FF77C8BF20}" type="pres">
      <dgm:prSet presAssocID="{15E1390D-291D-D846-8CB0-63625620A7B1}" presName="sibTrans" presStyleCnt="0"/>
      <dgm:spPr/>
    </dgm:pt>
    <dgm:pt modelId="{9DA5FC75-DD41-F34C-B5DB-D02D182386D4}" type="pres">
      <dgm:prSet presAssocID="{75B2761C-94D5-F84F-A775-AAD19502D460}" presName="node" presStyleLbl="node1" presStyleIdx="11" presStyleCnt="12">
        <dgm:presLayoutVars>
          <dgm:bulletEnabled val="1"/>
        </dgm:presLayoutVars>
      </dgm:prSet>
      <dgm:spPr/>
    </dgm:pt>
  </dgm:ptLst>
  <dgm:cxnLst>
    <dgm:cxn modelId="{BFBBB010-ACD3-554E-A6B9-6ECCB6B1D005}" srcId="{669FEC5A-8F1C-6F4C-981A-2DB7D5575482}" destId="{8DB6995F-4733-D24A-A856-ED3E91C8F048}" srcOrd="2" destOrd="0" parTransId="{D90DE9E5-BBF7-9B40-8A60-56BD97A85E51}" sibTransId="{76D3FD20-FFEE-6946-A04F-0D2182DA1C52}"/>
    <dgm:cxn modelId="{7E132119-A5CE-B74E-BE05-4E43F20C66F1}" type="presOf" srcId="{75B2761C-94D5-F84F-A775-AAD19502D460}" destId="{9DA5FC75-DD41-F34C-B5DB-D02D182386D4}" srcOrd="0" destOrd="0" presId="urn:microsoft.com/office/officeart/2005/8/layout/default"/>
    <dgm:cxn modelId="{98AFFE20-1BBF-6642-B17E-65432671E8CF}" srcId="{669FEC5A-8F1C-6F4C-981A-2DB7D5575482}" destId="{528F073F-90D0-0A45-9D36-07F271F4AA6F}" srcOrd="4" destOrd="0" parTransId="{C05805DD-E74A-8042-8452-F0EEFC502EE5}" sibTransId="{74EE908F-D8EF-0A45-8871-AE5030E64180}"/>
    <dgm:cxn modelId="{597A422E-9A67-2B42-9FC5-0234A1CE57FC}" srcId="{669FEC5A-8F1C-6F4C-981A-2DB7D5575482}" destId="{75B2761C-94D5-F84F-A775-AAD19502D460}" srcOrd="11" destOrd="0" parTransId="{1FBBC023-57AA-9541-A441-D81319264127}" sibTransId="{20DDD8D7-77CB-FC48-9216-C1E7F1967D9D}"/>
    <dgm:cxn modelId="{95D20C31-F342-5048-BFBC-9E3DE6717E24}" type="presOf" srcId="{669FEC5A-8F1C-6F4C-981A-2DB7D5575482}" destId="{99AAC576-F42E-F744-A524-9F327DCF4B19}" srcOrd="0" destOrd="0" presId="urn:microsoft.com/office/officeart/2005/8/layout/default"/>
    <dgm:cxn modelId="{BF972934-E89F-7E43-8857-215CE82EB5AD}" srcId="{669FEC5A-8F1C-6F4C-981A-2DB7D5575482}" destId="{69AD10A9-BCDA-C54C-AE00-199A28D4B925}" srcOrd="8" destOrd="0" parTransId="{AC78C575-AF7C-AA46-B78A-9EF7F48CA27A}" sibTransId="{752E02B3-434B-E745-BB51-C5DCB41E453F}"/>
    <dgm:cxn modelId="{D852C83B-E8AB-7E46-8B6C-243FA3AE6C84}" srcId="{669FEC5A-8F1C-6F4C-981A-2DB7D5575482}" destId="{09E5DF1D-3FAE-AA4D-8AAD-6FF3E82633A5}" srcOrd="9" destOrd="0" parTransId="{CE7731F6-81E8-364F-B07E-8D36264EC39F}" sibTransId="{4517BD9B-1845-2D4B-B35E-DC14F523F313}"/>
    <dgm:cxn modelId="{63C6BA61-85D5-AA43-B186-D61D92F1DCD5}" srcId="{669FEC5A-8F1C-6F4C-981A-2DB7D5575482}" destId="{FA50054A-1072-B743-8846-4A1DEFA39389}" srcOrd="5" destOrd="0" parTransId="{3A75B800-DE83-BE42-B976-F581EF6B0D63}" sibTransId="{E4F4668B-9617-DC4B-B5E8-794FEADA53A6}"/>
    <dgm:cxn modelId="{22C81C44-A12E-1843-985D-0060AF10DCEC}" type="presOf" srcId="{5403FA2F-0224-7444-8D41-C4BE3FEC66BD}" destId="{A3B3F969-5377-2E40-9E4D-DE00C1861D27}" srcOrd="0" destOrd="0" presId="urn:microsoft.com/office/officeart/2005/8/layout/default"/>
    <dgm:cxn modelId="{9C854665-28AE-7249-A9B9-90E60DDA92F7}" srcId="{669FEC5A-8F1C-6F4C-981A-2DB7D5575482}" destId="{5403FA2F-0224-7444-8D41-C4BE3FEC66BD}" srcOrd="0" destOrd="0" parTransId="{4BFBEDBF-BB3E-594E-9BAC-6ED453216BAF}" sibTransId="{EA80E9AC-2E70-2E4D-AE75-37B451967367}"/>
    <dgm:cxn modelId="{6C493373-CD88-8E44-91F8-B877DA2FCE06}" srcId="{669FEC5A-8F1C-6F4C-981A-2DB7D5575482}" destId="{739E291A-EF63-BF41-8AD2-D4A660C11CE4}" srcOrd="3" destOrd="0" parTransId="{923C2B61-6EA9-064E-AD08-C38B85B0F5C1}" sibTransId="{F1DD2538-D6A8-C648-86DA-5F38949CCC5A}"/>
    <dgm:cxn modelId="{63DC8D57-FAF4-1F41-9D7C-C53323E691DA}" type="presOf" srcId="{8DB6995F-4733-D24A-A856-ED3E91C8F048}" destId="{1F7B85FA-3841-C645-9530-33A22FC9943D}" srcOrd="0" destOrd="0" presId="urn:microsoft.com/office/officeart/2005/8/layout/default"/>
    <dgm:cxn modelId="{CA88CC5A-6CDA-5147-A17D-E077F1D8DCA3}" type="presOf" srcId="{FA50054A-1072-B743-8846-4A1DEFA39389}" destId="{FEEC928F-BB61-C64C-944C-491335A173BA}" srcOrd="0" destOrd="0" presId="urn:microsoft.com/office/officeart/2005/8/layout/default"/>
    <dgm:cxn modelId="{C95E7686-6B1B-224F-8AE4-88B8365A79F7}" srcId="{669FEC5A-8F1C-6F4C-981A-2DB7D5575482}" destId="{F524E469-D26B-6343-8979-3073A14F210A}" srcOrd="7" destOrd="0" parTransId="{FBF6478D-E74E-6346-8A66-24EED6473019}" sibTransId="{0261DF67-0AE1-6543-A67A-0338D4D91ACF}"/>
    <dgm:cxn modelId="{1630EE89-3FE7-EF42-A3EF-914972C32D69}" type="presOf" srcId="{D87D7F37-DB65-7F4E-9E3A-FA9D89621181}" destId="{D36257D0-D173-4D40-81D4-E1B0239B6F93}" srcOrd="0" destOrd="0" presId="urn:microsoft.com/office/officeart/2005/8/layout/default"/>
    <dgm:cxn modelId="{8BEFA292-BCBB-714C-8FCA-8A19779E59FD}" type="presOf" srcId="{DC4AE719-FC18-C948-AB21-3DA23464657D}" destId="{5C12E8F9-D774-9A44-9E7D-7F504A332531}" srcOrd="0" destOrd="0" presId="urn:microsoft.com/office/officeart/2005/8/layout/default"/>
    <dgm:cxn modelId="{410B3EA6-C6F8-414F-8BD0-98DE09212D7A}" type="presOf" srcId="{739E291A-EF63-BF41-8AD2-D4A660C11CE4}" destId="{41474F7D-ECF3-C14D-B222-5FB8317374A8}" srcOrd="0" destOrd="0" presId="urn:microsoft.com/office/officeart/2005/8/layout/default"/>
    <dgm:cxn modelId="{78653CB5-EBB3-2246-9A0F-371D655196D4}" type="presOf" srcId="{09E5DF1D-3FAE-AA4D-8AAD-6FF3E82633A5}" destId="{D9D72911-D689-FA49-969A-5849B403A11E}" srcOrd="0" destOrd="0" presId="urn:microsoft.com/office/officeart/2005/8/layout/default"/>
    <dgm:cxn modelId="{E5D2C3C9-9792-FB47-9A80-D7619F5C06FD}" type="presOf" srcId="{69AD10A9-BCDA-C54C-AE00-199A28D4B925}" destId="{2C6DD2F3-C21D-AC47-8133-6BA1C7095716}" srcOrd="0" destOrd="0" presId="urn:microsoft.com/office/officeart/2005/8/layout/default"/>
    <dgm:cxn modelId="{C9A906D7-1910-BB41-A087-4B20FA9FA3B4}" type="presOf" srcId="{F43F42C0-7881-D146-A4F2-395CDDFFF430}" destId="{2AF6A876-FEB8-DF4E-9EDC-67B7E214BDA2}" srcOrd="0" destOrd="0" presId="urn:microsoft.com/office/officeart/2005/8/layout/default"/>
    <dgm:cxn modelId="{F86CF8DC-ED3C-F74E-861C-44358F405F1C}" type="presOf" srcId="{F524E469-D26B-6343-8979-3073A14F210A}" destId="{A59B4903-56EF-5440-85B2-7A11128D309B}" srcOrd="0" destOrd="0" presId="urn:microsoft.com/office/officeart/2005/8/layout/default"/>
    <dgm:cxn modelId="{6B2EACE7-4E66-5A4B-AE8C-0B27E3377253}" srcId="{669FEC5A-8F1C-6F4C-981A-2DB7D5575482}" destId="{DC4AE719-FC18-C948-AB21-3DA23464657D}" srcOrd="10" destOrd="0" parTransId="{B02A97BC-B349-2A47-A949-4C4C888EFB6F}" sibTransId="{15E1390D-291D-D846-8CB0-63625620A7B1}"/>
    <dgm:cxn modelId="{F731D7E8-54FF-1144-AB7C-A5F2A5C2BC60}" type="presOf" srcId="{528F073F-90D0-0A45-9D36-07F271F4AA6F}" destId="{D2F540FF-9672-3045-B938-B97D339C629B}" srcOrd="0" destOrd="0" presId="urn:microsoft.com/office/officeart/2005/8/layout/default"/>
    <dgm:cxn modelId="{DC7EE2E8-5FB7-B049-AABB-DFBAE828FD91}" srcId="{669FEC5A-8F1C-6F4C-981A-2DB7D5575482}" destId="{D87D7F37-DB65-7F4E-9E3A-FA9D89621181}" srcOrd="6" destOrd="0" parTransId="{F6170A4F-805C-324D-87AB-577DCAB29CCC}" sibTransId="{FA9DCB27-F395-1C45-8B1D-BFF296B75192}"/>
    <dgm:cxn modelId="{D130B7EF-9E90-494B-AFE7-9B83537FB520}" srcId="{669FEC5A-8F1C-6F4C-981A-2DB7D5575482}" destId="{F43F42C0-7881-D146-A4F2-395CDDFFF430}" srcOrd="1" destOrd="0" parTransId="{3010B2F6-F8AF-E342-9EAA-8A25A0158052}" sibTransId="{AF9FF74C-75DD-7D4E-882D-5DA51AEFBCF2}"/>
    <dgm:cxn modelId="{AF029764-4D2B-5842-824E-785483FC1DE9}" type="presParOf" srcId="{99AAC576-F42E-F744-A524-9F327DCF4B19}" destId="{A3B3F969-5377-2E40-9E4D-DE00C1861D27}" srcOrd="0" destOrd="0" presId="urn:microsoft.com/office/officeart/2005/8/layout/default"/>
    <dgm:cxn modelId="{D868D11A-F213-FD4D-94AD-EFEB65501A5B}" type="presParOf" srcId="{99AAC576-F42E-F744-A524-9F327DCF4B19}" destId="{0B070078-B46C-0441-B4A7-8C76A2B6FEBF}" srcOrd="1" destOrd="0" presId="urn:microsoft.com/office/officeart/2005/8/layout/default"/>
    <dgm:cxn modelId="{D026BB5B-1C45-8A48-A92B-34FF26CCA58A}" type="presParOf" srcId="{99AAC576-F42E-F744-A524-9F327DCF4B19}" destId="{2AF6A876-FEB8-DF4E-9EDC-67B7E214BDA2}" srcOrd="2" destOrd="0" presId="urn:microsoft.com/office/officeart/2005/8/layout/default"/>
    <dgm:cxn modelId="{D4FDF4E2-A693-8140-A33C-6BCB81103EF0}" type="presParOf" srcId="{99AAC576-F42E-F744-A524-9F327DCF4B19}" destId="{D34B9337-3268-D64B-9DAC-38C5A91F2746}" srcOrd="3" destOrd="0" presId="urn:microsoft.com/office/officeart/2005/8/layout/default"/>
    <dgm:cxn modelId="{D54341B7-A404-0742-A27B-CFD2FCD861AC}" type="presParOf" srcId="{99AAC576-F42E-F744-A524-9F327DCF4B19}" destId="{1F7B85FA-3841-C645-9530-33A22FC9943D}" srcOrd="4" destOrd="0" presId="urn:microsoft.com/office/officeart/2005/8/layout/default"/>
    <dgm:cxn modelId="{1CFE6BAF-7EA2-804C-9257-0A695B4E7C24}" type="presParOf" srcId="{99AAC576-F42E-F744-A524-9F327DCF4B19}" destId="{0DEA86FB-4512-8644-A0BA-2A38B825EDED}" srcOrd="5" destOrd="0" presId="urn:microsoft.com/office/officeart/2005/8/layout/default"/>
    <dgm:cxn modelId="{A8EA44AF-3786-1948-A1B4-4E7014C90991}" type="presParOf" srcId="{99AAC576-F42E-F744-A524-9F327DCF4B19}" destId="{41474F7D-ECF3-C14D-B222-5FB8317374A8}" srcOrd="6" destOrd="0" presId="urn:microsoft.com/office/officeart/2005/8/layout/default"/>
    <dgm:cxn modelId="{A157BBDB-4C70-7542-AF54-AEB2FBBB52A4}" type="presParOf" srcId="{99AAC576-F42E-F744-A524-9F327DCF4B19}" destId="{0223316D-70B6-AD46-B1FD-EF862B21D29B}" srcOrd="7" destOrd="0" presId="urn:microsoft.com/office/officeart/2005/8/layout/default"/>
    <dgm:cxn modelId="{E55AD6C3-C719-FC47-AD4E-DDE9366A9C18}" type="presParOf" srcId="{99AAC576-F42E-F744-A524-9F327DCF4B19}" destId="{D2F540FF-9672-3045-B938-B97D339C629B}" srcOrd="8" destOrd="0" presId="urn:microsoft.com/office/officeart/2005/8/layout/default"/>
    <dgm:cxn modelId="{CE5E1E30-F0B1-AA4B-B10C-48AEA6A2BDEF}" type="presParOf" srcId="{99AAC576-F42E-F744-A524-9F327DCF4B19}" destId="{87E039C7-9AA3-C14F-A51A-6CB5BFD06694}" srcOrd="9" destOrd="0" presId="urn:microsoft.com/office/officeart/2005/8/layout/default"/>
    <dgm:cxn modelId="{645586D2-1A39-244E-BDBC-334E5AF0DA00}" type="presParOf" srcId="{99AAC576-F42E-F744-A524-9F327DCF4B19}" destId="{FEEC928F-BB61-C64C-944C-491335A173BA}" srcOrd="10" destOrd="0" presId="urn:microsoft.com/office/officeart/2005/8/layout/default"/>
    <dgm:cxn modelId="{189F93A0-7799-DB40-B66A-6EEDD83CEB26}" type="presParOf" srcId="{99AAC576-F42E-F744-A524-9F327DCF4B19}" destId="{5EF339F5-3887-6E4E-A7EB-90643DD97DC4}" srcOrd="11" destOrd="0" presId="urn:microsoft.com/office/officeart/2005/8/layout/default"/>
    <dgm:cxn modelId="{4F526A40-6A2A-894A-8EF6-3BD8F8599D4A}" type="presParOf" srcId="{99AAC576-F42E-F744-A524-9F327DCF4B19}" destId="{D36257D0-D173-4D40-81D4-E1B0239B6F93}" srcOrd="12" destOrd="0" presId="urn:microsoft.com/office/officeart/2005/8/layout/default"/>
    <dgm:cxn modelId="{054D3548-5F10-A54D-BA2D-7ED9A5A055BA}" type="presParOf" srcId="{99AAC576-F42E-F744-A524-9F327DCF4B19}" destId="{648AE6F9-1A94-4749-8BEA-6EE9B83A4C89}" srcOrd="13" destOrd="0" presId="urn:microsoft.com/office/officeart/2005/8/layout/default"/>
    <dgm:cxn modelId="{7643AFD3-C877-824D-A43E-73DA3A142951}" type="presParOf" srcId="{99AAC576-F42E-F744-A524-9F327DCF4B19}" destId="{A59B4903-56EF-5440-85B2-7A11128D309B}" srcOrd="14" destOrd="0" presId="urn:microsoft.com/office/officeart/2005/8/layout/default"/>
    <dgm:cxn modelId="{F5DACCE5-D8AC-414A-980D-B3FB8F876A46}" type="presParOf" srcId="{99AAC576-F42E-F744-A524-9F327DCF4B19}" destId="{605E6BF9-6D98-FA48-A957-E7FF671954CC}" srcOrd="15" destOrd="0" presId="urn:microsoft.com/office/officeart/2005/8/layout/default"/>
    <dgm:cxn modelId="{0393F248-7596-4A40-AEFB-6B8C51E5817A}" type="presParOf" srcId="{99AAC576-F42E-F744-A524-9F327DCF4B19}" destId="{2C6DD2F3-C21D-AC47-8133-6BA1C7095716}" srcOrd="16" destOrd="0" presId="urn:microsoft.com/office/officeart/2005/8/layout/default"/>
    <dgm:cxn modelId="{6310F88B-0999-1A44-A00B-970BE896A284}" type="presParOf" srcId="{99AAC576-F42E-F744-A524-9F327DCF4B19}" destId="{F96FEE36-2C4E-D24F-B5A3-1911B2882F80}" srcOrd="17" destOrd="0" presId="urn:microsoft.com/office/officeart/2005/8/layout/default"/>
    <dgm:cxn modelId="{13F741D1-DFD1-D445-8E05-54A70ADB5F36}" type="presParOf" srcId="{99AAC576-F42E-F744-A524-9F327DCF4B19}" destId="{D9D72911-D689-FA49-969A-5849B403A11E}" srcOrd="18" destOrd="0" presId="urn:microsoft.com/office/officeart/2005/8/layout/default"/>
    <dgm:cxn modelId="{853468DF-097C-874D-9A03-9D50669074D2}" type="presParOf" srcId="{99AAC576-F42E-F744-A524-9F327DCF4B19}" destId="{A9F840C0-A5B4-FF45-8AEA-83F3D3F63B2B}" srcOrd="19" destOrd="0" presId="urn:microsoft.com/office/officeart/2005/8/layout/default"/>
    <dgm:cxn modelId="{8CA007DC-A2D4-4C4D-8D0B-B172CADAC3C1}" type="presParOf" srcId="{99AAC576-F42E-F744-A524-9F327DCF4B19}" destId="{5C12E8F9-D774-9A44-9E7D-7F504A332531}" srcOrd="20" destOrd="0" presId="urn:microsoft.com/office/officeart/2005/8/layout/default"/>
    <dgm:cxn modelId="{554E02CE-CF56-AA4A-96FC-5907E1DAE066}" type="presParOf" srcId="{99AAC576-F42E-F744-A524-9F327DCF4B19}" destId="{23444923-7FA7-B44C-98BD-A6FF77C8BF20}" srcOrd="21" destOrd="0" presId="urn:microsoft.com/office/officeart/2005/8/layout/default"/>
    <dgm:cxn modelId="{3C070ADB-D27A-4B4F-941B-DA6DE8576A4E}" type="presParOf" srcId="{99AAC576-F42E-F744-A524-9F327DCF4B19}" destId="{9DA5FC75-DD41-F34C-B5DB-D02D182386D4}" srcOrd="22"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D9DCDCC-D5AD-4707-BDC9-FFF54DCED580}" type="doc">
      <dgm:prSet loTypeId="urn:microsoft.com/office/officeart/2005/8/layout/arrow2" loCatId="list" qsTypeId="urn:microsoft.com/office/officeart/2005/8/quickstyle/simple2" qsCatId="simple" csTypeId="urn:microsoft.com/office/officeart/2005/8/colors/accent1_4" csCatId="accent1" phldr="1"/>
      <dgm:spPr/>
      <dgm:t>
        <a:bodyPr/>
        <a:lstStyle/>
        <a:p>
          <a:endParaRPr lang="nl-NL"/>
        </a:p>
      </dgm:t>
    </dgm:pt>
    <dgm:pt modelId="{3DB567B1-2B05-49F2-A4FF-0B286D447419}">
      <dgm:prSet phldrT="[Tekst]" custT="1"/>
      <dgm:spPr/>
      <dgm:t>
        <a:bodyPr/>
        <a:lstStyle/>
        <a:p>
          <a:r>
            <a:rPr lang="nl-NL" sz="1800" b="0" i="0" dirty="0">
              <a:latin typeface="Calibri Light"/>
              <a:cs typeface="Calibri Light"/>
            </a:rPr>
            <a:t>3. Wat is het pad?</a:t>
          </a:r>
        </a:p>
      </dgm:t>
    </dgm:pt>
    <dgm:pt modelId="{39F58FC7-4BF4-4209-AC4C-9568B8116FD6}" type="parTrans" cxnId="{DC0CD9E8-ECFC-44B9-9A09-90F62A97AA40}">
      <dgm:prSet/>
      <dgm:spPr/>
      <dgm:t>
        <a:bodyPr/>
        <a:lstStyle/>
        <a:p>
          <a:endParaRPr lang="nl-NL" sz="1400"/>
        </a:p>
      </dgm:t>
    </dgm:pt>
    <dgm:pt modelId="{5C492A2A-2364-481F-B2C3-D94B0A25389A}" type="sibTrans" cxnId="{DC0CD9E8-ECFC-44B9-9A09-90F62A97AA40}">
      <dgm:prSet/>
      <dgm:spPr/>
      <dgm:t>
        <a:bodyPr/>
        <a:lstStyle/>
        <a:p>
          <a:endParaRPr lang="nl-NL" sz="1400"/>
        </a:p>
      </dgm:t>
    </dgm:pt>
    <dgm:pt modelId="{45E2F7E5-EB2D-4AC9-9072-5754BCA2805B}">
      <dgm:prSet phldrT="[Tekst]" custT="1"/>
      <dgm:spPr/>
      <dgm:t>
        <a:bodyPr/>
        <a:lstStyle/>
        <a:p>
          <a:r>
            <a:rPr lang="nl-NL" sz="1800" b="0" i="0" dirty="0">
              <a:latin typeface="Calibri Light"/>
              <a:cs typeface="Calibri Light"/>
            </a:rPr>
            <a:t>1. Waar staan we nu?</a:t>
          </a:r>
        </a:p>
      </dgm:t>
    </dgm:pt>
    <dgm:pt modelId="{50BA19C4-B70F-4AC5-9433-4E34E575ABE0}" type="parTrans" cxnId="{7D9A4697-D032-4490-9B6F-68CD551C8706}">
      <dgm:prSet/>
      <dgm:spPr/>
      <dgm:t>
        <a:bodyPr/>
        <a:lstStyle/>
        <a:p>
          <a:endParaRPr lang="nl-NL" sz="1400"/>
        </a:p>
      </dgm:t>
    </dgm:pt>
    <dgm:pt modelId="{5B60E88D-3694-4CED-B8EB-2881E2905912}" type="sibTrans" cxnId="{7D9A4697-D032-4490-9B6F-68CD551C8706}">
      <dgm:prSet/>
      <dgm:spPr/>
      <dgm:t>
        <a:bodyPr/>
        <a:lstStyle/>
        <a:p>
          <a:endParaRPr lang="nl-NL" sz="1400"/>
        </a:p>
      </dgm:t>
    </dgm:pt>
    <dgm:pt modelId="{23A421BD-6787-48F9-948B-4D7DA4E19AEB}">
      <dgm:prSet phldrT="[Tekst]" custT="1"/>
      <dgm:spPr/>
      <dgm:t>
        <a:bodyPr/>
        <a:lstStyle/>
        <a:p>
          <a:r>
            <a:rPr lang="nl-NL" sz="1400" b="0" i="0" dirty="0">
              <a:latin typeface="Calibri Light"/>
              <a:cs typeface="Calibri Light"/>
            </a:rPr>
            <a:t>Wat is de impact?</a:t>
          </a:r>
        </a:p>
      </dgm:t>
    </dgm:pt>
    <dgm:pt modelId="{54A1ABCE-40FF-42B0-86E4-6D87E70B5183}" type="parTrans" cxnId="{B51F9A34-4B5C-42AD-8CA3-701AF342A3BC}">
      <dgm:prSet/>
      <dgm:spPr/>
      <dgm:t>
        <a:bodyPr/>
        <a:lstStyle/>
        <a:p>
          <a:endParaRPr lang="nl-NL" sz="1400"/>
        </a:p>
      </dgm:t>
    </dgm:pt>
    <dgm:pt modelId="{16A94079-3200-4863-9401-D3B823E6E40A}" type="sibTrans" cxnId="{B51F9A34-4B5C-42AD-8CA3-701AF342A3BC}">
      <dgm:prSet/>
      <dgm:spPr/>
      <dgm:t>
        <a:bodyPr/>
        <a:lstStyle/>
        <a:p>
          <a:endParaRPr lang="nl-NL" sz="1400"/>
        </a:p>
      </dgm:t>
    </dgm:pt>
    <dgm:pt modelId="{BC55165B-9B97-4A26-B113-847B5D280E07}">
      <dgm:prSet phldrT="[Tekst]" custT="1"/>
      <dgm:spPr/>
      <dgm:t>
        <a:bodyPr/>
        <a:lstStyle/>
        <a:p>
          <a:r>
            <a:rPr lang="nl-NL" sz="1400" b="0" i="0" dirty="0">
              <a:latin typeface="Calibri Light"/>
              <a:cs typeface="Calibri Light"/>
            </a:rPr>
            <a:t>Wat is er nodig?</a:t>
          </a:r>
        </a:p>
      </dgm:t>
    </dgm:pt>
    <dgm:pt modelId="{481BB5DF-442A-4BFB-9F1E-01B7D1C16D84}" type="parTrans" cxnId="{D97C9071-C8AA-40A1-BF9D-C3EAEB872881}">
      <dgm:prSet/>
      <dgm:spPr/>
      <dgm:t>
        <a:bodyPr/>
        <a:lstStyle/>
        <a:p>
          <a:endParaRPr lang="nl-NL" sz="1400"/>
        </a:p>
      </dgm:t>
    </dgm:pt>
    <dgm:pt modelId="{4761EDC9-3A17-477A-B1D6-1A292D9A914E}" type="sibTrans" cxnId="{D97C9071-C8AA-40A1-BF9D-C3EAEB872881}">
      <dgm:prSet/>
      <dgm:spPr/>
      <dgm:t>
        <a:bodyPr/>
        <a:lstStyle/>
        <a:p>
          <a:endParaRPr lang="nl-NL" sz="1400"/>
        </a:p>
      </dgm:t>
    </dgm:pt>
    <dgm:pt modelId="{0927AA10-A9FF-4BF1-A296-02121B48514B}">
      <dgm:prSet phldrT="[Tekst]" custT="1"/>
      <dgm:spPr/>
      <dgm:t>
        <a:bodyPr/>
        <a:lstStyle/>
        <a:p>
          <a:r>
            <a:rPr lang="nl-NL" sz="1400" b="0" i="0" dirty="0">
              <a:latin typeface="Calibri Light"/>
              <a:cs typeface="Calibri Light"/>
            </a:rPr>
            <a:t>Wat gaat het kosten?</a:t>
          </a:r>
        </a:p>
      </dgm:t>
    </dgm:pt>
    <dgm:pt modelId="{9EE9F7F1-D8E6-485C-ABFC-146276A836FC}" type="parTrans" cxnId="{7035E81C-7B81-42C3-85FD-C1918DCDEBDD}">
      <dgm:prSet/>
      <dgm:spPr/>
      <dgm:t>
        <a:bodyPr/>
        <a:lstStyle/>
        <a:p>
          <a:endParaRPr lang="nl-NL" sz="1400"/>
        </a:p>
      </dgm:t>
    </dgm:pt>
    <dgm:pt modelId="{F8166545-3483-44BB-89FF-362569789E25}" type="sibTrans" cxnId="{7035E81C-7B81-42C3-85FD-C1918DCDEBDD}">
      <dgm:prSet/>
      <dgm:spPr/>
      <dgm:t>
        <a:bodyPr/>
        <a:lstStyle/>
        <a:p>
          <a:endParaRPr lang="nl-NL" sz="1400"/>
        </a:p>
      </dgm:t>
    </dgm:pt>
    <dgm:pt modelId="{D58689A1-909A-48FD-9E72-0864682A3CED}">
      <dgm:prSet phldrT="[Tekst]" custT="1"/>
      <dgm:spPr/>
      <dgm:t>
        <a:bodyPr/>
        <a:lstStyle/>
        <a:p>
          <a:r>
            <a:rPr lang="nl-NL" sz="1800" b="0" i="0" dirty="0">
              <a:latin typeface="Calibri Light"/>
              <a:cs typeface="Calibri Light"/>
            </a:rPr>
            <a:t>2. Waar willen we heen?</a:t>
          </a:r>
        </a:p>
      </dgm:t>
    </dgm:pt>
    <dgm:pt modelId="{FDD3A58A-C72A-49B7-9D78-10E686A839CA}" type="parTrans" cxnId="{68F55CE3-48FC-4EE2-89E5-7A75CF5AB404}">
      <dgm:prSet/>
      <dgm:spPr/>
      <dgm:t>
        <a:bodyPr/>
        <a:lstStyle/>
        <a:p>
          <a:endParaRPr lang="nl-NL" sz="1400"/>
        </a:p>
      </dgm:t>
    </dgm:pt>
    <dgm:pt modelId="{B7821099-C8FB-4CB3-BA55-F82E861701A4}" type="sibTrans" cxnId="{68F55CE3-48FC-4EE2-89E5-7A75CF5AB404}">
      <dgm:prSet/>
      <dgm:spPr/>
      <dgm:t>
        <a:bodyPr/>
        <a:lstStyle/>
        <a:p>
          <a:endParaRPr lang="nl-NL" sz="1400"/>
        </a:p>
      </dgm:t>
    </dgm:pt>
    <dgm:pt modelId="{D4C84D87-9460-D643-BB5B-F27345170658}" type="pres">
      <dgm:prSet presAssocID="{3D9DCDCC-D5AD-4707-BDC9-FFF54DCED580}" presName="arrowDiagram" presStyleCnt="0">
        <dgm:presLayoutVars>
          <dgm:chMax val="5"/>
          <dgm:dir/>
          <dgm:resizeHandles val="exact"/>
        </dgm:presLayoutVars>
      </dgm:prSet>
      <dgm:spPr/>
    </dgm:pt>
    <dgm:pt modelId="{49DEB08A-19C4-204D-B9A4-5CF68FEDF2DD}" type="pres">
      <dgm:prSet presAssocID="{3D9DCDCC-D5AD-4707-BDC9-FFF54DCED580}" presName="arrow" presStyleLbl="bgShp" presStyleIdx="0" presStyleCnt="1"/>
      <dgm:spPr/>
    </dgm:pt>
    <dgm:pt modelId="{1F9FBF95-2D1C-8941-A97C-11AC359CD2A2}" type="pres">
      <dgm:prSet presAssocID="{3D9DCDCC-D5AD-4707-BDC9-FFF54DCED580}" presName="arrowDiagram3" presStyleCnt="0"/>
      <dgm:spPr/>
    </dgm:pt>
    <dgm:pt modelId="{EC9EA72F-3B60-794E-9D54-43D3D93587FC}" type="pres">
      <dgm:prSet presAssocID="{45E2F7E5-EB2D-4AC9-9072-5754BCA2805B}" presName="bullet3a" presStyleLbl="node1" presStyleIdx="0" presStyleCnt="3"/>
      <dgm:spPr/>
    </dgm:pt>
    <dgm:pt modelId="{AAEF509F-25EE-0247-8ECF-BB2148D6C736}" type="pres">
      <dgm:prSet presAssocID="{45E2F7E5-EB2D-4AC9-9072-5754BCA2805B}" presName="textBox3a" presStyleLbl="revTx" presStyleIdx="0" presStyleCnt="3">
        <dgm:presLayoutVars>
          <dgm:bulletEnabled val="1"/>
        </dgm:presLayoutVars>
      </dgm:prSet>
      <dgm:spPr/>
    </dgm:pt>
    <dgm:pt modelId="{4263F932-4B60-3A4A-AB99-8952171A1B9D}" type="pres">
      <dgm:prSet presAssocID="{3DB567B1-2B05-49F2-A4FF-0B286D447419}" presName="bullet3b" presStyleLbl="node1" presStyleIdx="1" presStyleCnt="3"/>
      <dgm:spPr/>
    </dgm:pt>
    <dgm:pt modelId="{31E79CCF-CCFD-5042-89A2-7BD9BA5173BA}" type="pres">
      <dgm:prSet presAssocID="{3DB567B1-2B05-49F2-A4FF-0B286D447419}" presName="textBox3b" presStyleLbl="revTx" presStyleIdx="1" presStyleCnt="3">
        <dgm:presLayoutVars>
          <dgm:bulletEnabled val="1"/>
        </dgm:presLayoutVars>
      </dgm:prSet>
      <dgm:spPr/>
    </dgm:pt>
    <dgm:pt modelId="{634C0C82-BF2E-5348-9CB2-AD2ED6279041}" type="pres">
      <dgm:prSet presAssocID="{D58689A1-909A-48FD-9E72-0864682A3CED}" presName="bullet3c" presStyleLbl="node1" presStyleIdx="2" presStyleCnt="3"/>
      <dgm:spPr/>
    </dgm:pt>
    <dgm:pt modelId="{770821AD-39C5-0941-BE4D-8280623990A6}" type="pres">
      <dgm:prSet presAssocID="{D58689A1-909A-48FD-9E72-0864682A3CED}" presName="textBox3c" presStyleLbl="revTx" presStyleIdx="2" presStyleCnt="3">
        <dgm:presLayoutVars>
          <dgm:bulletEnabled val="1"/>
        </dgm:presLayoutVars>
      </dgm:prSet>
      <dgm:spPr/>
    </dgm:pt>
  </dgm:ptLst>
  <dgm:cxnLst>
    <dgm:cxn modelId="{7035E81C-7B81-42C3-85FD-C1918DCDEBDD}" srcId="{3DB567B1-2B05-49F2-A4FF-0B286D447419}" destId="{0927AA10-A9FF-4BF1-A296-02121B48514B}" srcOrd="2" destOrd="0" parTransId="{9EE9F7F1-D8E6-485C-ABFC-146276A836FC}" sibTransId="{F8166545-3483-44BB-89FF-362569789E25}"/>
    <dgm:cxn modelId="{B33BB82A-83F0-194F-B77E-D43CC98F266C}" type="presOf" srcId="{3DB567B1-2B05-49F2-A4FF-0B286D447419}" destId="{31E79CCF-CCFD-5042-89A2-7BD9BA5173BA}" srcOrd="0" destOrd="0" presId="urn:microsoft.com/office/officeart/2005/8/layout/arrow2"/>
    <dgm:cxn modelId="{B3FC772D-44F0-8F4B-9682-54329E410212}" type="presOf" srcId="{0927AA10-A9FF-4BF1-A296-02121B48514B}" destId="{31E79CCF-CCFD-5042-89A2-7BD9BA5173BA}" srcOrd="0" destOrd="3" presId="urn:microsoft.com/office/officeart/2005/8/layout/arrow2"/>
    <dgm:cxn modelId="{B51F9A34-4B5C-42AD-8CA3-701AF342A3BC}" srcId="{3DB567B1-2B05-49F2-A4FF-0B286D447419}" destId="{23A421BD-6787-48F9-948B-4D7DA4E19AEB}" srcOrd="0" destOrd="0" parTransId="{54A1ABCE-40FF-42B0-86E4-6D87E70B5183}" sibTransId="{16A94079-3200-4863-9401-D3B823E6E40A}"/>
    <dgm:cxn modelId="{D97C9071-C8AA-40A1-BF9D-C3EAEB872881}" srcId="{3DB567B1-2B05-49F2-A4FF-0B286D447419}" destId="{BC55165B-9B97-4A26-B113-847B5D280E07}" srcOrd="1" destOrd="0" parTransId="{481BB5DF-442A-4BFB-9F1E-01B7D1C16D84}" sibTransId="{4761EDC9-3A17-477A-B1D6-1A292D9A914E}"/>
    <dgm:cxn modelId="{850A8F85-462E-E14E-968A-CB749FB8ED64}" type="presOf" srcId="{23A421BD-6787-48F9-948B-4D7DA4E19AEB}" destId="{31E79CCF-CCFD-5042-89A2-7BD9BA5173BA}" srcOrd="0" destOrd="1" presId="urn:microsoft.com/office/officeart/2005/8/layout/arrow2"/>
    <dgm:cxn modelId="{7D9A4697-D032-4490-9B6F-68CD551C8706}" srcId="{3D9DCDCC-D5AD-4707-BDC9-FFF54DCED580}" destId="{45E2F7E5-EB2D-4AC9-9072-5754BCA2805B}" srcOrd="0" destOrd="0" parTransId="{50BA19C4-B70F-4AC5-9433-4E34E575ABE0}" sibTransId="{5B60E88D-3694-4CED-B8EB-2881E2905912}"/>
    <dgm:cxn modelId="{7D17A6A8-3044-5043-A0CD-BB308B646378}" type="presOf" srcId="{D58689A1-909A-48FD-9E72-0864682A3CED}" destId="{770821AD-39C5-0941-BE4D-8280623990A6}" srcOrd="0" destOrd="0" presId="urn:microsoft.com/office/officeart/2005/8/layout/arrow2"/>
    <dgm:cxn modelId="{5098C4B0-2C5C-2243-BB92-EAF2BD643ECA}" type="presOf" srcId="{BC55165B-9B97-4A26-B113-847B5D280E07}" destId="{31E79CCF-CCFD-5042-89A2-7BD9BA5173BA}" srcOrd="0" destOrd="2" presId="urn:microsoft.com/office/officeart/2005/8/layout/arrow2"/>
    <dgm:cxn modelId="{9DB5C5CE-C484-6A44-84E0-99EE8F32438B}" type="presOf" srcId="{45E2F7E5-EB2D-4AC9-9072-5754BCA2805B}" destId="{AAEF509F-25EE-0247-8ECF-BB2148D6C736}" srcOrd="0" destOrd="0" presId="urn:microsoft.com/office/officeart/2005/8/layout/arrow2"/>
    <dgm:cxn modelId="{68F55CE3-48FC-4EE2-89E5-7A75CF5AB404}" srcId="{3D9DCDCC-D5AD-4707-BDC9-FFF54DCED580}" destId="{D58689A1-909A-48FD-9E72-0864682A3CED}" srcOrd="2" destOrd="0" parTransId="{FDD3A58A-C72A-49B7-9D78-10E686A839CA}" sibTransId="{B7821099-C8FB-4CB3-BA55-F82E861701A4}"/>
    <dgm:cxn modelId="{DC0CD9E8-ECFC-44B9-9A09-90F62A97AA40}" srcId="{3D9DCDCC-D5AD-4707-BDC9-FFF54DCED580}" destId="{3DB567B1-2B05-49F2-A4FF-0B286D447419}" srcOrd="1" destOrd="0" parTransId="{39F58FC7-4BF4-4209-AC4C-9568B8116FD6}" sibTransId="{5C492A2A-2364-481F-B2C3-D94B0A25389A}"/>
    <dgm:cxn modelId="{840ABDFD-53B3-0945-95D9-CA1EF86140FA}" type="presOf" srcId="{3D9DCDCC-D5AD-4707-BDC9-FFF54DCED580}" destId="{D4C84D87-9460-D643-BB5B-F27345170658}" srcOrd="0" destOrd="0" presId="urn:microsoft.com/office/officeart/2005/8/layout/arrow2"/>
    <dgm:cxn modelId="{EE000529-5715-784D-8E9C-36EDE536293C}" type="presParOf" srcId="{D4C84D87-9460-D643-BB5B-F27345170658}" destId="{49DEB08A-19C4-204D-B9A4-5CF68FEDF2DD}" srcOrd="0" destOrd="0" presId="urn:microsoft.com/office/officeart/2005/8/layout/arrow2"/>
    <dgm:cxn modelId="{377000AA-9B27-F64D-B6DA-977B688F7A4A}" type="presParOf" srcId="{D4C84D87-9460-D643-BB5B-F27345170658}" destId="{1F9FBF95-2D1C-8941-A97C-11AC359CD2A2}" srcOrd="1" destOrd="0" presId="urn:microsoft.com/office/officeart/2005/8/layout/arrow2"/>
    <dgm:cxn modelId="{5E1AC685-AF41-A649-9341-467051A44C68}" type="presParOf" srcId="{1F9FBF95-2D1C-8941-A97C-11AC359CD2A2}" destId="{EC9EA72F-3B60-794E-9D54-43D3D93587FC}" srcOrd="0" destOrd="0" presId="urn:microsoft.com/office/officeart/2005/8/layout/arrow2"/>
    <dgm:cxn modelId="{F901FC97-46D2-6D4F-ADD3-1421B73C132A}" type="presParOf" srcId="{1F9FBF95-2D1C-8941-A97C-11AC359CD2A2}" destId="{AAEF509F-25EE-0247-8ECF-BB2148D6C736}" srcOrd="1" destOrd="0" presId="urn:microsoft.com/office/officeart/2005/8/layout/arrow2"/>
    <dgm:cxn modelId="{23D6ED14-2E49-EB4E-AF18-29DF1A61ACAF}" type="presParOf" srcId="{1F9FBF95-2D1C-8941-A97C-11AC359CD2A2}" destId="{4263F932-4B60-3A4A-AB99-8952171A1B9D}" srcOrd="2" destOrd="0" presId="urn:microsoft.com/office/officeart/2005/8/layout/arrow2"/>
    <dgm:cxn modelId="{990A496D-C561-3D46-ACBF-BA5E952BECC4}" type="presParOf" srcId="{1F9FBF95-2D1C-8941-A97C-11AC359CD2A2}" destId="{31E79CCF-CCFD-5042-89A2-7BD9BA5173BA}" srcOrd="3" destOrd="0" presId="urn:microsoft.com/office/officeart/2005/8/layout/arrow2"/>
    <dgm:cxn modelId="{8C67C7A9-461F-824D-ADA8-B5AE20CD4B18}" type="presParOf" srcId="{1F9FBF95-2D1C-8941-A97C-11AC359CD2A2}" destId="{634C0C82-BF2E-5348-9CB2-AD2ED6279041}" srcOrd="4" destOrd="0" presId="urn:microsoft.com/office/officeart/2005/8/layout/arrow2"/>
    <dgm:cxn modelId="{D05BA7A7-A48A-6845-8937-42009F072D4C}" type="presParOf" srcId="{1F9FBF95-2D1C-8941-A97C-11AC359CD2A2}" destId="{770821AD-39C5-0941-BE4D-8280623990A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Governance en </a:t>
          </a:r>
          <a:r>
            <a:rPr lang="nl-NL" sz="2000" dirty="0" err="1">
              <a:solidFill>
                <a:schemeClr val="tx1">
                  <a:lumMod val="90000"/>
                  <a:lumOff val="10000"/>
                </a:schemeClr>
              </a:solidFill>
              <a:latin typeface="Calibri Light"/>
              <a:cs typeface="Calibri Light"/>
            </a:rPr>
            <a:t>Strategy</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Strategy</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Governance</a:t>
          </a:r>
          <a:endParaRPr lang="nl-NL" sz="2000" b="1" i="1" dirty="0">
            <a:solidFill>
              <a:srgbClr val="FA923F"/>
            </a:solidFill>
            <a:latin typeface="Calibri"/>
            <a:cs typeface="Calibri"/>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14DBC319-C6F3-864F-A294-6FB506E50286}">
      <dgm:prSet phldrT="[Tekst]" custT="1"/>
      <dgm:spPr>
        <a:solidFill>
          <a:srgbClr val="ED7D31"/>
        </a:solidFill>
        <a:ln>
          <a:solidFill>
            <a:schemeClr val="accent2"/>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2"/>
          </a:solidFill>
        </a:ln>
      </dgm:spPr>
      <dgm:t>
        <a:bodyPr/>
        <a:lstStyle/>
        <a:p>
          <a:pPr>
            <a:buFontTx/>
            <a:buNone/>
          </a:pPr>
          <a:r>
            <a:rPr lang="nl-NL" sz="2000" b="1" i="1" dirty="0">
              <a:solidFill>
                <a:schemeClr val="accent2"/>
              </a:solidFill>
              <a:latin typeface="Calibri"/>
              <a:cs typeface="Calibri"/>
            </a:rPr>
            <a:t>Architecturen</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4">
        <dgm:presLayoutVars>
          <dgm:chMax val="1"/>
          <dgm:bulletEnabled val="1"/>
        </dgm:presLayoutVars>
      </dgm:prSet>
      <dgm:spPr/>
    </dgm:pt>
    <dgm:pt modelId="{F1D8B78B-6F12-3B4D-9F53-7027B31DB189}" type="pres">
      <dgm:prSet presAssocID="{14DBC319-C6F3-864F-A294-6FB506E50286}" presName="descendantText" presStyleLbl="alignAcc1" presStyleIdx="1" presStyleCnt="4">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4">
        <dgm:presLayoutVars>
          <dgm:chMax val="1"/>
          <dgm:bulletEnabled val="1"/>
        </dgm:presLayoutVars>
      </dgm:prSet>
      <dgm:spPr/>
    </dgm:pt>
    <dgm:pt modelId="{5E2127FE-E7D9-4246-9D6A-556073ED5070}" type="pres">
      <dgm:prSet presAssocID="{072F194E-C723-F14A-9F90-685831B561C0}" presName="descendantText" presStyleLbl="alignAcc1" presStyleIdx="2"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4">
        <dgm:presLayoutVars>
          <dgm:chMax val="1"/>
          <dgm:bulletEnabled val="1"/>
        </dgm:presLayoutVars>
      </dgm:prSet>
      <dgm:spPr/>
    </dgm:pt>
    <dgm:pt modelId="{9ACF0CF1-DE3C-8F43-82BE-A592E48C9D53}" type="pres">
      <dgm:prSet presAssocID="{33EAA58C-C7A4-2240-A578-D9E3D24B2837}"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2079472D-070C-7C42-817D-AD4276B11F4C}" type="presOf" srcId="{280C3EFF-4EE0-F343-8EA9-4D87E673FA89}" destId="{F03E87A8-4424-174D-9BEE-A018C9E9E143}"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2B26E52E-2BF2-BD4A-8132-9AE8E3D9B035}" type="presOf" srcId="{33EAA58C-C7A4-2240-A578-D9E3D24B2837}" destId="{EC7AE2EA-06FF-C547-9434-EF0B82BECBDA}" srcOrd="0" destOrd="0" presId="urn:microsoft.com/office/officeart/2005/8/layout/chevron2"/>
    <dgm:cxn modelId="{2C274F6A-368E-1440-BFAF-52F9FFD07308}" type="presOf" srcId="{3C6F3CD3-1BF8-744A-9384-6E2CED0B0455}" destId="{F1D8B78B-6F12-3B4D-9F53-7027B31DB189}" srcOrd="0" destOrd="0" presId="urn:microsoft.com/office/officeart/2005/8/layout/chevron2"/>
    <dgm:cxn modelId="{D1C44F4E-6463-0F44-B169-5F4838713ED8}" type="presOf" srcId="{072F194E-C723-F14A-9F90-685831B561C0}" destId="{768AD8B4-E2C9-FF46-959B-FF489DCFBDE1}" srcOrd="0" destOrd="0" presId="urn:microsoft.com/office/officeart/2005/8/layout/chevron2"/>
    <dgm:cxn modelId="{5C6BD654-4109-664A-88F2-52996CF6765F}" type="presOf" srcId="{14DBC319-C6F3-864F-A294-6FB506E50286}" destId="{DE8ECE90-47FD-0C4A-9511-706CAB7499F5}"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800A338D-41D2-E54A-8333-26CBEDB1CDB9}" type="presOf" srcId="{C19951B7-166B-E44C-90C1-CFB9615A7DE2}" destId="{9ACF0CF1-DE3C-8F43-82BE-A592E48C9D53}" srcOrd="0" destOrd="0" presId="urn:microsoft.com/office/officeart/2005/8/layout/chevron2"/>
    <dgm:cxn modelId="{5F55759F-C011-324C-B021-5C21471CE1CE}" type="presOf" srcId="{DA1C2FB0-0DF8-B147-B3D9-46CBF06E4EB0}" destId="{7B9D288A-6BD2-1A40-B0B9-E3FE85D83ED6}"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3559EAAE-D0D3-7142-A8EC-8A1E89E1A895}" type="presOf" srcId="{D040A011-DBC8-444C-B5B4-237888B13048}" destId="{B2958CAC-D613-0141-A59A-C583001E135C}"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ACFE70CB-12C5-EF4A-802A-1DCA6BF4AA4D}" type="presOf" srcId="{9CD45D3A-17F2-074E-B563-9000590F639A}" destId="{5E2127FE-E7D9-4246-9D6A-556073ED5070}"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EE19E2C1-0FF1-1349-82D7-BFFDCE0A5AF9}" type="presParOf" srcId="{F03E87A8-4424-174D-9BEE-A018C9E9E143}" destId="{3A6AEAF7-9093-9A42-A9FF-D982D623ED9E}" srcOrd="0" destOrd="0" presId="urn:microsoft.com/office/officeart/2005/8/layout/chevron2"/>
    <dgm:cxn modelId="{8DC511CC-43DA-A14A-8E80-95E47593BFD8}" type="presParOf" srcId="{3A6AEAF7-9093-9A42-A9FF-D982D623ED9E}" destId="{B2958CAC-D613-0141-A59A-C583001E135C}" srcOrd="0" destOrd="0" presId="urn:microsoft.com/office/officeart/2005/8/layout/chevron2"/>
    <dgm:cxn modelId="{A60F7FB3-4D93-8245-92B4-E19F981CE960}" type="presParOf" srcId="{3A6AEAF7-9093-9A42-A9FF-D982D623ED9E}" destId="{7B9D288A-6BD2-1A40-B0B9-E3FE85D83ED6}" srcOrd="1" destOrd="0" presId="urn:microsoft.com/office/officeart/2005/8/layout/chevron2"/>
    <dgm:cxn modelId="{290CEF10-4063-3A4A-8939-3FB160D04CF2}" type="presParOf" srcId="{F03E87A8-4424-174D-9BEE-A018C9E9E143}" destId="{89CB6960-96C0-A84D-A63F-C62444D77939}" srcOrd="1" destOrd="0" presId="urn:microsoft.com/office/officeart/2005/8/layout/chevron2"/>
    <dgm:cxn modelId="{7D1660A9-552A-5648-9494-E9B6E46DCDA7}" type="presParOf" srcId="{F03E87A8-4424-174D-9BEE-A018C9E9E143}" destId="{502B4E16-5007-6448-9341-7B84F3D3C21C}" srcOrd="2" destOrd="0" presId="urn:microsoft.com/office/officeart/2005/8/layout/chevron2"/>
    <dgm:cxn modelId="{3FBDC6CB-0903-2C4C-8B3F-DC2F766A6D11}" type="presParOf" srcId="{502B4E16-5007-6448-9341-7B84F3D3C21C}" destId="{DE8ECE90-47FD-0C4A-9511-706CAB7499F5}" srcOrd="0" destOrd="0" presId="urn:microsoft.com/office/officeart/2005/8/layout/chevron2"/>
    <dgm:cxn modelId="{FA03BD36-A097-DD44-B76E-D5B5E65BEE08}" type="presParOf" srcId="{502B4E16-5007-6448-9341-7B84F3D3C21C}" destId="{F1D8B78B-6F12-3B4D-9F53-7027B31DB189}" srcOrd="1" destOrd="0" presId="urn:microsoft.com/office/officeart/2005/8/layout/chevron2"/>
    <dgm:cxn modelId="{7BD4316E-0F3B-A540-9283-096A31C0EB59}" type="presParOf" srcId="{F03E87A8-4424-174D-9BEE-A018C9E9E143}" destId="{0FF4BE73-70D0-F54D-854F-31E68E1C304B}" srcOrd="3" destOrd="0" presId="urn:microsoft.com/office/officeart/2005/8/layout/chevron2"/>
    <dgm:cxn modelId="{1A9C80EC-159B-7842-9647-CBE20B791D00}" type="presParOf" srcId="{F03E87A8-4424-174D-9BEE-A018C9E9E143}" destId="{6A6CF363-EAA0-3240-89A2-1D30B4EB5312}" srcOrd="4" destOrd="0" presId="urn:microsoft.com/office/officeart/2005/8/layout/chevron2"/>
    <dgm:cxn modelId="{8710E50F-2B49-954E-A75C-BCABCB7DB372}" type="presParOf" srcId="{6A6CF363-EAA0-3240-89A2-1D30B4EB5312}" destId="{768AD8B4-E2C9-FF46-959B-FF489DCFBDE1}" srcOrd="0" destOrd="0" presId="urn:microsoft.com/office/officeart/2005/8/layout/chevron2"/>
    <dgm:cxn modelId="{07B94D5D-DF14-4A4F-AD76-E2DED3A11619}" type="presParOf" srcId="{6A6CF363-EAA0-3240-89A2-1D30B4EB5312}" destId="{5E2127FE-E7D9-4246-9D6A-556073ED5070}" srcOrd="1" destOrd="0" presId="urn:microsoft.com/office/officeart/2005/8/layout/chevron2"/>
    <dgm:cxn modelId="{43C363F6-27F8-1C4B-8451-98D8334B2F86}" type="presParOf" srcId="{F03E87A8-4424-174D-9BEE-A018C9E9E143}" destId="{D6892F63-7FB1-D749-8FC5-1186466B4B7A}" srcOrd="5" destOrd="0" presId="urn:microsoft.com/office/officeart/2005/8/layout/chevron2"/>
    <dgm:cxn modelId="{EDC02F8B-8172-A747-AE6F-8E106D52C35D}" type="presParOf" srcId="{F03E87A8-4424-174D-9BEE-A018C9E9E143}" destId="{5D15E8E0-A38C-7A4D-B5EF-36A1E468F5BB}" srcOrd="6" destOrd="0" presId="urn:microsoft.com/office/officeart/2005/8/layout/chevron2"/>
    <dgm:cxn modelId="{E2D322A0-D23B-1B46-B38D-E1B2986F64B2}" type="presParOf" srcId="{5D15E8E0-A38C-7A4D-B5EF-36A1E468F5BB}" destId="{EC7AE2EA-06FF-C547-9434-EF0B82BECBDA}" srcOrd="0" destOrd="0" presId="urn:microsoft.com/office/officeart/2005/8/layout/chevron2"/>
    <dgm:cxn modelId="{655C9F0E-6025-2646-9A4E-8B4DD0BDB22C}" type="presParOf" srcId="{5D15E8E0-A38C-7A4D-B5EF-36A1E468F5BB}" destId="{9ACF0CF1-DE3C-8F43-82BE-A592E48C9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13246D72-0313-4690-A979-6A3D7D40BDE3}" type="doc">
      <dgm:prSet loTypeId="urn:microsoft.com/office/officeart/2005/8/layout/cycle6" loCatId="list" qsTypeId="urn:microsoft.com/office/officeart/2005/8/quickstyle/simple1" qsCatId="simple" csTypeId="urn:microsoft.com/office/officeart/2005/8/colors/accent1_2" csCatId="accent1" phldr="1"/>
      <dgm:spPr/>
      <dgm:t>
        <a:bodyPr/>
        <a:lstStyle/>
        <a:p>
          <a:endParaRPr lang="nl-NL"/>
        </a:p>
      </dgm:t>
    </dgm:pt>
    <dgm:pt modelId="{A9F6907D-9ECF-4151-8693-D6B5B613BB70}">
      <dgm:prSet phldrT="[Tekst]" custT="1">
        <dgm:style>
          <a:lnRef idx="2">
            <a:schemeClr val="accent1">
              <a:shade val="50000"/>
            </a:schemeClr>
          </a:lnRef>
          <a:fillRef idx="1">
            <a:schemeClr val="accent1"/>
          </a:fillRef>
          <a:effectRef idx="0">
            <a:schemeClr val="accent1"/>
          </a:effectRef>
          <a:fontRef idx="minor">
            <a:schemeClr val="lt1"/>
          </a:fontRef>
        </dgm:style>
      </dgm:prSet>
      <dgm:spPr>
        <a:ln w="9525" cmpd="sng">
          <a:solidFill>
            <a:schemeClr val="bg2"/>
          </a:solidFill>
        </a:ln>
      </dgm:spPr>
      <dgm:t>
        <a:bodyPr/>
        <a:lstStyle/>
        <a:p>
          <a:r>
            <a:rPr lang="nl-NL" sz="1200" b="0" i="0" dirty="0">
              <a:latin typeface="Calibri"/>
              <a:cs typeface="Calibri"/>
            </a:rPr>
            <a:t>Business-architectuur</a:t>
          </a:r>
        </a:p>
      </dgm:t>
    </dgm:pt>
    <dgm:pt modelId="{BF1DDCC8-5C87-46CE-8DA8-BEF6E5D52D5C}" type="parTrans" cxnId="{2AA907E5-DCC9-4B6D-8C6B-A90EC96B7A8F}">
      <dgm:prSet/>
      <dgm:spPr/>
      <dgm:t>
        <a:bodyPr/>
        <a:lstStyle/>
        <a:p>
          <a:endParaRPr lang="nl-NL" sz="1200" b="0" i="0">
            <a:latin typeface="Calibri"/>
            <a:cs typeface="Calibri"/>
          </a:endParaRPr>
        </a:p>
      </dgm:t>
    </dgm:pt>
    <dgm:pt modelId="{AD82B6E8-E4A3-4934-83B5-F666948504E8}" type="sibTrans" cxnId="{2AA907E5-DCC9-4B6D-8C6B-A90EC96B7A8F}">
      <dgm:prSet/>
      <dgm:spPr/>
      <dgm:t>
        <a:bodyPr/>
        <a:lstStyle/>
        <a:p>
          <a:endParaRPr lang="nl-NL" sz="1200" b="0" i="0">
            <a:latin typeface="Calibri"/>
            <a:cs typeface="Calibri"/>
          </a:endParaRPr>
        </a:p>
      </dgm:t>
    </dgm:pt>
    <dgm:pt modelId="{25E17E7D-BF62-42A8-9A3F-A895722F32C1}">
      <dgm:prSet phldrT="[Tekst]" custT="1">
        <dgm:style>
          <a:lnRef idx="2">
            <a:schemeClr val="accent1">
              <a:shade val="50000"/>
            </a:schemeClr>
          </a:lnRef>
          <a:fillRef idx="1">
            <a:schemeClr val="accent1"/>
          </a:fillRef>
          <a:effectRef idx="0">
            <a:schemeClr val="accent1"/>
          </a:effectRef>
          <a:fontRef idx="minor">
            <a:schemeClr val="lt1"/>
          </a:fontRef>
        </dgm:style>
      </dgm:prSet>
      <dgm:spPr>
        <a:ln w="9525" cmpd="sng">
          <a:solidFill>
            <a:schemeClr val="bg2"/>
          </a:solidFill>
        </a:ln>
      </dgm:spPr>
      <dgm:t>
        <a:bodyPr/>
        <a:lstStyle/>
        <a:p>
          <a:r>
            <a:rPr lang="nl-NL" sz="1200" b="0" i="0" dirty="0">
              <a:latin typeface="Calibri"/>
              <a:cs typeface="Calibri"/>
            </a:rPr>
            <a:t>Informatie (systeem)-architectuur</a:t>
          </a:r>
        </a:p>
      </dgm:t>
    </dgm:pt>
    <dgm:pt modelId="{4C726914-3977-4665-B21D-F942EBB24B3F}" type="parTrans" cxnId="{0FC40BD1-E4E8-4374-BDAA-B19DBAB0D42B}">
      <dgm:prSet/>
      <dgm:spPr/>
      <dgm:t>
        <a:bodyPr/>
        <a:lstStyle/>
        <a:p>
          <a:endParaRPr lang="nl-NL" sz="1200" b="0" i="0">
            <a:latin typeface="Calibri"/>
            <a:cs typeface="Calibri"/>
          </a:endParaRPr>
        </a:p>
      </dgm:t>
    </dgm:pt>
    <dgm:pt modelId="{7F41DD4D-C2D6-4888-A6F9-805FA31E60E4}" type="sibTrans" cxnId="{0FC40BD1-E4E8-4374-BDAA-B19DBAB0D42B}">
      <dgm:prSet/>
      <dgm:spPr/>
      <dgm:t>
        <a:bodyPr/>
        <a:lstStyle/>
        <a:p>
          <a:endParaRPr lang="nl-NL" sz="1200" b="0" i="0">
            <a:latin typeface="Calibri"/>
            <a:cs typeface="Calibri"/>
          </a:endParaRPr>
        </a:p>
      </dgm:t>
    </dgm:pt>
    <dgm:pt modelId="{30E8EE55-8094-4D3E-A58F-1EC77E7FD43A}">
      <dgm:prSet phldrT="[Tekst]" custT="1">
        <dgm:style>
          <a:lnRef idx="2">
            <a:schemeClr val="accent1">
              <a:shade val="50000"/>
            </a:schemeClr>
          </a:lnRef>
          <a:fillRef idx="1">
            <a:schemeClr val="accent1"/>
          </a:fillRef>
          <a:effectRef idx="0">
            <a:schemeClr val="accent1"/>
          </a:effectRef>
          <a:fontRef idx="minor">
            <a:schemeClr val="lt1"/>
          </a:fontRef>
        </dgm:style>
      </dgm:prSet>
      <dgm:spPr>
        <a:ln w="9525" cmpd="sng">
          <a:solidFill>
            <a:schemeClr val="bg2"/>
          </a:solidFill>
        </a:ln>
      </dgm:spPr>
      <dgm:t>
        <a:bodyPr/>
        <a:lstStyle/>
        <a:p>
          <a:r>
            <a:rPr lang="nl-NL" sz="1200" b="0" i="0" dirty="0">
              <a:latin typeface="Calibri"/>
              <a:cs typeface="Calibri"/>
            </a:rPr>
            <a:t>Applicatie-architectuur</a:t>
          </a:r>
        </a:p>
      </dgm:t>
    </dgm:pt>
    <dgm:pt modelId="{1CF52E78-2B69-49EC-BBDE-E754FB7195A0}" type="parTrans" cxnId="{E00A7BBB-C083-4BED-82E7-DA7A1F882EC9}">
      <dgm:prSet/>
      <dgm:spPr/>
      <dgm:t>
        <a:bodyPr/>
        <a:lstStyle/>
        <a:p>
          <a:endParaRPr lang="nl-NL" sz="1200" b="0" i="0">
            <a:latin typeface="Calibri"/>
            <a:cs typeface="Calibri"/>
          </a:endParaRPr>
        </a:p>
      </dgm:t>
    </dgm:pt>
    <dgm:pt modelId="{4A110E46-62CE-4B8B-9847-6353FC11B74A}" type="sibTrans" cxnId="{E00A7BBB-C083-4BED-82E7-DA7A1F882EC9}">
      <dgm:prSet/>
      <dgm:spPr/>
      <dgm:t>
        <a:bodyPr/>
        <a:lstStyle/>
        <a:p>
          <a:endParaRPr lang="nl-NL" sz="1200" b="0" i="0">
            <a:latin typeface="Calibri"/>
            <a:cs typeface="Calibri"/>
          </a:endParaRPr>
        </a:p>
      </dgm:t>
    </dgm:pt>
    <dgm:pt modelId="{D239C9F4-10F6-4A31-BFAF-82135ABAAD2D}">
      <dgm:prSet phldrT="[Tekst]" custT="1">
        <dgm:style>
          <a:lnRef idx="2">
            <a:schemeClr val="accent1">
              <a:shade val="50000"/>
            </a:schemeClr>
          </a:lnRef>
          <a:fillRef idx="1">
            <a:schemeClr val="accent1"/>
          </a:fillRef>
          <a:effectRef idx="0">
            <a:schemeClr val="accent1"/>
          </a:effectRef>
          <a:fontRef idx="minor">
            <a:schemeClr val="lt1"/>
          </a:fontRef>
        </dgm:style>
      </dgm:prSet>
      <dgm:spPr>
        <a:ln w="9525" cmpd="sng">
          <a:solidFill>
            <a:schemeClr val="bg2"/>
          </a:solidFill>
        </a:ln>
      </dgm:spPr>
      <dgm:t>
        <a:bodyPr/>
        <a:lstStyle/>
        <a:p>
          <a:r>
            <a:rPr lang="nl-NL" sz="1200" b="0" i="0" dirty="0">
              <a:latin typeface="Calibri"/>
              <a:cs typeface="Calibri"/>
            </a:rPr>
            <a:t>Technologie-architectuur</a:t>
          </a:r>
        </a:p>
      </dgm:t>
    </dgm:pt>
    <dgm:pt modelId="{403D09E2-3F87-42F8-AB76-F04C298D26C7}" type="parTrans" cxnId="{1F552FC9-F927-4078-A074-6C601C05D723}">
      <dgm:prSet/>
      <dgm:spPr/>
      <dgm:t>
        <a:bodyPr/>
        <a:lstStyle/>
        <a:p>
          <a:endParaRPr lang="nl-NL" sz="1200" b="0" i="0">
            <a:latin typeface="Calibri"/>
            <a:cs typeface="Calibri"/>
          </a:endParaRPr>
        </a:p>
      </dgm:t>
    </dgm:pt>
    <dgm:pt modelId="{8E16EEAA-1EBA-4DCF-8700-832A1DF70C85}" type="sibTrans" cxnId="{1F552FC9-F927-4078-A074-6C601C05D723}">
      <dgm:prSet/>
      <dgm:spPr/>
      <dgm:t>
        <a:bodyPr/>
        <a:lstStyle/>
        <a:p>
          <a:endParaRPr lang="nl-NL" sz="1200" b="0" i="0">
            <a:latin typeface="Calibri"/>
            <a:cs typeface="Calibri"/>
          </a:endParaRPr>
        </a:p>
      </dgm:t>
    </dgm:pt>
    <dgm:pt modelId="{E58FC51C-7457-49B2-AE45-1D5D5868137F}">
      <dgm:prSet phldrT="[Tekst]" custT="1">
        <dgm:style>
          <a:lnRef idx="2">
            <a:schemeClr val="accent1">
              <a:shade val="50000"/>
            </a:schemeClr>
          </a:lnRef>
          <a:fillRef idx="1">
            <a:schemeClr val="accent1"/>
          </a:fillRef>
          <a:effectRef idx="0">
            <a:schemeClr val="accent1"/>
          </a:effectRef>
          <a:fontRef idx="minor">
            <a:schemeClr val="lt1"/>
          </a:fontRef>
        </dgm:style>
      </dgm:prSet>
      <dgm:spPr>
        <a:ln w="9525" cmpd="sng">
          <a:solidFill>
            <a:schemeClr val="bg2"/>
          </a:solidFill>
        </a:ln>
      </dgm:spPr>
      <dgm:t>
        <a:bodyPr/>
        <a:lstStyle/>
        <a:p>
          <a:r>
            <a:rPr lang="nl-NL" sz="1200" b="0" i="0" dirty="0">
              <a:latin typeface="Calibri"/>
              <a:cs typeface="Calibri"/>
            </a:rPr>
            <a:t>Data-architectuur</a:t>
          </a:r>
        </a:p>
      </dgm:t>
    </dgm:pt>
    <dgm:pt modelId="{7FE4FF10-8D27-49A9-918A-6848B6BA4353}" type="parTrans" cxnId="{09ABA7A8-2A55-4FD9-8AFF-05978DDC777D}">
      <dgm:prSet/>
      <dgm:spPr/>
      <dgm:t>
        <a:bodyPr/>
        <a:lstStyle/>
        <a:p>
          <a:endParaRPr lang="nl-NL" sz="1200" b="0" i="0">
            <a:latin typeface="Calibri"/>
            <a:cs typeface="Calibri"/>
          </a:endParaRPr>
        </a:p>
      </dgm:t>
    </dgm:pt>
    <dgm:pt modelId="{1D879D28-85E0-45AE-94C6-D20D212E7649}" type="sibTrans" cxnId="{09ABA7A8-2A55-4FD9-8AFF-05978DDC777D}">
      <dgm:prSet/>
      <dgm:spPr/>
      <dgm:t>
        <a:bodyPr/>
        <a:lstStyle/>
        <a:p>
          <a:endParaRPr lang="nl-NL" sz="1200" b="0" i="0">
            <a:latin typeface="Calibri"/>
            <a:cs typeface="Calibri"/>
          </a:endParaRPr>
        </a:p>
      </dgm:t>
    </dgm:pt>
    <dgm:pt modelId="{A9217D28-7118-9D40-8E96-EAAE0D077D8D}" type="pres">
      <dgm:prSet presAssocID="{13246D72-0313-4690-A979-6A3D7D40BDE3}" presName="cycle" presStyleCnt="0">
        <dgm:presLayoutVars>
          <dgm:dir/>
          <dgm:resizeHandles val="exact"/>
        </dgm:presLayoutVars>
      </dgm:prSet>
      <dgm:spPr/>
    </dgm:pt>
    <dgm:pt modelId="{AB93C0C4-98D2-8E48-8BAE-260075B8F532}" type="pres">
      <dgm:prSet presAssocID="{A9F6907D-9ECF-4151-8693-D6B5B613BB70}" presName="node" presStyleLbl="node1" presStyleIdx="0" presStyleCnt="5">
        <dgm:presLayoutVars>
          <dgm:bulletEnabled val="1"/>
        </dgm:presLayoutVars>
      </dgm:prSet>
      <dgm:spPr/>
    </dgm:pt>
    <dgm:pt modelId="{16BB050C-F7A9-CC4A-B15E-743592690A98}" type="pres">
      <dgm:prSet presAssocID="{A9F6907D-9ECF-4151-8693-D6B5B613BB70}" presName="spNode" presStyleCnt="0"/>
      <dgm:spPr/>
    </dgm:pt>
    <dgm:pt modelId="{92174C0B-EE9E-6B44-8DF1-50B94C73F975}" type="pres">
      <dgm:prSet presAssocID="{AD82B6E8-E4A3-4934-83B5-F666948504E8}" presName="sibTrans" presStyleLbl="sibTrans1D1" presStyleIdx="0" presStyleCnt="5"/>
      <dgm:spPr/>
    </dgm:pt>
    <dgm:pt modelId="{E510535E-0D09-B143-ABCE-735ABE436F6A}" type="pres">
      <dgm:prSet presAssocID="{25E17E7D-BF62-42A8-9A3F-A895722F32C1}" presName="node" presStyleLbl="node1" presStyleIdx="1" presStyleCnt="5" custRadScaleRad="98509" custRadScaleInc="12069">
        <dgm:presLayoutVars>
          <dgm:bulletEnabled val="1"/>
        </dgm:presLayoutVars>
      </dgm:prSet>
      <dgm:spPr/>
    </dgm:pt>
    <dgm:pt modelId="{BCF43623-9E6D-BC4D-B838-476EFC99454E}" type="pres">
      <dgm:prSet presAssocID="{25E17E7D-BF62-42A8-9A3F-A895722F32C1}" presName="spNode" presStyleCnt="0"/>
      <dgm:spPr/>
    </dgm:pt>
    <dgm:pt modelId="{7D08610C-FC1E-E646-BF81-29A70FE8B4D7}" type="pres">
      <dgm:prSet presAssocID="{7F41DD4D-C2D6-4888-A6F9-805FA31E60E4}" presName="sibTrans" presStyleLbl="sibTrans1D1" presStyleIdx="1" presStyleCnt="5"/>
      <dgm:spPr/>
    </dgm:pt>
    <dgm:pt modelId="{354FC9E3-A770-2142-9668-639E851170C4}" type="pres">
      <dgm:prSet presAssocID="{30E8EE55-8094-4D3E-A58F-1EC77E7FD43A}" presName="node" presStyleLbl="node1" presStyleIdx="2" presStyleCnt="5">
        <dgm:presLayoutVars>
          <dgm:bulletEnabled val="1"/>
        </dgm:presLayoutVars>
      </dgm:prSet>
      <dgm:spPr/>
    </dgm:pt>
    <dgm:pt modelId="{6D30ED78-26A1-7744-9A4B-2747FA5E5E7C}" type="pres">
      <dgm:prSet presAssocID="{30E8EE55-8094-4D3E-A58F-1EC77E7FD43A}" presName="spNode" presStyleCnt="0"/>
      <dgm:spPr/>
    </dgm:pt>
    <dgm:pt modelId="{83131C54-EEBE-314A-8BF2-600DEB3BA410}" type="pres">
      <dgm:prSet presAssocID="{4A110E46-62CE-4B8B-9847-6353FC11B74A}" presName="sibTrans" presStyleLbl="sibTrans1D1" presStyleIdx="2" presStyleCnt="5"/>
      <dgm:spPr/>
    </dgm:pt>
    <dgm:pt modelId="{5FA83B18-4CF4-FC48-B7DD-3210BB14327B}" type="pres">
      <dgm:prSet presAssocID="{D239C9F4-10F6-4A31-BFAF-82135ABAAD2D}" presName="node" presStyleLbl="node1" presStyleIdx="3" presStyleCnt="5">
        <dgm:presLayoutVars>
          <dgm:bulletEnabled val="1"/>
        </dgm:presLayoutVars>
      </dgm:prSet>
      <dgm:spPr/>
    </dgm:pt>
    <dgm:pt modelId="{DD10D3B2-E1EB-4D44-A758-363BC017C2EF}" type="pres">
      <dgm:prSet presAssocID="{D239C9F4-10F6-4A31-BFAF-82135ABAAD2D}" presName="spNode" presStyleCnt="0"/>
      <dgm:spPr/>
    </dgm:pt>
    <dgm:pt modelId="{087FBBB8-A5A6-FF4E-BDDE-CE5ED2874CC2}" type="pres">
      <dgm:prSet presAssocID="{8E16EEAA-1EBA-4DCF-8700-832A1DF70C85}" presName="sibTrans" presStyleLbl="sibTrans1D1" presStyleIdx="3" presStyleCnt="5"/>
      <dgm:spPr/>
    </dgm:pt>
    <dgm:pt modelId="{75AACD58-9395-9049-A225-B9BBF076F606}" type="pres">
      <dgm:prSet presAssocID="{E58FC51C-7457-49B2-AE45-1D5D5868137F}" presName="node" presStyleLbl="node1" presStyleIdx="4" presStyleCnt="5" custRadScaleRad="98509" custRadScaleInc="-12069">
        <dgm:presLayoutVars>
          <dgm:bulletEnabled val="1"/>
        </dgm:presLayoutVars>
      </dgm:prSet>
      <dgm:spPr/>
    </dgm:pt>
    <dgm:pt modelId="{F897E53B-7C89-F34E-805B-7675F4E6AD72}" type="pres">
      <dgm:prSet presAssocID="{E58FC51C-7457-49B2-AE45-1D5D5868137F}" presName="spNode" presStyleCnt="0"/>
      <dgm:spPr/>
    </dgm:pt>
    <dgm:pt modelId="{61C31275-E6E0-8340-8BE9-96CE3A121749}" type="pres">
      <dgm:prSet presAssocID="{1D879D28-85E0-45AE-94C6-D20D212E7649}" presName="sibTrans" presStyleLbl="sibTrans1D1" presStyleIdx="4" presStyleCnt="5"/>
      <dgm:spPr/>
    </dgm:pt>
  </dgm:ptLst>
  <dgm:cxnLst>
    <dgm:cxn modelId="{CBB8CF1F-DAEA-0A42-A25E-FBA2010EF6B5}" type="presOf" srcId="{7F41DD4D-C2D6-4888-A6F9-805FA31E60E4}" destId="{7D08610C-FC1E-E646-BF81-29A70FE8B4D7}" srcOrd="0" destOrd="0" presId="urn:microsoft.com/office/officeart/2005/8/layout/cycle6"/>
    <dgm:cxn modelId="{F8951F85-4349-ED4F-BEDC-B0D5AD7904DA}" type="presOf" srcId="{30E8EE55-8094-4D3E-A58F-1EC77E7FD43A}" destId="{354FC9E3-A770-2142-9668-639E851170C4}" srcOrd="0" destOrd="0" presId="urn:microsoft.com/office/officeart/2005/8/layout/cycle6"/>
    <dgm:cxn modelId="{20C5B992-0863-944F-A37D-DBA2C46258BF}" type="presOf" srcId="{E58FC51C-7457-49B2-AE45-1D5D5868137F}" destId="{75AACD58-9395-9049-A225-B9BBF076F606}" srcOrd="0" destOrd="0" presId="urn:microsoft.com/office/officeart/2005/8/layout/cycle6"/>
    <dgm:cxn modelId="{78D9DA9B-DF8C-A544-810A-804455F0D906}" type="presOf" srcId="{13246D72-0313-4690-A979-6A3D7D40BDE3}" destId="{A9217D28-7118-9D40-8E96-EAAE0D077D8D}" srcOrd="0" destOrd="0" presId="urn:microsoft.com/office/officeart/2005/8/layout/cycle6"/>
    <dgm:cxn modelId="{09ABA7A8-2A55-4FD9-8AFF-05978DDC777D}" srcId="{13246D72-0313-4690-A979-6A3D7D40BDE3}" destId="{E58FC51C-7457-49B2-AE45-1D5D5868137F}" srcOrd="4" destOrd="0" parTransId="{7FE4FF10-8D27-49A9-918A-6848B6BA4353}" sibTransId="{1D879D28-85E0-45AE-94C6-D20D212E7649}"/>
    <dgm:cxn modelId="{ADE79BB3-1314-F74E-809A-D7FB4206CB90}" type="presOf" srcId="{1D879D28-85E0-45AE-94C6-D20D212E7649}" destId="{61C31275-E6E0-8340-8BE9-96CE3A121749}" srcOrd="0" destOrd="0" presId="urn:microsoft.com/office/officeart/2005/8/layout/cycle6"/>
    <dgm:cxn modelId="{E28AD4B5-DBD4-964E-A741-D2FA3094D283}" type="presOf" srcId="{A9F6907D-9ECF-4151-8693-D6B5B613BB70}" destId="{AB93C0C4-98D2-8E48-8BAE-260075B8F532}" srcOrd="0" destOrd="0" presId="urn:microsoft.com/office/officeart/2005/8/layout/cycle6"/>
    <dgm:cxn modelId="{E00A7BBB-C083-4BED-82E7-DA7A1F882EC9}" srcId="{13246D72-0313-4690-A979-6A3D7D40BDE3}" destId="{30E8EE55-8094-4D3E-A58F-1EC77E7FD43A}" srcOrd="2" destOrd="0" parTransId="{1CF52E78-2B69-49EC-BBDE-E754FB7195A0}" sibTransId="{4A110E46-62CE-4B8B-9847-6353FC11B74A}"/>
    <dgm:cxn modelId="{1F552FC9-F927-4078-A074-6C601C05D723}" srcId="{13246D72-0313-4690-A979-6A3D7D40BDE3}" destId="{D239C9F4-10F6-4A31-BFAF-82135ABAAD2D}" srcOrd="3" destOrd="0" parTransId="{403D09E2-3F87-42F8-AB76-F04C298D26C7}" sibTransId="{8E16EEAA-1EBA-4DCF-8700-832A1DF70C85}"/>
    <dgm:cxn modelId="{3D5A4ACB-F025-0C48-AF1E-819A28CD61BB}" type="presOf" srcId="{AD82B6E8-E4A3-4934-83B5-F666948504E8}" destId="{92174C0B-EE9E-6B44-8DF1-50B94C73F975}" srcOrd="0" destOrd="0" presId="urn:microsoft.com/office/officeart/2005/8/layout/cycle6"/>
    <dgm:cxn modelId="{D5FB00D0-D0B6-EA45-9183-254DECAC4F2F}" type="presOf" srcId="{4A110E46-62CE-4B8B-9847-6353FC11B74A}" destId="{83131C54-EEBE-314A-8BF2-600DEB3BA410}" srcOrd="0" destOrd="0" presId="urn:microsoft.com/office/officeart/2005/8/layout/cycle6"/>
    <dgm:cxn modelId="{0FC40BD1-E4E8-4374-BDAA-B19DBAB0D42B}" srcId="{13246D72-0313-4690-A979-6A3D7D40BDE3}" destId="{25E17E7D-BF62-42A8-9A3F-A895722F32C1}" srcOrd="1" destOrd="0" parTransId="{4C726914-3977-4665-B21D-F942EBB24B3F}" sibTransId="{7F41DD4D-C2D6-4888-A6F9-805FA31E60E4}"/>
    <dgm:cxn modelId="{4FC2BCDD-B131-AE4A-A83F-7FE661EC165B}" type="presOf" srcId="{8E16EEAA-1EBA-4DCF-8700-832A1DF70C85}" destId="{087FBBB8-A5A6-FF4E-BDDE-CE5ED2874CC2}" srcOrd="0" destOrd="0" presId="urn:microsoft.com/office/officeart/2005/8/layout/cycle6"/>
    <dgm:cxn modelId="{2AA907E5-DCC9-4B6D-8C6B-A90EC96B7A8F}" srcId="{13246D72-0313-4690-A979-6A3D7D40BDE3}" destId="{A9F6907D-9ECF-4151-8693-D6B5B613BB70}" srcOrd="0" destOrd="0" parTransId="{BF1DDCC8-5C87-46CE-8DA8-BEF6E5D52D5C}" sibTransId="{AD82B6E8-E4A3-4934-83B5-F666948504E8}"/>
    <dgm:cxn modelId="{F60E37E8-D5F4-DA44-9490-FE1C789486C3}" type="presOf" srcId="{25E17E7D-BF62-42A8-9A3F-A895722F32C1}" destId="{E510535E-0D09-B143-ABCE-735ABE436F6A}" srcOrd="0" destOrd="0" presId="urn:microsoft.com/office/officeart/2005/8/layout/cycle6"/>
    <dgm:cxn modelId="{DCB9DEF3-0EE6-2D44-BBDD-32C66A0EC666}" type="presOf" srcId="{D239C9F4-10F6-4A31-BFAF-82135ABAAD2D}" destId="{5FA83B18-4CF4-FC48-B7DD-3210BB14327B}" srcOrd="0" destOrd="0" presId="urn:microsoft.com/office/officeart/2005/8/layout/cycle6"/>
    <dgm:cxn modelId="{40A77A3B-BAD7-3F41-A292-034F22136455}" type="presParOf" srcId="{A9217D28-7118-9D40-8E96-EAAE0D077D8D}" destId="{AB93C0C4-98D2-8E48-8BAE-260075B8F532}" srcOrd="0" destOrd="0" presId="urn:microsoft.com/office/officeart/2005/8/layout/cycle6"/>
    <dgm:cxn modelId="{0EB2CA3A-40D4-304E-9453-B2275F18AAD1}" type="presParOf" srcId="{A9217D28-7118-9D40-8E96-EAAE0D077D8D}" destId="{16BB050C-F7A9-CC4A-B15E-743592690A98}" srcOrd="1" destOrd="0" presId="urn:microsoft.com/office/officeart/2005/8/layout/cycle6"/>
    <dgm:cxn modelId="{9DF7DBF2-BCFE-934E-ACC8-01042EC5440D}" type="presParOf" srcId="{A9217D28-7118-9D40-8E96-EAAE0D077D8D}" destId="{92174C0B-EE9E-6B44-8DF1-50B94C73F975}" srcOrd="2" destOrd="0" presId="urn:microsoft.com/office/officeart/2005/8/layout/cycle6"/>
    <dgm:cxn modelId="{FE48D332-AFE7-1245-961F-A5FF02FAB7EF}" type="presParOf" srcId="{A9217D28-7118-9D40-8E96-EAAE0D077D8D}" destId="{E510535E-0D09-B143-ABCE-735ABE436F6A}" srcOrd="3" destOrd="0" presId="urn:microsoft.com/office/officeart/2005/8/layout/cycle6"/>
    <dgm:cxn modelId="{F3FEE3EE-4F4B-E743-85A6-95438CE52966}" type="presParOf" srcId="{A9217D28-7118-9D40-8E96-EAAE0D077D8D}" destId="{BCF43623-9E6D-BC4D-B838-476EFC99454E}" srcOrd="4" destOrd="0" presId="urn:microsoft.com/office/officeart/2005/8/layout/cycle6"/>
    <dgm:cxn modelId="{9077C868-0DF2-9A47-9175-95C3553BCEC9}" type="presParOf" srcId="{A9217D28-7118-9D40-8E96-EAAE0D077D8D}" destId="{7D08610C-FC1E-E646-BF81-29A70FE8B4D7}" srcOrd="5" destOrd="0" presId="urn:microsoft.com/office/officeart/2005/8/layout/cycle6"/>
    <dgm:cxn modelId="{73E46F9F-5DED-8F4F-BCB3-B045A1BC9042}" type="presParOf" srcId="{A9217D28-7118-9D40-8E96-EAAE0D077D8D}" destId="{354FC9E3-A770-2142-9668-639E851170C4}" srcOrd="6" destOrd="0" presId="urn:microsoft.com/office/officeart/2005/8/layout/cycle6"/>
    <dgm:cxn modelId="{FECABBE6-84B6-9945-B093-69A8BB938C4F}" type="presParOf" srcId="{A9217D28-7118-9D40-8E96-EAAE0D077D8D}" destId="{6D30ED78-26A1-7744-9A4B-2747FA5E5E7C}" srcOrd="7" destOrd="0" presId="urn:microsoft.com/office/officeart/2005/8/layout/cycle6"/>
    <dgm:cxn modelId="{70B6F080-BC6D-AC48-ACB9-A26174E928B8}" type="presParOf" srcId="{A9217D28-7118-9D40-8E96-EAAE0D077D8D}" destId="{83131C54-EEBE-314A-8BF2-600DEB3BA410}" srcOrd="8" destOrd="0" presId="urn:microsoft.com/office/officeart/2005/8/layout/cycle6"/>
    <dgm:cxn modelId="{EC5017DF-57AB-6447-AC8A-C34DFE466EC3}" type="presParOf" srcId="{A9217D28-7118-9D40-8E96-EAAE0D077D8D}" destId="{5FA83B18-4CF4-FC48-B7DD-3210BB14327B}" srcOrd="9" destOrd="0" presId="urn:microsoft.com/office/officeart/2005/8/layout/cycle6"/>
    <dgm:cxn modelId="{1BFF5C06-F176-004A-A62E-1993BD7359AB}" type="presParOf" srcId="{A9217D28-7118-9D40-8E96-EAAE0D077D8D}" destId="{DD10D3B2-E1EB-4D44-A758-363BC017C2EF}" srcOrd="10" destOrd="0" presId="urn:microsoft.com/office/officeart/2005/8/layout/cycle6"/>
    <dgm:cxn modelId="{0D74585A-A4CC-1445-B1E9-7ECEB2512FE9}" type="presParOf" srcId="{A9217D28-7118-9D40-8E96-EAAE0D077D8D}" destId="{087FBBB8-A5A6-FF4E-BDDE-CE5ED2874CC2}" srcOrd="11" destOrd="0" presId="urn:microsoft.com/office/officeart/2005/8/layout/cycle6"/>
    <dgm:cxn modelId="{DEDAA03E-B138-EC4D-AE6C-CD3F591D45D1}" type="presParOf" srcId="{A9217D28-7118-9D40-8E96-EAAE0D077D8D}" destId="{75AACD58-9395-9049-A225-B9BBF076F606}" srcOrd="12" destOrd="0" presId="urn:microsoft.com/office/officeart/2005/8/layout/cycle6"/>
    <dgm:cxn modelId="{6D0E75F1-8DFA-A14E-96FA-7781AE87AE76}" type="presParOf" srcId="{A9217D28-7118-9D40-8E96-EAAE0D077D8D}" destId="{F897E53B-7C89-F34E-805B-7675F4E6AD72}" srcOrd="13" destOrd="0" presId="urn:microsoft.com/office/officeart/2005/8/layout/cycle6"/>
    <dgm:cxn modelId="{87AB9701-5805-5D4E-A368-23174A80D566}" type="presParOf" srcId="{A9217D28-7118-9D40-8E96-EAAE0D077D8D}" destId="{61C31275-E6E0-8340-8BE9-96CE3A121749}"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rgbClr val="ED7D31"/>
        </a:solidFill>
        <a:ln>
          <a:solidFill>
            <a:schemeClr val="accent2"/>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Governance en </a:t>
          </a:r>
          <a:r>
            <a:rPr lang="nl-NL" sz="2000" dirty="0" err="1">
              <a:solidFill>
                <a:schemeClr val="tx1">
                  <a:lumMod val="90000"/>
                  <a:lumOff val="10000"/>
                </a:schemeClr>
              </a:solidFill>
              <a:latin typeface="Calibri Light"/>
              <a:cs typeface="Calibri Light"/>
            </a:rPr>
            <a:t>Strategy</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2"/>
          </a:solidFill>
        </a:ln>
      </dgm:spPr>
      <dgm:t>
        <a:bodyPr/>
        <a:lstStyle/>
        <a:p>
          <a:pPr>
            <a:buFontTx/>
            <a:buNone/>
          </a:pPr>
          <a:r>
            <a:rPr lang="nl-NL" sz="2000" b="1" i="1" dirty="0">
              <a:solidFill>
                <a:srgbClr val="ED7D31"/>
              </a:solidFill>
              <a:latin typeface="Calibri"/>
              <a:cs typeface="Calibri"/>
            </a:rPr>
            <a:t>Het domein </a:t>
          </a:r>
          <a:r>
            <a:rPr lang="nl-NL" sz="2000" b="1" i="1" dirty="0" err="1">
              <a:solidFill>
                <a:srgbClr val="ED7D31"/>
              </a:solidFill>
              <a:latin typeface="Calibri"/>
              <a:cs typeface="Calibri"/>
            </a:rPr>
            <a:t>Strategy</a:t>
          </a:r>
          <a:endParaRPr lang="nl-NL" sz="2000" b="1" i="1" dirty="0">
            <a:solidFill>
              <a:srgbClr val="ED7D31"/>
            </a:solidFill>
            <a:latin typeface="Calibri"/>
            <a:cs typeface="Calibri"/>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Governance</a:t>
          </a:r>
          <a:endParaRPr lang="nl-NL" sz="2000" b="1" i="1" dirty="0">
            <a:solidFill>
              <a:srgbClr val="FA923F"/>
            </a:solidFill>
            <a:latin typeface="Calibri"/>
            <a:cs typeface="Calibri"/>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Architecturen</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4">
        <dgm:presLayoutVars>
          <dgm:chMax val="1"/>
          <dgm:bulletEnabled val="1"/>
        </dgm:presLayoutVars>
      </dgm:prSet>
      <dgm:spPr/>
    </dgm:pt>
    <dgm:pt modelId="{F1D8B78B-6F12-3B4D-9F53-7027B31DB189}" type="pres">
      <dgm:prSet presAssocID="{14DBC319-C6F3-864F-A294-6FB506E50286}" presName="descendantText" presStyleLbl="alignAcc1" presStyleIdx="1" presStyleCnt="4">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4">
        <dgm:presLayoutVars>
          <dgm:chMax val="1"/>
          <dgm:bulletEnabled val="1"/>
        </dgm:presLayoutVars>
      </dgm:prSet>
      <dgm:spPr/>
    </dgm:pt>
    <dgm:pt modelId="{5E2127FE-E7D9-4246-9D6A-556073ED5070}" type="pres">
      <dgm:prSet presAssocID="{072F194E-C723-F14A-9F90-685831B561C0}" presName="descendantText" presStyleLbl="alignAcc1" presStyleIdx="2"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4">
        <dgm:presLayoutVars>
          <dgm:chMax val="1"/>
          <dgm:bulletEnabled val="1"/>
        </dgm:presLayoutVars>
      </dgm:prSet>
      <dgm:spPr/>
    </dgm:pt>
    <dgm:pt modelId="{9ACF0CF1-DE3C-8F43-82BE-A592E48C9D53}" type="pres">
      <dgm:prSet presAssocID="{33EAA58C-C7A4-2240-A578-D9E3D24B2837}"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0D4CD31B-5F9D-E044-BD85-BA7AA4BA8372}" type="presOf" srcId="{33EAA58C-C7A4-2240-A578-D9E3D24B2837}" destId="{EC7AE2EA-06FF-C547-9434-EF0B82BECBDA}"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C734F532-78DE-454E-8C1D-A570FDDC355C}" type="presOf" srcId="{C19951B7-166B-E44C-90C1-CFB9615A7DE2}" destId="{9ACF0CF1-DE3C-8F43-82BE-A592E48C9D53}" srcOrd="0" destOrd="0" presId="urn:microsoft.com/office/officeart/2005/8/layout/chevron2"/>
    <dgm:cxn modelId="{7A152763-3D5B-AC41-9F9B-2B96CD51E2DF}" type="presOf" srcId="{DA1C2FB0-0DF8-B147-B3D9-46CBF06E4EB0}" destId="{7B9D288A-6BD2-1A40-B0B9-E3FE85D83ED6}" srcOrd="0" destOrd="0" presId="urn:microsoft.com/office/officeart/2005/8/layout/chevron2"/>
    <dgm:cxn modelId="{7C5D8D70-6EE0-EF46-AFA9-E251F0FE0956}" type="presOf" srcId="{3C6F3CD3-1BF8-744A-9384-6E2CED0B0455}" destId="{F1D8B78B-6F12-3B4D-9F53-7027B31DB189}" srcOrd="0" destOrd="0" presId="urn:microsoft.com/office/officeart/2005/8/layout/chevron2"/>
    <dgm:cxn modelId="{388A8F53-BD0E-9F41-AF8D-82833319958B}" type="presOf" srcId="{072F194E-C723-F14A-9F90-685831B561C0}" destId="{768AD8B4-E2C9-FF46-959B-FF489DCFBDE1}" srcOrd="0" destOrd="0" presId="urn:microsoft.com/office/officeart/2005/8/layout/chevron2"/>
    <dgm:cxn modelId="{AD71FB75-C1B3-7E41-BD5E-1D759180374F}" type="presOf" srcId="{280C3EFF-4EE0-F343-8EA9-4D87E673FA89}" destId="{F03E87A8-4424-174D-9BEE-A018C9E9E143}" srcOrd="0" destOrd="0" presId="urn:microsoft.com/office/officeart/2005/8/layout/chevron2"/>
    <dgm:cxn modelId="{EC2FB358-946A-834D-80FF-DF2F45B07F85}" type="presOf" srcId="{9CD45D3A-17F2-074E-B563-9000590F639A}" destId="{5E2127FE-E7D9-4246-9D6A-556073ED5070}"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C7C488CB-7C3D-7642-87BE-1AF813B7D157}" srcId="{D040A011-DBC8-444C-B5B4-237888B13048}" destId="{DA1C2FB0-0DF8-B147-B3D9-46CBF06E4EB0}" srcOrd="0" destOrd="0" parTransId="{532657F9-EEFB-CC4B-8008-847FE727E380}" sibTransId="{F8A30564-C331-C24E-B858-90F2F1275A54}"/>
    <dgm:cxn modelId="{CF1122CD-7109-B843-B797-FE15E0AA0617}" type="presOf" srcId="{D040A011-DBC8-444C-B5B4-237888B13048}" destId="{B2958CAC-D613-0141-A59A-C583001E135C}" srcOrd="0" destOrd="0" presId="urn:microsoft.com/office/officeart/2005/8/layout/chevron2"/>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0E04AAD6-11E9-EC4C-9978-00886AE43751}" type="presOf" srcId="{14DBC319-C6F3-864F-A294-6FB506E50286}" destId="{DE8ECE90-47FD-0C4A-9511-706CAB7499F5}" srcOrd="0" destOrd="0" presId="urn:microsoft.com/office/officeart/2005/8/layout/chevron2"/>
    <dgm:cxn modelId="{CCA27E0C-E870-D743-87BA-14987E669AE5}" type="presParOf" srcId="{F03E87A8-4424-174D-9BEE-A018C9E9E143}" destId="{3A6AEAF7-9093-9A42-A9FF-D982D623ED9E}" srcOrd="0" destOrd="0" presId="urn:microsoft.com/office/officeart/2005/8/layout/chevron2"/>
    <dgm:cxn modelId="{FF169B2E-816C-404D-A774-7BC67FCFC5AC}" type="presParOf" srcId="{3A6AEAF7-9093-9A42-A9FF-D982D623ED9E}" destId="{B2958CAC-D613-0141-A59A-C583001E135C}" srcOrd="0" destOrd="0" presId="urn:microsoft.com/office/officeart/2005/8/layout/chevron2"/>
    <dgm:cxn modelId="{75840858-D94E-AC42-95E0-69ADA6385A90}" type="presParOf" srcId="{3A6AEAF7-9093-9A42-A9FF-D982D623ED9E}" destId="{7B9D288A-6BD2-1A40-B0B9-E3FE85D83ED6}" srcOrd="1" destOrd="0" presId="urn:microsoft.com/office/officeart/2005/8/layout/chevron2"/>
    <dgm:cxn modelId="{B2A294BD-5D95-5F41-B5E2-22C386DA739F}" type="presParOf" srcId="{F03E87A8-4424-174D-9BEE-A018C9E9E143}" destId="{89CB6960-96C0-A84D-A63F-C62444D77939}" srcOrd="1" destOrd="0" presId="urn:microsoft.com/office/officeart/2005/8/layout/chevron2"/>
    <dgm:cxn modelId="{C6B9DBEE-6C95-AF4C-886C-621A416DA6B9}" type="presParOf" srcId="{F03E87A8-4424-174D-9BEE-A018C9E9E143}" destId="{502B4E16-5007-6448-9341-7B84F3D3C21C}" srcOrd="2" destOrd="0" presId="urn:microsoft.com/office/officeart/2005/8/layout/chevron2"/>
    <dgm:cxn modelId="{0AAC23FA-E916-B24D-96C0-0F4FA045FF1E}" type="presParOf" srcId="{502B4E16-5007-6448-9341-7B84F3D3C21C}" destId="{DE8ECE90-47FD-0C4A-9511-706CAB7499F5}" srcOrd="0" destOrd="0" presId="urn:microsoft.com/office/officeart/2005/8/layout/chevron2"/>
    <dgm:cxn modelId="{2843B24C-826B-4845-B37E-A5F670327997}" type="presParOf" srcId="{502B4E16-5007-6448-9341-7B84F3D3C21C}" destId="{F1D8B78B-6F12-3B4D-9F53-7027B31DB189}" srcOrd="1" destOrd="0" presId="urn:microsoft.com/office/officeart/2005/8/layout/chevron2"/>
    <dgm:cxn modelId="{E644624E-8905-D34F-BA84-6C40582C3265}" type="presParOf" srcId="{F03E87A8-4424-174D-9BEE-A018C9E9E143}" destId="{0FF4BE73-70D0-F54D-854F-31E68E1C304B}" srcOrd="3" destOrd="0" presId="urn:microsoft.com/office/officeart/2005/8/layout/chevron2"/>
    <dgm:cxn modelId="{6579F03B-144E-0042-A898-E56FC26EA06E}" type="presParOf" srcId="{F03E87A8-4424-174D-9BEE-A018C9E9E143}" destId="{6A6CF363-EAA0-3240-89A2-1D30B4EB5312}" srcOrd="4" destOrd="0" presId="urn:microsoft.com/office/officeart/2005/8/layout/chevron2"/>
    <dgm:cxn modelId="{FED83F98-324A-984E-BFAB-7DA75B579834}" type="presParOf" srcId="{6A6CF363-EAA0-3240-89A2-1D30B4EB5312}" destId="{768AD8B4-E2C9-FF46-959B-FF489DCFBDE1}" srcOrd="0" destOrd="0" presId="urn:microsoft.com/office/officeart/2005/8/layout/chevron2"/>
    <dgm:cxn modelId="{159488FF-89F6-A340-8335-1457F62DB333}" type="presParOf" srcId="{6A6CF363-EAA0-3240-89A2-1D30B4EB5312}" destId="{5E2127FE-E7D9-4246-9D6A-556073ED5070}" srcOrd="1" destOrd="0" presId="urn:microsoft.com/office/officeart/2005/8/layout/chevron2"/>
    <dgm:cxn modelId="{428F3F52-3204-AE46-9BFE-BE940A301EE5}" type="presParOf" srcId="{F03E87A8-4424-174D-9BEE-A018C9E9E143}" destId="{D6892F63-7FB1-D749-8FC5-1186466B4B7A}" srcOrd="5" destOrd="0" presId="urn:microsoft.com/office/officeart/2005/8/layout/chevron2"/>
    <dgm:cxn modelId="{C8E9C7FD-B835-A04D-9D40-E77A5A0C3BBB}" type="presParOf" srcId="{F03E87A8-4424-174D-9BEE-A018C9E9E143}" destId="{5D15E8E0-A38C-7A4D-B5EF-36A1E468F5BB}" srcOrd="6" destOrd="0" presId="urn:microsoft.com/office/officeart/2005/8/layout/chevron2"/>
    <dgm:cxn modelId="{BE5223F7-4E0C-BB47-8C07-0A676C31B294}" type="presParOf" srcId="{5D15E8E0-A38C-7A4D-B5EF-36A1E468F5BB}" destId="{EC7AE2EA-06FF-C547-9434-EF0B82BECBDA}" srcOrd="0" destOrd="0" presId="urn:microsoft.com/office/officeart/2005/8/layout/chevron2"/>
    <dgm:cxn modelId="{31E31FDD-25D0-6143-8BD7-46333F8B4D29}" type="presParOf" srcId="{5D15E8E0-A38C-7A4D-B5EF-36A1E468F5BB}" destId="{9ACF0CF1-DE3C-8F43-82BE-A592E48C9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a:latin typeface="Calibri Light"/>
              <a:cs typeface="Calibri Light"/>
            </a:rPr>
            <a:t>Organisatievisie op BIM</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a:latin typeface="Calibri Light"/>
              <a:cs typeface="Calibri Light"/>
            </a:rPr>
            <a:t>Business-architectuur</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r>
            <a:rPr lang="nl-NL" sz="1600" b="0" i="0" dirty="0">
              <a:latin typeface="Calibri Light"/>
              <a:cs typeface="Calibri Light"/>
            </a:rPr>
            <a:t>Agenda van strategische thema’s</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a:latin typeface="Calibri Light"/>
              <a:cs typeface="Calibri Light"/>
            </a:rPr>
            <a:t>Portfolio van verbeteringen</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72CDB1BC-D956-414B-B77A-970C7953CDEF}">
      <dgm:prSet phldrT="[Tekst]" custT="1"/>
      <dgm:spPr/>
      <dgm:t>
        <a:bodyPr/>
        <a:lstStyle/>
        <a:p>
          <a:r>
            <a:rPr lang="nl-NL" sz="1400" b="0" i="0" dirty="0">
              <a:latin typeface="Calibri Light"/>
              <a:cs typeface="Calibri Light"/>
            </a:rPr>
            <a:t>Ontwikkelingen in de organisatie en hun impact op de IV</a:t>
          </a:r>
        </a:p>
        <a:p>
          <a:endParaRPr lang="nl-NL" sz="1400" b="0" i="0" dirty="0">
            <a:latin typeface="Calibri Light"/>
            <a:cs typeface="Calibri Light"/>
          </a:endParaRPr>
        </a:p>
      </dgm:t>
    </dgm:pt>
    <dgm:pt modelId="{A03D8814-F890-F04C-9E81-752BEC7BB5A0}" type="parTrans" cxnId="{8B46A287-4EF2-B34D-972E-43CEC3B04F3E}">
      <dgm:prSet/>
      <dgm:spPr/>
      <dgm:t>
        <a:bodyPr/>
        <a:lstStyle/>
        <a:p>
          <a:endParaRPr lang="nl-NL"/>
        </a:p>
      </dgm:t>
    </dgm:pt>
    <dgm:pt modelId="{362A664B-70E6-7540-8ED2-401D41F4B416}" type="sibTrans" cxnId="{8B46A287-4EF2-B34D-972E-43CEC3B04F3E}">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Hoe stemmen we alle plannen op elkaar af?</a:t>
          </a: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4F6E1963-3059-824C-88C2-16A9E3089C05}">
      <dgm:prSet custT="1"/>
      <dgm:spPr/>
      <dgm:t>
        <a:bodyPr/>
        <a:lstStyle/>
        <a:p>
          <a:r>
            <a:rPr lang="nl-NL" sz="1400" b="0" i="0" dirty="0">
              <a:latin typeface="Calibri Light"/>
              <a:cs typeface="Calibri Light"/>
            </a:rPr>
            <a:t>Hoe richten we BIM in?</a:t>
          </a:r>
        </a:p>
      </dgm:t>
    </dgm:pt>
    <dgm:pt modelId="{67007B29-8A16-CC49-8622-8AA606FFF6A6}" type="parTrans" cxnId="{CC739543-2F9A-044D-A288-C50BD08B34E5}">
      <dgm:prSet/>
      <dgm:spPr/>
      <dgm:t>
        <a:bodyPr/>
        <a:lstStyle/>
        <a:p>
          <a:endParaRPr lang="nl-NL"/>
        </a:p>
      </dgm:t>
    </dgm:pt>
    <dgm:pt modelId="{B5862B7C-BE05-F041-97E7-96E80EDCAB3C}" type="sibTrans" cxnId="{CC739543-2F9A-044D-A288-C50BD08B34E5}">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prstClr val="black"/>
              <a:schemeClr val="accent6">
                <a:tint val="45000"/>
                <a:satMod val="400000"/>
              </a:schemeClr>
            </a:duotone>
          </a:blip>
          <a:srcRect/>
          <a:stretch>
            <a:fillRect l="-4000" r="-4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prstClr val="black"/>
              <a:schemeClr val="accent6">
                <a:tint val="45000"/>
                <a:satMod val="400000"/>
              </a:schemeClr>
            </a:duotone>
          </a:blip>
          <a:srcRect/>
          <a:stretch>
            <a:fillRect l="-15000" r="-15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custScaleX="104151">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prstClr val="black"/>
              <a:schemeClr val="accent6">
                <a:tint val="45000"/>
                <a:satMod val="400000"/>
              </a:schemeClr>
            </a:duotone>
          </a:blip>
          <a:srcRect/>
          <a:stretch>
            <a:fillRect l="-21000" r="-21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prstClr val="black"/>
              <a:schemeClr val="accent6">
                <a:tint val="45000"/>
                <a:satMod val="400000"/>
              </a:schemeClr>
            </a:duotone>
          </a:blip>
          <a:srcRect/>
          <a:stretch>
            <a:fillRect l="-8000" r="-8000"/>
          </a:stretch>
        </a:blipFill>
      </dgm:spPr>
    </dgm:pt>
  </dgm:ptLst>
  <dgm:cxnLst>
    <dgm:cxn modelId="{4732C604-81E7-6448-B112-79FD44CB9563}" type="presOf" srcId="{3CC054DB-2730-485C-A8A9-B0DC5FD29D3F}" destId="{340D608E-D829-DA46-9862-5D82CAFC779F}" srcOrd="0" destOrd="0"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F544691A-2FD3-1F48-88EC-024A1E30B94D}" type="presOf" srcId="{D464C271-22FE-BD41-8257-834D5F5D7341}" destId="{C78226FA-D035-8841-BAE6-9370565E477E}" srcOrd="0" destOrd="1"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766A9935-907A-DF4E-818B-5F01F5379815}" type="presOf" srcId="{0A69292D-3161-4C61-97EB-45DC0B435A4B}" destId="{C78226FA-D035-8841-BAE6-9370565E477E}" srcOrd="0" destOrd="0" presId="urn:microsoft.com/office/officeart/2005/8/layout/pList2"/>
    <dgm:cxn modelId="{C7647337-B249-C84D-A07D-50BE799E8921}" srcId="{0A69292D-3161-4C61-97EB-45DC0B435A4B}" destId="{D464C271-22FE-BD41-8257-834D5F5D7341}" srcOrd="0" destOrd="0" parTransId="{FB7FD86E-3E30-434C-8F52-03213379F534}" sibTransId="{FD28B331-461B-3A44-BFEE-29AF3FE80B42}"/>
    <dgm:cxn modelId="{ECB51F61-8654-DA4F-A2B8-B6D8DD75096E}" type="presOf" srcId="{4F6E1963-3059-824C-88C2-16A9E3089C05}" destId="{756181F0-2C4D-7045-9E52-50FF9393B946}" srcOrd="0" destOrd="1" presId="urn:microsoft.com/office/officeart/2005/8/layout/pList2"/>
    <dgm:cxn modelId="{CC739543-2F9A-044D-A288-C50BD08B34E5}" srcId="{AF824766-8817-467B-BC63-CD3B22DD52BF}" destId="{4F6E1963-3059-824C-88C2-16A9E3089C05}" srcOrd="0" destOrd="0" parTransId="{67007B29-8A16-CC49-8622-8AA606FFF6A6}" sibTransId="{B5862B7C-BE05-F041-97E7-96E80EDCAB3C}"/>
    <dgm:cxn modelId="{8A14C06C-5C5C-E04B-BE07-B258DB4C074C}" type="presOf" srcId="{86D62511-2F11-49DD-B761-CFC10D9ADB30}" destId="{306D27C5-D9F5-CA45-B6E0-1BECB26D2ED4}" srcOrd="0" destOrd="0"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8B46A287-4EF2-B34D-972E-43CEC3B04F3E}" srcId="{3CC054DB-2730-485C-A8A9-B0DC5FD29D3F}" destId="{72CDB1BC-D956-414B-B77A-970C7953CDEF}" srcOrd="0" destOrd="0" parTransId="{A03D8814-F890-F04C-9E81-752BEC7BB5A0}" sibTransId="{362A664B-70E6-7540-8ED2-401D41F4B416}"/>
    <dgm:cxn modelId="{D8605E8D-18A1-FE44-A7D5-204C486C7EDB}" type="presOf" srcId="{702BDD41-C010-4314-BF09-B7A4ACCFA98A}" destId="{53CB026F-B785-5141-A88A-62D59EE157C8}" srcOrd="0" destOrd="0" presId="urn:microsoft.com/office/officeart/2005/8/layout/pList2"/>
    <dgm:cxn modelId="{E98DEEB5-D761-9345-BA7C-D39F08F4B7CC}" type="presOf" srcId="{72CDB1BC-D956-414B-B77A-970C7953CDEF}" destId="{340D608E-D829-DA46-9862-5D82CAFC779F}" srcOrd="0" destOrd="1" presId="urn:microsoft.com/office/officeart/2005/8/layout/pList2"/>
    <dgm:cxn modelId="{B31E49B9-0F02-0549-9BBA-43159030D668}" type="presOf" srcId="{09D1DD58-50C6-4841-98E4-051ACC9F59A6}" destId="{2905B15F-F853-9A41-A7CB-0D1B7B8F65BE}" srcOrd="0" destOrd="0" presId="urn:microsoft.com/office/officeart/2005/8/layout/pList2"/>
    <dgm:cxn modelId="{B5CADAC0-ACBE-1E47-91C5-9061300845AE}" type="presOf" srcId="{AF824766-8817-467B-BC63-CD3B22DD52BF}" destId="{756181F0-2C4D-7045-9E52-50FF9393B946}" srcOrd="0" destOrd="0" presId="urn:microsoft.com/office/officeart/2005/8/layout/pList2"/>
    <dgm:cxn modelId="{018F4DD6-9BCE-3B44-AE2B-8A7E7AA20CB3}" type="presOf" srcId="{A4CEAA13-3DB4-4ADA-BC99-B5A6D8C69B57}" destId="{6F5BAFB3-7C5C-0B45-91F7-2BF2E94B6F45}" srcOrd="0" destOrd="0" presId="urn:microsoft.com/office/officeart/2005/8/layout/pList2"/>
    <dgm:cxn modelId="{0CD2CAF6-BB5A-974E-B137-7C9C34E858E8}" type="presOf" srcId="{BA5BC41E-BDC8-4927-BFDD-E6CD6DB8F4EA}" destId="{D40E83AD-7A2F-F14B-9FAF-D1DBF5B397D0}" srcOrd="0" destOrd="0" presId="urn:microsoft.com/office/officeart/2005/8/layout/pList2"/>
    <dgm:cxn modelId="{DE39C1B5-AA17-6443-BBA3-F245035985E2}" type="presParOf" srcId="{6F5BAFB3-7C5C-0B45-91F7-2BF2E94B6F45}" destId="{A494695E-4C0D-574C-ACCA-CBD1A2C71779}" srcOrd="0" destOrd="0" presId="urn:microsoft.com/office/officeart/2005/8/layout/pList2"/>
    <dgm:cxn modelId="{B06E010B-2252-2240-82F6-195AE72CCA29}" type="presParOf" srcId="{6F5BAFB3-7C5C-0B45-91F7-2BF2E94B6F45}" destId="{E92B6EC2-7C66-C248-9F86-0212BCB29680}" srcOrd="1" destOrd="0" presId="urn:microsoft.com/office/officeart/2005/8/layout/pList2"/>
    <dgm:cxn modelId="{10B16DB2-DFA2-374B-81F9-40CAC22828DE}" type="presParOf" srcId="{E92B6EC2-7C66-C248-9F86-0212BCB29680}" destId="{1E60B6FD-2C3F-4549-B4FF-A5169E66564A}" srcOrd="0" destOrd="0" presId="urn:microsoft.com/office/officeart/2005/8/layout/pList2"/>
    <dgm:cxn modelId="{5C972B86-1FAD-C04C-9EEB-F1B30C2E5824}" type="presParOf" srcId="{1E60B6FD-2C3F-4549-B4FF-A5169E66564A}" destId="{756181F0-2C4D-7045-9E52-50FF9393B946}" srcOrd="0" destOrd="0" presId="urn:microsoft.com/office/officeart/2005/8/layout/pList2"/>
    <dgm:cxn modelId="{C83FEFD1-ED2E-F04E-B8FD-CFE366C4BD43}" type="presParOf" srcId="{1E60B6FD-2C3F-4549-B4FF-A5169E66564A}" destId="{06400C5D-59E5-6F44-A9C8-171CC79FF8AF}" srcOrd="1" destOrd="0" presId="urn:microsoft.com/office/officeart/2005/8/layout/pList2"/>
    <dgm:cxn modelId="{5FE23D8D-A72E-9D4B-ACA8-C741E54E8E82}" type="presParOf" srcId="{1E60B6FD-2C3F-4549-B4FF-A5169E66564A}" destId="{95160E7A-A78E-8340-B5D9-1260012B5812}" srcOrd="2" destOrd="0" presId="urn:microsoft.com/office/officeart/2005/8/layout/pList2"/>
    <dgm:cxn modelId="{7733A12B-8B87-354F-8AC0-36360B5B894B}" type="presParOf" srcId="{E92B6EC2-7C66-C248-9F86-0212BCB29680}" destId="{2905B15F-F853-9A41-A7CB-0D1B7B8F65BE}" srcOrd="1" destOrd="0" presId="urn:microsoft.com/office/officeart/2005/8/layout/pList2"/>
    <dgm:cxn modelId="{AE14787D-52F5-1D44-AC43-81245552B702}" type="presParOf" srcId="{E92B6EC2-7C66-C248-9F86-0212BCB29680}" destId="{D00907A0-57B0-5C4C-8C75-6331C0CFFD07}" srcOrd="2" destOrd="0" presId="urn:microsoft.com/office/officeart/2005/8/layout/pList2"/>
    <dgm:cxn modelId="{F62735DB-26C1-E043-98BC-D4FCD2D5F517}" type="presParOf" srcId="{D00907A0-57B0-5C4C-8C75-6331C0CFFD07}" destId="{D40E83AD-7A2F-F14B-9FAF-D1DBF5B397D0}" srcOrd="0" destOrd="0" presId="urn:microsoft.com/office/officeart/2005/8/layout/pList2"/>
    <dgm:cxn modelId="{EB9F7B2B-C93D-5B46-9C6F-C4D90AAF243B}" type="presParOf" srcId="{D00907A0-57B0-5C4C-8C75-6331C0CFFD07}" destId="{26D2E027-F668-8B46-B8B8-24D4412C8CB9}" srcOrd="1" destOrd="0" presId="urn:microsoft.com/office/officeart/2005/8/layout/pList2"/>
    <dgm:cxn modelId="{C2FD478D-EC4A-0D4B-8906-916278A9CD98}" type="presParOf" srcId="{D00907A0-57B0-5C4C-8C75-6331C0CFFD07}" destId="{072F6A7A-3416-3C43-98CB-A52B54D14812}" srcOrd="2" destOrd="0" presId="urn:microsoft.com/office/officeart/2005/8/layout/pList2"/>
    <dgm:cxn modelId="{4E199304-45D1-BF4D-A7AA-CF79FD9AFFC7}" type="presParOf" srcId="{E92B6EC2-7C66-C248-9F86-0212BCB29680}" destId="{306D27C5-D9F5-CA45-B6E0-1BECB26D2ED4}" srcOrd="3" destOrd="0" presId="urn:microsoft.com/office/officeart/2005/8/layout/pList2"/>
    <dgm:cxn modelId="{B6EAB208-6F6E-5744-80F8-71EE0DFD9118}" type="presParOf" srcId="{E92B6EC2-7C66-C248-9F86-0212BCB29680}" destId="{9C243150-5592-5E4F-8DC1-C0B8CF0D49A4}" srcOrd="4" destOrd="0" presId="urn:microsoft.com/office/officeart/2005/8/layout/pList2"/>
    <dgm:cxn modelId="{EEDB370E-B071-B544-9DA7-DD022DDD6526}" type="presParOf" srcId="{9C243150-5592-5E4F-8DC1-C0B8CF0D49A4}" destId="{340D608E-D829-DA46-9862-5D82CAFC779F}" srcOrd="0" destOrd="0" presId="urn:microsoft.com/office/officeart/2005/8/layout/pList2"/>
    <dgm:cxn modelId="{8290EB80-E748-1042-A9A2-F1135692A1F9}" type="presParOf" srcId="{9C243150-5592-5E4F-8DC1-C0B8CF0D49A4}" destId="{70E7EC49-D3CF-D146-9E93-15ECA7437B95}" srcOrd="1" destOrd="0" presId="urn:microsoft.com/office/officeart/2005/8/layout/pList2"/>
    <dgm:cxn modelId="{289ACA4C-ECFB-2247-8729-15DD356A566D}" type="presParOf" srcId="{9C243150-5592-5E4F-8DC1-C0B8CF0D49A4}" destId="{86F10337-262D-014E-9E82-FD0D2721CC66}" srcOrd="2" destOrd="0" presId="urn:microsoft.com/office/officeart/2005/8/layout/pList2"/>
    <dgm:cxn modelId="{EEB16C61-AFFB-D94F-AA3A-9ED2D993E136}" type="presParOf" srcId="{E92B6EC2-7C66-C248-9F86-0212BCB29680}" destId="{53CB026F-B785-5141-A88A-62D59EE157C8}" srcOrd="5" destOrd="0" presId="urn:microsoft.com/office/officeart/2005/8/layout/pList2"/>
    <dgm:cxn modelId="{8F406BF9-F1CF-CD45-88AE-FFB5A8C5B122}" type="presParOf" srcId="{E92B6EC2-7C66-C248-9F86-0212BCB29680}" destId="{18A1E07A-D474-2047-81D6-12B907FF0006}" srcOrd="6" destOrd="0" presId="urn:microsoft.com/office/officeart/2005/8/layout/pList2"/>
    <dgm:cxn modelId="{C70E870A-66D9-EB44-BA58-8A6112AAACF7}" type="presParOf" srcId="{18A1E07A-D474-2047-81D6-12B907FF0006}" destId="{C78226FA-D035-8841-BAE6-9370565E477E}" srcOrd="0" destOrd="0" presId="urn:microsoft.com/office/officeart/2005/8/layout/pList2"/>
    <dgm:cxn modelId="{2F0CDA42-8050-DA44-B1D0-11346868CBE7}" type="presParOf" srcId="{18A1E07A-D474-2047-81D6-12B907FF0006}" destId="{F435E82B-63CF-3841-880B-E62508B5C6C2}" srcOrd="1" destOrd="0" presId="urn:microsoft.com/office/officeart/2005/8/layout/pList2"/>
    <dgm:cxn modelId="{B9EDC6FA-9127-CF4A-9567-97B97A0149CD}"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a:latin typeface="Calibri Light"/>
              <a:cs typeface="Calibri Light"/>
            </a:rPr>
            <a:t>Data-architectuur</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a:latin typeface="Calibri Light"/>
              <a:cs typeface="Calibri Light"/>
            </a:rPr>
            <a:t>Data-lifecycle</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pPr algn="l"/>
          <a:r>
            <a:rPr lang="nl-NL" sz="1600" b="0" i="0" dirty="0">
              <a:latin typeface="Calibri Light"/>
              <a:cs typeface="Calibri Light"/>
            </a:rPr>
            <a:t>Modellen voor Key Performance Indicatoren (KPI’s)</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a:latin typeface="Calibri Light"/>
              <a:cs typeface="Calibri Light"/>
            </a:rPr>
            <a:t>Master data management en modellen</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Richtlijnen voor (gebruik) gegevens</a:t>
          </a: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4F6E1963-3059-824C-88C2-16A9E3089C05}">
      <dgm:prSet custT="1"/>
      <dgm:spPr/>
      <dgm:t>
        <a:bodyPr/>
        <a:lstStyle/>
        <a:p>
          <a:r>
            <a:rPr lang="nl-NL" sz="1400" b="0" i="0" dirty="0">
              <a:latin typeface="Calibri Light"/>
              <a:cs typeface="Calibri Light"/>
            </a:rPr>
            <a:t>Structuur van logische en fysieke data</a:t>
          </a:r>
        </a:p>
      </dgm:t>
    </dgm:pt>
    <dgm:pt modelId="{67007B29-8A16-CC49-8622-8AA606FFF6A6}" type="parTrans" cxnId="{CC739543-2F9A-044D-A288-C50BD08B34E5}">
      <dgm:prSet/>
      <dgm:spPr/>
      <dgm:t>
        <a:bodyPr/>
        <a:lstStyle/>
        <a:p>
          <a:endParaRPr lang="nl-NL"/>
        </a:p>
      </dgm:t>
    </dgm:pt>
    <dgm:pt modelId="{B5862B7C-BE05-F041-97E7-96E80EDCAB3C}" type="sibTrans" cxnId="{CC739543-2F9A-044D-A288-C50BD08B34E5}">
      <dgm:prSet/>
      <dgm:spPr/>
      <dgm:t>
        <a:bodyPr/>
        <a:lstStyle/>
        <a:p>
          <a:endParaRPr lang="nl-NL"/>
        </a:p>
      </dgm:t>
    </dgm:pt>
    <dgm:pt modelId="{B1C355FD-350F-DE41-B38B-2BDD3A46C0B5}">
      <dgm:prSet custT="1"/>
      <dgm:spPr/>
      <dgm:t>
        <a:bodyPr/>
        <a:lstStyle/>
        <a:p>
          <a:r>
            <a:rPr lang="nl-NL" sz="1400" b="0" i="0" dirty="0">
              <a:latin typeface="Calibri Light"/>
              <a:cs typeface="Calibri Light"/>
            </a:rPr>
            <a:t>Databronnen</a:t>
          </a:r>
        </a:p>
      </dgm:t>
    </dgm:pt>
    <dgm:pt modelId="{DC551F02-9E1E-8444-9C26-378432A451E3}" type="parTrans" cxnId="{738880DD-4B92-554F-BB70-D399D1A4B1C3}">
      <dgm:prSet/>
      <dgm:spPr/>
      <dgm:t>
        <a:bodyPr/>
        <a:lstStyle/>
        <a:p>
          <a:endParaRPr lang="nl-NL"/>
        </a:p>
      </dgm:t>
    </dgm:pt>
    <dgm:pt modelId="{12B056D0-8AC8-DF45-B89A-A5C47ECBDF35}" type="sibTrans" cxnId="{738880DD-4B92-554F-BB70-D399D1A4B1C3}">
      <dgm:prSet/>
      <dgm:spPr/>
      <dgm:t>
        <a:bodyPr/>
        <a:lstStyle/>
        <a:p>
          <a:endParaRPr lang="nl-NL"/>
        </a:p>
      </dgm:t>
    </dgm:pt>
    <dgm:pt modelId="{39194C92-66DC-B642-A3C1-F3027796C5DF}">
      <dgm:prSet custT="1"/>
      <dgm:spPr/>
      <dgm:t>
        <a:bodyPr/>
        <a:lstStyle/>
        <a:p>
          <a:endParaRPr lang="nl-NL" sz="1400" b="0" i="0" dirty="0">
            <a:latin typeface="Calibri Light"/>
            <a:cs typeface="Calibri Light"/>
          </a:endParaRPr>
        </a:p>
      </dgm:t>
    </dgm:pt>
    <dgm:pt modelId="{11CF7AE7-1741-1B48-8015-8486D0FCC5A7}" type="parTrans" cxnId="{195F0941-81E0-6346-87D8-DEDD8DCF70B6}">
      <dgm:prSet/>
      <dgm:spPr/>
      <dgm:t>
        <a:bodyPr/>
        <a:lstStyle/>
        <a:p>
          <a:endParaRPr lang="nl-NL"/>
        </a:p>
      </dgm:t>
    </dgm:pt>
    <dgm:pt modelId="{E43B2E90-6E2B-6749-B196-7D6A34E56F8F}" type="sibTrans" cxnId="{195F0941-81E0-6346-87D8-DEDD8DCF70B6}">
      <dgm:prSet/>
      <dgm:spPr/>
      <dgm:t>
        <a:bodyPr/>
        <a:lstStyle/>
        <a:p>
          <a:endParaRPr lang="nl-NL"/>
        </a:p>
      </dgm:t>
    </dgm:pt>
    <dgm:pt modelId="{75583B38-321F-7E4A-B8BA-6AAAB94E1CA7}">
      <dgm:prSet phldrT="[Tekst]" custT="1"/>
      <dgm:spPr/>
      <dgm:t>
        <a:bodyPr/>
        <a:lstStyle/>
        <a:p>
          <a:pPr algn="l"/>
          <a:r>
            <a:rPr lang="nl-NL" sz="1400" b="0" i="0" dirty="0">
              <a:latin typeface="Calibri Light"/>
              <a:cs typeface="Calibri Light"/>
            </a:rPr>
            <a:t>Verzamelen, vastleggen, beslissen, gebruiken, archiveren of vernietigen</a:t>
          </a:r>
        </a:p>
      </dgm:t>
    </dgm:pt>
    <dgm:pt modelId="{C92C3433-D92F-0741-9CD3-4C00E3F51A62}" type="parTrans" cxnId="{869E6EC5-9FB2-1E4F-9515-CC6022453BEE}">
      <dgm:prSet/>
      <dgm:spPr/>
    </dgm:pt>
    <dgm:pt modelId="{45BEC742-DF66-A746-8478-0E213CD27DBC}" type="sibTrans" cxnId="{869E6EC5-9FB2-1E4F-9515-CC6022453BEE}">
      <dgm:prSet/>
      <dgm:spPr/>
    </dgm:pt>
    <dgm:pt modelId="{BE3B4663-785A-9A40-8F27-CD1BC32899DA}">
      <dgm:prSet phldrT="[Tekst]" custT="1"/>
      <dgm:spPr/>
      <dgm:t>
        <a:bodyPr/>
        <a:lstStyle/>
        <a:p>
          <a:pPr algn="l"/>
          <a:r>
            <a:rPr lang="nl-NL" sz="1400" b="0" i="0" dirty="0">
              <a:latin typeface="Calibri Light"/>
              <a:cs typeface="Calibri Light"/>
            </a:rPr>
            <a:t>Voor meten baten IV</a:t>
          </a:r>
        </a:p>
      </dgm:t>
    </dgm:pt>
    <dgm:pt modelId="{705479F8-93BD-7145-95E7-2CFACCCF26C5}" type="parTrans" cxnId="{70FD3789-C9CC-D04B-A924-EE316DE80A16}">
      <dgm:prSet/>
      <dgm:spPr/>
    </dgm:pt>
    <dgm:pt modelId="{503C345F-7F8F-4744-BA1F-CB784443F600}" type="sibTrans" cxnId="{70FD3789-C9CC-D04B-A924-EE316DE80A16}">
      <dgm:prSet/>
      <dgm:spPr/>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prstClr val="black"/>
              <a:schemeClr val="accent6">
                <a:tint val="45000"/>
                <a:satMod val="400000"/>
              </a:schemeClr>
            </a:duotone>
          </a:blip>
          <a:srcRect/>
          <a:stretch>
            <a:fillRect l="-9000" r="-9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dpi="0" rotWithShape="1">
          <a:blip xmlns:r="http://schemas.openxmlformats.org/officeDocument/2006/relationships" r:embed="rId2">
            <a:duotone>
              <a:prstClr val="black"/>
              <a:schemeClr val="accent6">
                <a:tint val="45000"/>
                <a:satMod val="400000"/>
              </a:schemeClr>
            </a:duotone>
          </a:blip>
          <a:srcRect/>
          <a:stretch>
            <a:fillRect l="14507" t="-7343" r="14507" b="-7343"/>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prstClr val="black"/>
              <a:schemeClr val="accent6">
                <a:tint val="45000"/>
                <a:satMod val="400000"/>
              </a:schemeClr>
            </a:duotone>
          </a:blip>
          <a:srcRect/>
          <a:stretch>
            <a:fillRect l="-18000" r="-18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prstClr val="black"/>
              <a:schemeClr val="accent6">
                <a:tint val="45000"/>
                <a:satMod val="400000"/>
              </a:schemeClr>
            </a:duotone>
          </a:blip>
          <a:srcRect/>
          <a:stretch>
            <a:fillRect t="-18000" b="-18000"/>
          </a:stretch>
        </a:blipFill>
      </dgm:spPr>
    </dgm:pt>
  </dgm:ptLst>
  <dgm:cxnLst>
    <dgm:cxn modelId="{CC00B114-21A1-904A-A52E-4DFED3240DAD}" type="presOf" srcId="{39194C92-66DC-B642-A3C1-F3027796C5DF}" destId="{756181F0-2C4D-7045-9E52-50FF9393B946}" srcOrd="0" destOrd="3"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CBAD5C1B-3424-3F42-A081-97786F5C371E}" type="presOf" srcId="{86D62511-2F11-49DD-B761-CFC10D9ADB30}" destId="{306D27C5-D9F5-CA45-B6E0-1BECB26D2ED4}" srcOrd="0" destOrd="0"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C7647337-B249-C84D-A07D-50BE799E8921}" srcId="{0A69292D-3161-4C61-97EB-45DC0B435A4B}" destId="{D464C271-22FE-BD41-8257-834D5F5D7341}" srcOrd="0" destOrd="0" parTransId="{FB7FD86E-3E30-434C-8F52-03213379F534}" sibTransId="{FD28B331-461B-3A44-BFEE-29AF3FE80B42}"/>
    <dgm:cxn modelId="{D869DA5D-8CE2-5443-B618-8FB5E4C7CEC5}" type="presOf" srcId="{AF824766-8817-467B-BC63-CD3B22DD52BF}" destId="{756181F0-2C4D-7045-9E52-50FF9393B946}" srcOrd="0" destOrd="0" presId="urn:microsoft.com/office/officeart/2005/8/layout/pList2"/>
    <dgm:cxn modelId="{195F0941-81E0-6346-87D8-DEDD8DCF70B6}" srcId="{AF824766-8817-467B-BC63-CD3B22DD52BF}" destId="{39194C92-66DC-B642-A3C1-F3027796C5DF}" srcOrd="2" destOrd="0" parTransId="{11CF7AE7-1741-1B48-8015-8486D0FCC5A7}" sibTransId="{E43B2E90-6E2B-6749-B196-7D6A34E56F8F}"/>
    <dgm:cxn modelId="{CC739543-2F9A-044D-A288-C50BD08B34E5}" srcId="{AF824766-8817-467B-BC63-CD3B22DD52BF}" destId="{4F6E1963-3059-824C-88C2-16A9E3089C05}" srcOrd="0" destOrd="0" parTransId="{67007B29-8A16-CC49-8622-8AA606FFF6A6}" sibTransId="{B5862B7C-BE05-F041-97E7-96E80EDCAB3C}"/>
    <dgm:cxn modelId="{D5233170-4EC1-C549-9A18-079A171CEDAE}" type="presOf" srcId="{0A69292D-3161-4C61-97EB-45DC0B435A4B}" destId="{C78226FA-D035-8841-BAE6-9370565E477E}" srcOrd="0" destOrd="0" presId="urn:microsoft.com/office/officeart/2005/8/layout/pList2"/>
    <dgm:cxn modelId="{AD113B71-74B0-A04D-A2F6-1718A66CEC1E}" type="presOf" srcId="{BE3B4663-785A-9A40-8F27-CD1BC32899DA}" destId="{340D608E-D829-DA46-9862-5D82CAFC779F}" srcOrd="0" destOrd="1" presId="urn:microsoft.com/office/officeart/2005/8/layout/pList2"/>
    <dgm:cxn modelId="{33FE9774-5D6E-6647-9150-D67470DFCEE6}" type="presOf" srcId="{D464C271-22FE-BD41-8257-834D5F5D7341}" destId="{C78226FA-D035-8841-BAE6-9370565E477E}" srcOrd="0" destOrd="1"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70FD3789-C9CC-D04B-A924-EE316DE80A16}" srcId="{3CC054DB-2730-485C-A8A9-B0DC5FD29D3F}" destId="{BE3B4663-785A-9A40-8F27-CD1BC32899DA}" srcOrd="0" destOrd="0" parTransId="{705479F8-93BD-7145-95E7-2CFACCCF26C5}" sibTransId="{503C345F-7F8F-4744-BA1F-CB784443F600}"/>
    <dgm:cxn modelId="{9AB059A6-3CEF-9248-BE46-139C9967A7AC}" type="presOf" srcId="{B1C355FD-350F-DE41-B38B-2BDD3A46C0B5}" destId="{756181F0-2C4D-7045-9E52-50FF9393B946}" srcOrd="0" destOrd="2" presId="urn:microsoft.com/office/officeart/2005/8/layout/pList2"/>
    <dgm:cxn modelId="{9711F4AF-8C2D-4246-AFF5-E96BC7A2F723}" type="presOf" srcId="{BA5BC41E-BDC8-4927-BFDD-E6CD6DB8F4EA}" destId="{D40E83AD-7A2F-F14B-9FAF-D1DBF5B397D0}" srcOrd="0" destOrd="0" presId="urn:microsoft.com/office/officeart/2005/8/layout/pList2"/>
    <dgm:cxn modelId="{2C4A26B7-DF19-C04E-AEEF-3B2C24C5510B}" type="presOf" srcId="{702BDD41-C010-4314-BF09-B7A4ACCFA98A}" destId="{53CB026F-B785-5141-A88A-62D59EE157C8}" srcOrd="0" destOrd="0" presId="urn:microsoft.com/office/officeart/2005/8/layout/pList2"/>
    <dgm:cxn modelId="{0E2F1EBF-AC71-6846-A3C4-60A4DE5AB282}" type="presOf" srcId="{09D1DD58-50C6-4841-98E4-051ACC9F59A6}" destId="{2905B15F-F853-9A41-A7CB-0D1B7B8F65BE}" srcOrd="0" destOrd="0" presId="urn:microsoft.com/office/officeart/2005/8/layout/pList2"/>
    <dgm:cxn modelId="{FD9794C4-B6BF-D64C-A734-1A58EBA4CCFF}" type="presOf" srcId="{4F6E1963-3059-824C-88C2-16A9E3089C05}" destId="{756181F0-2C4D-7045-9E52-50FF9393B946}" srcOrd="0" destOrd="1" presId="urn:microsoft.com/office/officeart/2005/8/layout/pList2"/>
    <dgm:cxn modelId="{869E6EC5-9FB2-1E4F-9515-CC6022453BEE}" srcId="{BA5BC41E-BDC8-4927-BFDD-E6CD6DB8F4EA}" destId="{75583B38-321F-7E4A-B8BA-6AAAB94E1CA7}" srcOrd="0" destOrd="0" parTransId="{C92C3433-D92F-0741-9CD3-4C00E3F51A62}" sibTransId="{45BEC742-DF66-A746-8478-0E213CD27DBC}"/>
    <dgm:cxn modelId="{7E57F9D1-8D68-634F-AB7A-1BFAA9D0BED1}" type="presOf" srcId="{A4CEAA13-3DB4-4ADA-BC99-B5A6D8C69B57}" destId="{6F5BAFB3-7C5C-0B45-91F7-2BF2E94B6F45}" srcOrd="0" destOrd="0" presId="urn:microsoft.com/office/officeart/2005/8/layout/pList2"/>
    <dgm:cxn modelId="{1F5704D6-8DF4-CD49-AD72-5EB307011583}" type="presOf" srcId="{3CC054DB-2730-485C-A8A9-B0DC5FD29D3F}" destId="{340D608E-D829-DA46-9862-5D82CAFC779F}" srcOrd="0" destOrd="0" presId="urn:microsoft.com/office/officeart/2005/8/layout/pList2"/>
    <dgm:cxn modelId="{738880DD-4B92-554F-BB70-D399D1A4B1C3}" srcId="{AF824766-8817-467B-BC63-CD3B22DD52BF}" destId="{B1C355FD-350F-DE41-B38B-2BDD3A46C0B5}" srcOrd="1" destOrd="0" parTransId="{DC551F02-9E1E-8444-9C26-378432A451E3}" sibTransId="{12B056D0-8AC8-DF45-B89A-A5C47ECBDF35}"/>
    <dgm:cxn modelId="{9AF08BFF-CDAD-8049-99E7-0822D1FDC6B6}" type="presOf" srcId="{75583B38-321F-7E4A-B8BA-6AAAB94E1CA7}" destId="{D40E83AD-7A2F-F14B-9FAF-D1DBF5B397D0}" srcOrd="0" destOrd="1" presId="urn:microsoft.com/office/officeart/2005/8/layout/pList2"/>
    <dgm:cxn modelId="{D385DEB3-22D9-7242-91AA-5ACC67471A2E}" type="presParOf" srcId="{6F5BAFB3-7C5C-0B45-91F7-2BF2E94B6F45}" destId="{A494695E-4C0D-574C-ACCA-CBD1A2C71779}" srcOrd="0" destOrd="0" presId="urn:microsoft.com/office/officeart/2005/8/layout/pList2"/>
    <dgm:cxn modelId="{324323FA-C559-B241-AAC7-5DC765682DC4}" type="presParOf" srcId="{6F5BAFB3-7C5C-0B45-91F7-2BF2E94B6F45}" destId="{E92B6EC2-7C66-C248-9F86-0212BCB29680}" srcOrd="1" destOrd="0" presId="urn:microsoft.com/office/officeart/2005/8/layout/pList2"/>
    <dgm:cxn modelId="{106712E6-6869-EC45-8E14-B7E52FD5C42E}" type="presParOf" srcId="{E92B6EC2-7C66-C248-9F86-0212BCB29680}" destId="{1E60B6FD-2C3F-4549-B4FF-A5169E66564A}" srcOrd="0" destOrd="0" presId="urn:microsoft.com/office/officeart/2005/8/layout/pList2"/>
    <dgm:cxn modelId="{0A0ED7F4-8A20-9643-BFF9-282CBF2A1F33}" type="presParOf" srcId="{1E60B6FD-2C3F-4549-B4FF-A5169E66564A}" destId="{756181F0-2C4D-7045-9E52-50FF9393B946}" srcOrd="0" destOrd="0" presId="urn:microsoft.com/office/officeart/2005/8/layout/pList2"/>
    <dgm:cxn modelId="{6DE832E0-51B7-A04D-9524-6AE13CB04C8A}" type="presParOf" srcId="{1E60B6FD-2C3F-4549-B4FF-A5169E66564A}" destId="{06400C5D-59E5-6F44-A9C8-171CC79FF8AF}" srcOrd="1" destOrd="0" presId="urn:microsoft.com/office/officeart/2005/8/layout/pList2"/>
    <dgm:cxn modelId="{7CEA62F5-44A0-154E-8CF9-B74D10AD7347}" type="presParOf" srcId="{1E60B6FD-2C3F-4549-B4FF-A5169E66564A}" destId="{95160E7A-A78E-8340-B5D9-1260012B5812}" srcOrd="2" destOrd="0" presId="urn:microsoft.com/office/officeart/2005/8/layout/pList2"/>
    <dgm:cxn modelId="{1C799BE7-3532-734D-9E35-89478D8E880C}" type="presParOf" srcId="{E92B6EC2-7C66-C248-9F86-0212BCB29680}" destId="{2905B15F-F853-9A41-A7CB-0D1B7B8F65BE}" srcOrd="1" destOrd="0" presId="urn:microsoft.com/office/officeart/2005/8/layout/pList2"/>
    <dgm:cxn modelId="{E2D7561D-B7BE-694B-A448-6D79B8975F77}" type="presParOf" srcId="{E92B6EC2-7C66-C248-9F86-0212BCB29680}" destId="{D00907A0-57B0-5C4C-8C75-6331C0CFFD07}" srcOrd="2" destOrd="0" presId="urn:microsoft.com/office/officeart/2005/8/layout/pList2"/>
    <dgm:cxn modelId="{C54FA082-64A2-7545-99E6-CE2EDBDAA4C6}" type="presParOf" srcId="{D00907A0-57B0-5C4C-8C75-6331C0CFFD07}" destId="{D40E83AD-7A2F-F14B-9FAF-D1DBF5B397D0}" srcOrd="0" destOrd="0" presId="urn:microsoft.com/office/officeart/2005/8/layout/pList2"/>
    <dgm:cxn modelId="{F801100F-7667-C04F-B2F8-E4DB16EF7395}" type="presParOf" srcId="{D00907A0-57B0-5C4C-8C75-6331C0CFFD07}" destId="{26D2E027-F668-8B46-B8B8-24D4412C8CB9}" srcOrd="1" destOrd="0" presId="urn:microsoft.com/office/officeart/2005/8/layout/pList2"/>
    <dgm:cxn modelId="{DB234EF6-3018-544A-B0A7-A37263FFB5F1}" type="presParOf" srcId="{D00907A0-57B0-5C4C-8C75-6331C0CFFD07}" destId="{072F6A7A-3416-3C43-98CB-A52B54D14812}" srcOrd="2" destOrd="0" presId="urn:microsoft.com/office/officeart/2005/8/layout/pList2"/>
    <dgm:cxn modelId="{4D006F98-7082-9246-9B96-82D5BF51C6A8}" type="presParOf" srcId="{E92B6EC2-7C66-C248-9F86-0212BCB29680}" destId="{306D27C5-D9F5-CA45-B6E0-1BECB26D2ED4}" srcOrd="3" destOrd="0" presId="urn:microsoft.com/office/officeart/2005/8/layout/pList2"/>
    <dgm:cxn modelId="{5B974B1B-FD42-2346-84D4-4994DB45EEA4}" type="presParOf" srcId="{E92B6EC2-7C66-C248-9F86-0212BCB29680}" destId="{9C243150-5592-5E4F-8DC1-C0B8CF0D49A4}" srcOrd="4" destOrd="0" presId="urn:microsoft.com/office/officeart/2005/8/layout/pList2"/>
    <dgm:cxn modelId="{98C27FB0-BF91-B244-A42F-68C3D28FAB9C}" type="presParOf" srcId="{9C243150-5592-5E4F-8DC1-C0B8CF0D49A4}" destId="{340D608E-D829-DA46-9862-5D82CAFC779F}" srcOrd="0" destOrd="0" presId="urn:microsoft.com/office/officeart/2005/8/layout/pList2"/>
    <dgm:cxn modelId="{FE55F570-EFB3-F447-96DD-EEDBCA5129FB}" type="presParOf" srcId="{9C243150-5592-5E4F-8DC1-C0B8CF0D49A4}" destId="{70E7EC49-D3CF-D146-9E93-15ECA7437B95}" srcOrd="1" destOrd="0" presId="urn:microsoft.com/office/officeart/2005/8/layout/pList2"/>
    <dgm:cxn modelId="{43FF883F-9510-6E4F-8DF4-E4EA17180D32}" type="presParOf" srcId="{9C243150-5592-5E4F-8DC1-C0B8CF0D49A4}" destId="{86F10337-262D-014E-9E82-FD0D2721CC66}" srcOrd="2" destOrd="0" presId="urn:microsoft.com/office/officeart/2005/8/layout/pList2"/>
    <dgm:cxn modelId="{5273230A-50BD-604A-BDF8-B5AB6BCB2B22}" type="presParOf" srcId="{E92B6EC2-7C66-C248-9F86-0212BCB29680}" destId="{53CB026F-B785-5141-A88A-62D59EE157C8}" srcOrd="5" destOrd="0" presId="urn:microsoft.com/office/officeart/2005/8/layout/pList2"/>
    <dgm:cxn modelId="{186C85BA-13E9-0A42-BBE4-FB7178CAC3FE}" type="presParOf" srcId="{E92B6EC2-7C66-C248-9F86-0212BCB29680}" destId="{18A1E07A-D474-2047-81D6-12B907FF0006}" srcOrd="6" destOrd="0" presId="urn:microsoft.com/office/officeart/2005/8/layout/pList2"/>
    <dgm:cxn modelId="{2679C9E1-8C58-8C46-8902-6AB98B4437FE}" type="presParOf" srcId="{18A1E07A-D474-2047-81D6-12B907FF0006}" destId="{C78226FA-D035-8841-BAE6-9370565E477E}" srcOrd="0" destOrd="0" presId="urn:microsoft.com/office/officeart/2005/8/layout/pList2"/>
    <dgm:cxn modelId="{D1D8EF87-46B7-9243-BF39-B827BBD5430A}" type="presParOf" srcId="{18A1E07A-D474-2047-81D6-12B907FF0006}" destId="{F435E82B-63CF-3841-880B-E62508B5C6C2}" srcOrd="1" destOrd="0" presId="urn:microsoft.com/office/officeart/2005/8/layout/pList2"/>
    <dgm:cxn modelId="{532C40A8-A85F-8C4A-8527-9DCDBB117C1D}"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a:latin typeface="Calibri Light"/>
              <a:cs typeface="Calibri Light"/>
            </a:rPr>
            <a:t>Management van de </a:t>
          </a:r>
          <a:br>
            <a:rPr lang="nl-NL" sz="1600" b="0" i="0" dirty="0">
              <a:latin typeface="Calibri Light"/>
              <a:cs typeface="Calibri Light"/>
            </a:rPr>
          </a:br>
          <a:r>
            <a:rPr lang="nl-NL" sz="1600" b="0" i="0" dirty="0">
              <a:latin typeface="Calibri Light"/>
              <a:cs typeface="Calibri Light"/>
            </a:rPr>
            <a:t>diensten-portfolio</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err="1">
              <a:latin typeface="Calibri Light"/>
              <a:cs typeface="Calibri Light"/>
            </a:rPr>
            <a:t>Sourcing</a:t>
          </a:r>
          <a:r>
            <a:rPr lang="nl-NL" sz="1600" b="0" i="0" dirty="0">
              <a:latin typeface="Calibri Light"/>
              <a:cs typeface="Calibri Light"/>
            </a:rPr>
            <a:t>-strategie</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pPr algn="l"/>
          <a:r>
            <a:rPr lang="nl-NL" sz="1600" b="0" i="0" dirty="0">
              <a:latin typeface="Calibri Light"/>
              <a:cs typeface="Calibri Light"/>
            </a:rPr>
            <a:t>Eisen aan </a:t>
          </a:r>
          <a:r>
            <a:rPr lang="nl-NL" sz="1600" b="0" i="0" dirty="0" err="1">
              <a:latin typeface="Calibri Light"/>
              <a:cs typeface="Calibri Light"/>
            </a:rPr>
            <a:t>infor-matieservices</a:t>
          </a:r>
          <a:endParaRPr lang="nl-NL" sz="1600" b="0" i="0" dirty="0">
            <a:latin typeface="Calibri Light"/>
            <a:cs typeface="Calibri Light"/>
          </a:endParaRP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pPr algn="l"/>
          <a:r>
            <a:rPr lang="nl-NL" sz="1600" b="0" i="0" dirty="0">
              <a:latin typeface="Calibri Light"/>
              <a:cs typeface="Calibri Light"/>
            </a:rPr>
            <a:t>Service-integratie</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39194C92-66DC-B642-A3C1-F3027796C5DF}">
      <dgm:prSet custT="1"/>
      <dgm:spPr/>
      <dgm:t>
        <a:bodyPr/>
        <a:lstStyle/>
        <a:p>
          <a:endParaRPr lang="nl-NL" sz="1400" b="0" i="0" dirty="0">
            <a:latin typeface="Calibri Light"/>
            <a:cs typeface="Calibri Light"/>
          </a:endParaRPr>
        </a:p>
      </dgm:t>
    </dgm:pt>
    <dgm:pt modelId="{11CF7AE7-1741-1B48-8015-8486D0FCC5A7}" type="parTrans" cxnId="{195F0941-81E0-6346-87D8-DEDD8DCF70B6}">
      <dgm:prSet/>
      <dgm:spPr/>
      <dgm:t>
        <a:bodyPr/>
        <a:lstStyle/>
        <a:p>
          <a:endParaRPr lang="nl-NL"/>
        </a:p>
      </dgm:t>
    </dgm:pt>
    <dgm:pt modelId="{E43B2E90-6E2B-6749-B196-7D6A34E56F8F}" type="sibTrans" cxnId="{195F0941-81E0-6346-87D8-DEDD8DCF70B6}">
      <dgm:prSet/>
      <dgm:spPr/>
      <dgm:t>
        <a:bodyPr/>
        <a:lstStyle/>
        <a:p>
          <a:endParaRPr lang="nl-NL"/>
        </a:p>
      </dgm:t>
    </dgm:pt>
    <dgm:pt modelId="{3B504821-EE91-7244-A64D-7A14FBD78808}">
      <dgm:prSet custT="1"/>
      <dgm:spPr/>
      <dgm:t>
        <a:bodyPr/>
        <a:lstStyle/>
        <a:p>
          <a:r>
            <a:rPr lang="nl-NL" sz="1400" b="0" i="0" dirty="0">
              <a:latin typeface="Calibri Light"/>
              <a:cs typeface="Calibri Light"/>
            </a:rPr>
            <a:t>Wat kopen we in?</a:t>
          </a:r>
        </a:p>
      </dgm:t>
    </dgm:pt>
    <dgm:pt modelId="{4BC141AE-9949-1744-8B00-8BC24C104DB7}" type="parTrans" cxnId="{31AEB06F-EB79-234B-AD97-E8AEDE5FC000}">
      <dgm:prSet/>
      <dgm:spPr/>
    </dgm:pt>
    <dgm:pt modelId="{9D0ED0B6-78DE-B142-B972-438B49C3D4E4}" type="sibTrans" cxnId="{31AEB06F-EB79-234B-AD97-E8AEDE5FC000}">
      <dgm:prSet/>
      <dgm:spPr/>
    </dgm:pt>
    <dgm:pt modelId="{7081229B-1112-2E49-B0A8-E7BDED23FD75}">
      <dgm:prSet custT="1"/>
      <dgm:spPr/>
      <dgm:t>
        <a:bodyPr/>
        <a:lstStyle/>
        <a:p>
          <a:r>
            <a:rPr lang="nl-NL" sz="1400" b="0" i="0" dirty="0">
              <a:latin typeface="Calibri Light"/>
              <a:cs typeface="Calibri Light"/>
            </a:rPr>
            <a:t>Wat besteden we uit?</a:t>
          </a:r>
        </a:p>
      </dgm:t>
    </dgm:pt>
    <dgm:pt modelId="{56DE912A-9BDA-E447-8FC2-DA143940080E}" type="parTrans" cxnId="{5DA4D28B-1F43-EA4E-A997-113B9BF2421F}">
      <dgm:prSet/>
      <dgm:spPr/>
    </dgm:pt>
    <dgm:pt modelId="{05088B70-DBEE-BD49-8E71-6A8575DEBD39}" type="sibTrans" cxnId="{5DA4D28B-1F43-EA4E-A997-113B9BF2421F}">
      <dgm:prSet/>
      <dgm:spPr/>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prstClr val="black"/>
              <a:schemeClr val="accent6">
                <a:tint val="45000"/>
                <a:satMod val="400000"/>
              </a:schemeClr>
            </a:duotone>
          </a:blip>
          <a:srcRect/>
          <a:stretch>
            <a:fillRect t="-2000" b="-2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prstClr val="black"/>
              <a:schemeClr val="accent6">
                <a:tint val="45000"/>
                <a:satMod val="400000"/>
              </a:schemeClr>
            </a:duotone>
          </a:blip>
          <a:srcRect/>
          <a:stretch>
            <a:fillRect t="-13000" b="-13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prstClr val="black"/>
              <a:schemeClr val="accent6">
                <a:tint val="45000"/>
                <a:satMod val="400000"/>
              </a:schemeClr>
            </a:duotone>
          </a:blip>
          <a:srcRect/>
          <a:stretch>
            <a:fillRect t="-35000" b="-35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prstClr val="black"/>
              <a:schemeClr val="accent6">
                <a:tint val="45000"/>
                <a:satMod val="400000"/>
              </a:schemeClr>
            </a:duotone>
          </a:blip>
          <a:srcRect/>
          <a:stretch>
            <a:fillRect l="-4000" r="-4000"/>
          </a:stretch>
        </a:blipFill>
      </dgm:spPr>
    </dgm:pt>
  </dgm:ptLst>
  <dgm:cxnLst>
    <dgm:cxn modelId="{5E79440D-B35F-4B48-853B-A69D65BE22CA}" type="presOf" srcId="{BA5BC41E-BDC8-4927-BFDD-E6CD6DB8F4EA}" destId="{D40E83AD-7A2F-F14B-9FAF-D1DBF5B397D0}" srcOrd="0" destOrd="0"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B0C3F81C-1CF3-C64B-8284-58E7D102204F}" type="presOf" srcId="{A4CEAA13-3DB4-4ADA-BC99-B5A6D8C69B57}" destId="{6F5BAFB3-7C5C-0B45-91F7-2BF2E94B6F45}" srcOrd="0" destOrd="0" presId="urn:microsoft.com/office/officeart/2005/8/layout/pList2"/>
    <dgm:cxn modelId="{E693D61F-0EBD-E345-9E43-EB2F33DD198C}" type="presOf" srcId="{09D1DD58-50C6-4841-98E4-051ACC9F59A6}" destId="{2905B15F-F853-9A41-A7CB-0D1B7B8F65BE}" srcOrd="0" destOrd="0" presId="urn:microsoft.com/office/officeart/2005/8/layout/pList2"/>
    <dgm:cxn modelId="{F5FDDF2E-DCA3-674E-97B3-3D7ED928729C}" type="presOf" srcId="{0A69292D-3161-4C61-97EB-45DC0B435A4B}" destId="{C78226FA-D035-8841-BAE6-9370565E477E}" srcOrd="0" destOrd="0"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195F0941-81E0-6346-87D8-DEDD8DCF70B6}" srcId="{AF824766-8817-467B-BC63-CD3B22DD52BF}" destId="{39194C92-66DC-B642-A3C1-F3027796C5DF}" srcOrd="0" destOrd="0" parTransId="{11CF7AE7-1741-1B48-8015-8486D0FCC5A7}" sibTransId="{E43B2E90-6E2B-6749-B196-7D6A34E56F8F}"/>
    <dgm:cxn modelId="{49142761-B4D7-0947-B3EA-D50644831229}" type="presOf" srcId="{39194C92-66DC-B642-A3C1-F3027796C5DF}" destId="{756181F0-2C4D-7045-9E52-50FF9393B946}" srcOrd="0" destOrd="1" presId="urn:microsoft.com/office/officeart/2005/8/layout/pList2"/>
    <dgm:cxn modelId="{31AEB06F-EB79-234B-AD97-E8AEDE5FC000}" srcId="{BA5BC41E-BDC8-4927-BFDD-E6CD6DB8F4EA}" destId="{3B504821-EE91-7244-A64D-7A14FBD78808}" srcOrd="0" destOrd="0" parTransId="{4BC141AE-9949-1744-8B00-8BC24C104DB7}" sibTransId="{9D0ED0B6-78DE-B142-B972-438B49C3D4E4}"/>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D96BC18B-4F23-924F-94FE-9DEE44E91ADA}" type="presOf" srcId="{86D62511-2F11-49DD-B761-CFC10D9ADB30}" destId="{306D27C5-D9F5-CA45-B6E0-1BECB26D2ED4}" srcOrd="0" destOrd="0" presId="urn:microsoft.com/office/officeart/2005/8/layout/pList2"/>
    <dgm:cxn modelId="{5DA4D28B-1F43-EA4E-A997-113B9BF2421F}" srcId="{BA5BC41E-BDC8-4927-BFDD-E6CD6DB8F4EA}" destId="{7081229B-1112-2E49-B0A8-E7BDED23FD75}" srcOrd="1" destOrd="0" parTransId="{56DE912A-9BDA-E447-8FC2-DA143940080E}" sibTransId="{05088B70-DBEE-BD49-8E71-6A8575DEBD39}"/>
    <dgm:cxn modelId="{D687FAAF-0E27-EC4D-A5D2-E8BB1CACDD76}" type="presOf" srcId="{702BDD41-C010-4314-BF09-B7A4ACCFA98A}" destId="{53CB026F-B785-5141-A88A-62D59EE157C8}" srcOrd="0" destOrd="0" presId="urn:microsoft.com/office/officeart/2005/8/layout/pList2"/>
    <dgm:cxn modelId="{F02043C5-FDDC-F346-9A6E-FAE0313FC0BB}" type="presOf" srcId="{3CC054DB-2730-485C-A8A9-B0DC5FD29D3F}" destId="{340D608E-D829-DA46-9862-5D82CAFC779F}" srcOrd="0" destOrd="0" presId="urn:microsoft.com/office/officeart/2005/8/layout/pList2"/>
    <dgm:cxn modelId="{5AFA18CF-B539-624A-AEE1-BD5BD0CA147D}" type="presOf" srcId="{3B504821-EE91-7244-A64D-7A14FBD78808}" destId="{D40E83AD-7A2F-F14B-9FAF-D1DBF5B397D0}" srcOrd="0" destOrd="1" presId="urn:microsoft.com/office/officeart/2005/8/layout/pList2"/>
    <dgm:cxn modelId="{10061DE2-938F-4C42-9710-E0EA74B2A487}" type="presOf" srcId="{AF824766-8817-467B-BC63-CD3B22DD52BF}" destId="{756181F0-2C4D-7045-9E52-50FF9393B946}" srcOrd="0" destOrd="0" presId="urn:microsoft.com/office/officeart/2005/8/layout/pList2"/>
    <dgm:cxn modelId="{6089C1FA-3E65-F647-9D81-B6A853D1C766}" type="presOf" srcId="{7081229B-1112-2E49-B0A8-E7BDED23FD75}" destId="{D40E83AD-7A2F-F14B-9FAF-D1DBF5B397D0}" srcOrd="0" destOrd="2" presId="urn:microsoft.com/office/officeart/2005/8/layout/pList2"/>
    <dgm:cxn modelId="{1243AC62-34DC-2349-B413-E36FEE7DE793}" type="presParOf" srcId="{6F5BAFB3-7C5C-0B45-91F7-2BF2E94B6F45}" destId="{A494695E-4C0D-574C-ACCA-CBD1A2C71779}" srcOrd="0" destOrd="0" presId="urn:microsoft.com/office/officeart/2005/8/layout/pList2"/>
    <dgm:cxn modelId="{2FFEB633-510A-D74A-BBAC-FAEFDB3D1A04}" type="presParOf" srcId="{6F5BAFB3-7C5C-0B45-91F7-2BF2E94B6F45}" destId="{E92B6EC2-7C66-C248-9F86-0212BCB29680}" srcOrd="1" destOrd="0" presId="urn:microsoft.com/office/officeart/2005/8/layout/pList2"/>
    <dgm:cxn modelId="{395477D3-36F8-6843-81D5-78AABEBC2B63}" type="presParOf" srcId="{E92B6EC2-7C66-C248-9F86-0212BCB29680}" destId="{1E60B6FD-2C3F-4549-B4FF-A5169E66564A}" srcOrd="0" destOrd="0" presId="urn:microsoft.com/office/officeart/2005/8/layout/pList2"/>
    <dgm:cxn modelId="{396C478B-B901-864C-8C77-CC78B7CFFDBF}" type="presParOf" srcId="{1E60B6FD-2C3F-4549-B4FF-A5169E66564A}" destId="{756181F0-2C4D-7045-9E52-50FF9393B946}" srcOrd="0" destOrd="0" presId="urn:microsoft.com/office/officeart/2005/8/layout/pList2"/>
    <dgm:cxn modelId="{77061F19-A325-D04F-98C8-0D10629512E0}" type="presParOf" srcId="{1E60B6FD-2C3F-4549-B4FF-A5169E66564A}" destId="{06400C5D-59E5-6F44-A9C8-171CC79FF8AF}" srcOrd="1" destOrd="0" presId="urn:microsoft.com/office/officeart/2005/8/layout/pList2"/>
    <dgm:cxn modelId="{BA69772A-DF42-E848-9270-0F0E1DF09EF7}" type="presParOf" srcId="{1E60B6FD-2C3F-4549-B4FF-A5169E66564A}" destId="{95160E7A-A78E-8340-B5D9-1260012B5812}" srcOrd="2" destOrd="0" presId="urn:microsoft.com/office/officeart/2005/8/layout/pList2"/>
    <dgm:cxn modelId="{528DBE24-1F4C-EC4E-9DE0-26E730E7D83A}" type="presParOf" srcId="{E92B6EC2-7C66-C248-9F86-0212BCB29680}" destId="{2905B15F-F853-9A41-A7CB-0D1B7B8F65BE}" srcOrd="1" destOrd="0" presId="urn:microsoft.com/office/officeart/2005/8/layout/pList2"/>
    <dgm:cxn modelId="{AEF77E7B-7BA3-D54F-8EEA-BCB3E6FC9AD1}" type="presParOf" srcId="{E92B6EC2-7C66-C248-9F86-0212BCB29680}" destId="{D00907A0-57B0-5C4C-8C75-6331C0CFFD07}" srcOrd="2" destOrd="0" presId="urn:microsoft.com/office/officeart/2005/8/layout/pList2"/>
    <dgm:cxn modelId="{F5125721-58D2-074B-BF11-3CEAD039F8D4}" type="presParOf" srcId="{D00907A0-57B0-5C4C-8C75-6331C0CFFD07}" destId="{D40E83AD-7A2F-F14B-9FAF-D1DBF5B397D0}" srcOrd="0" destOrd="0" presId="urn:microsoft.com/office/officeart/2005/8/layout/pList2"/>
    <dgm:cxn modelId="{B5F641F4-6C22-A140-938E-67568B4D6A04}" type="presParOf" srcId="{D00907A0-57B0-5C4C-8C75-6331C0CFFD07}" destId="{26D2E027-F668-8B46-B8B8-24D4412C8CB9}" srcOrd="1" destOrd="0" presId="urn:microsoft.com/office/officeart/2005/8/layout/pList2"/>
    <dgm:cxn modelId="{8F1014BD-470A-E54A-B5AD-097DC1EE691A}" type="presParOf" srcId="{D00907A0-57B0-5C4C-8C75-6331C0CFFD07}" destId="{072F6A7A-3416-3C43-98CB-A52B54D14812}" srcOrd="2" destOrd="0" presId="urn:microsoft.com/office/officeart/2005/8/layout/pList2"/>
    <dgm:cxn modelId="{0BC36EE0-B347-DF4B-8B48-850D41747113}" type="presParOf" srcId="{E92B6EC2-7C66-C248-9F86-0212BCB29680}" destId="{306D27C5-D9F5-CA45-B6E0-1BECB26D2ED4}" srcOrd="3" destOrd="0" presId="urn:microsoft.com/office/officeart/2005/8/layout/pList2"/>
    <dgm:cxn modelId="{B928018F-2DBC-7042-999A-97A042CC9AF6}" type="presParOf" srcId="{E92B6EC2-7C66-C248-9F86-0212BCB29680}" destId="{9C243150-5592-5E4F-8DC1-C0B8CF0D49A4}" srcOrd="4" destOrd="0" presId="urn:microsoft.com/office/officeart/2005/8/layout/pList2"/>
    <dgm:cxn modelId="{3F63E2D1-00B5-C64C-B51E-CE1C2F58A591}" type="presParOf" srcId="{9C243150-5592-5E4F-8DC1-C0B8CF0D49A4}" destId="{340D608E-D829-DA46-9862-5D82CAFC779F}" srcOrd="0" destOrd="0" presId="urn:microsoft.com/office/officeart/2005/8/layout/pList2"/>
    <dgm:cxn modelId="{60C591D0-CA4D-0640-A4AA-FEACB1E74615}" type="presParOf" srcId="{9C243150-5592-5E4F-8DC1-C0B8CF0D49A4}" destId="{70E7EC49-D3CF-D146-9E93-15ECA7437B95}" srcOrd="1" destOrd="0" presId="urn:microsoft.com/office/officeart/2005/8/layout/pList2"/>
    <dgm:cxn modelId="{2835E202-EAB9-1F43-AF1A-0C8DD7CEBCF7}" type="presParOf" srcId="{9C243150-5592-5E4F-8DC1-C0B8CF0D49A4}" destId="{86F10337-262D-014E-9E82-FD0D2721CC66}" srcOrd="2" destOrd="0" presId="urn:microsoft.com/office/officeart/2005/8/layout/pList2"/>
    <dgm:cxn modelId="{4B0A26D7-8216-3746-9E30-A81699B1A603}" type="presParOf" srcId="{E92B6EC2-7C66-C248-9F86-0212BCB29680}" destId="{53CB026F-B785-5141-A88A-62D59EE157C8}" srcOrd="5" destOrd="0" presId="urn:microsoft.com/office/officeart/2005/8/layout/pList2"/>
    <dgm:cxn modelId="{7A10052E-0A62-344E-8263-7D02CC7A2CA8}" type="presParOf" srcId="{E92B6EC2-7C66-C248-9F86-0212BCB29680}" destId="{18A1E07A-D474-2047-81D6-12B907FF0006}" srcOrd="6" destOrd="0" presId="urn:microsoft.com/office/officeart/2005/8/layout/pList2"/>
    <dgm:cxn modelId="{B22FF39C-EBD2-0C4C-9079-BB3B259ECF0D}" type="presParOf" srcId="{18A1E07A-D474-2047-81D6-12B907FF0006}" destId="{C78226FA-D035-8841-BAE6-9370565E477E}" srcOrd="0" destOrd="0" presId="urn:microsoft.com/office/officeart/2005/8/layout/pList2"/>
    <dgm:cxn modelId="{61F6952D-A62F-7E4B-88A0-AEDEDD3C300F}" type="presParOf" srcId="{18A1E07A-D474-2047-81D6-12B907FF0006}" destId="{F435E82B-63CF-3841-880B-E62508B5C6C2}" srcOrd="1" destOrd="0" presId="urn:microsoft.com/office/officeart/2005/8/layout/pList2"/>
    <dgm:cxn modelId="{618AD3AB-585D-9644-A9D4-BBE75775152A}"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dgm:spPr>
        <a:solidFill>
          <a:schemeClr val="accent1"/>
        </a:solidFill>
        <a:ln>
          <a:solidFill>
            <a:schemeClr val="accent1"/>
          </a:solidFill>
        </a:ln>
      </dgm:spPr>
      <dgm:t>
        <a:bodyPr/>
        <a:lstStyle/>
        <a:p>
          <a:r>
            <a:rPr lang="nl-NL"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dgm:spPr>
        <a:solidFill>
          <a:srgbClr val="4472C4"/>
        </a:solidFill>
        <a:ln>
          <a:solidFill>
            <a:srgbClr val="4472C4"/>
          </a:solidFill>
        </a:ln>
      </dgm:spPr>
      <dgm:t>
        <a:bodyPr/>
        <a:lstStyle/>
        <a:p>
          <a:r>
            <a:rPr lang="nl-NL" b="0" i="0" dirty="0">
              <a:latin typeface="Calibri"/>
              <a:cs typeface="Calibri"/>
            </a:rPr>
            <a:t>2</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dgm:spPr/>
      <dgm:t>
        <a:bodyPr/>
        <a:lstStyle/>
        <a:p>
          <a:r>
            <a:rPr lang="nl-NL" b="0" i="0" dirty="0">
              <a:latin typeface="Calibri"/>
              <a:cs typeface="Calibri"/>
            </a:rPr>
            <a:t>3</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C429E0E7-E3F7-1E40-9284-7EC747DA94CB}">
      <dgm:prSet phldrT="[Tekst]"/>
      <dgm:spPr>
        <a:solidFill>
          <a:srgbClr val="ED7D31"/>
        </a:solidFill>
        <a:ln>
          <a:solidFill>
            <a:srgbClr val="ED7D31"/>
          </a:solidFill>
        </a:ln>
      </dgm:spPr>
      <dgm:t>
        <a:bodyPr/>
        <a:lstStyle/>
        <a:p>
          <a:r>
            <a:rPr lang="nl-NL" b="0" i="0" dirty="0">
              <a:latin typeface="Calibri"/>
              <a:cs typeface="Calibri"/>
            </a:rPr>
            <a:t>4</a:t>
          </a:r>
        </a:p>
      </dgm:t>
    </dgm:pt>
    <dgm:pt modelId="{AE68A02D-5B66-9642-89C6-6DB307D1C512}" type="parTrans" cxnId="{9F5A7D32-4E0F-FB42-99DD-AD1DD613E759}">
      <dgm:prSet/>
      <dgm:spPr/>
      <dgm:t>
        <a:bodyPr/>
        <a:lstStyle/>
        <a:p>
          <a:endParaRPr lang="nl-NL" b="0" i="0">
            <a:latin typeface="Calibri"/>
            <a:cs typeface="Calibri"/>
          </a:endParaRPr>
        </a:p>
      </dgm:t>
    </dgm:pt>
    <dgm:pt modelId="{56E85428-BC5E-C24A-8573-EA9C23225016}" type="sibTrans" cxnId="{9F5A7D32-4E0F-FB42-99DD-AD1DD613E759}">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Een vraag</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4472C4"/>
          </a:solidFill>
        </a:ln>
      </dgm:spPr>
      <dgm:t>
        <a:bodyPr/>
        <a:lstStyle/>
        <a:p>
          <a:pPr>
            <a:buFontTx/>
            <a:buNone/>
          </a:pPr>
          <a:r>
            <a:rPr lang="nl-NL" sz="2000" dirty="0">
              <a:solidFill>
                <a:schemeClr val="tx1">
                  <a:lumMod val="90000"/>
                  <a:lumOff val="10000"/>
                </a:schemeClr>
              </a:solidFill>
              <a:latin typeface="Calibri Light"/>
              <a:cs typeface="Calibri Light"/>
            </a:rPr>
            <a:t>Wat terminologie</a:t>
          </a: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dgm:t>
        <a:bodyPr/>
        <a:lstStyle/>
        <a:p>
          <a:pPr>
            <a:buFontTx/>
            <a:buNone/>
          </a:pPr>
          <a:r>
            <a:rPr lang="nl-NL" sz="2000" dirty="0">
              <a:solidFill>
                <a:schemeClr val="tx1">
                  <a:lumMod val="90000"/>
                  <a:lumOff val="10000"/>
                </a:schemeClr>
              </a:solidFill>
              <a:latin typeface="Calibri Light"/>
              <a:cs typeface="Calibri Light"/>
            </a:rPr>
            <a:t>Waarom BIM</a:t>
          </a:r>
          <a:endParaRPr lang="nl-NL" sz="2000" b="0" i="0" dirty="0">
            <a:latin typeface="Calibri Light"/>
            <a:cs typeface="Calibri Light"/>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BD6A9D52-93A9-B240-A233-F23AA8464ED8}">
      <dgm:prSet custT="1"/>
      <dgm:spPr>
        <a:ln>
          <a:solidFill>
            <a:srgbClr val="ED7D31"/>
          </a:solidFill>
        </a:ln>
      </dgm:spPr>
      <dgm:t>
        <a:bodyPr/>
        <a:lstStyle/>
        <a:p>
          <a:pPr>
            <a:buFontTx/>
            <a:buNone/>
          </a:pPr>
          <a:r>
            <a:rPr lang="nl-NL" sz="2000" b="1" i="1" dirty="0">
              <a:solidFill>
                <a:srgbClr val="FA923F"/>
              </a:solidFill>
              <a:latin typeface="Calibri"/>
              <a:cs typeface="Calibri"/>
            </a:rPr>
            <a:t>Wat is BIM</a:t>
          </a:r>
        </a:p>
      </dgm:t>
    </dgm:pt>
    <dgm:pt modelId="{B673A1A5-EF1E-2F48-A626-52CF49AFC936}" type="parTrans" cxnId="{532069DF-793C-B94B-A9BB-2A23D82687AA}">
      <dgm:prSet/>
      <dgm:spPr/>
      <dgm:t>
        <a:bodyPr/>
        <a:lstStyle/>
        <a:p>
          <a:endParaRPr lang="nl-NL" b="0" i="0">
            <a:latin typeface="Calibri"/>
            <a:cs typeface="Calibri"/>
          </a:endParaRPr>
        </a:p>
      </dgm:t>
    </dgm:pt>
    <dgm:pt modelId="{729481FC-7519-5C47-8B74-976378D4623C}" type="sibTrans" cxnId="{532069DF-793C-B94B-A9BB-2A23D82687AA}">
      <dgm:prSet/>
      <dgm:spPr/>
      <dgm:t>
        <a:bodyPr/>
        <a:lstStyle/>
        <a:p>
          <a:endParaRPr lang="nl-NL" b="0" i="0">
            <a:latin typeface="Calibri"/>
            <a:cs typeface="Calibri"/>
          </a:endParaRPr>
        </a:p>
      </dgm:t>
    </dgm:pt>
    <dgm:pt modelId="{2C18B6B6-4D85-664A-A0F9-575F7430D61D}">
      <dgm:prSet custT="1"/>
      <dgm:spPr/>
      <dgm:t>
        <a:bodyPr/>
        <a:lstStyle/>
        <a:p>
          <a:pPr>
            <a:buFontTx/>
            <a:buNone/>
          </a:pPr>
          <a:r>
            <a:rPr lang="nl-NL" sz="1400" b="0" i="0" dirty="0">
              <a:latin typeface="Calibri Light"/>
              <a:cs typeface="Calibri Light"/>
            </a:rPr>
            <a:t>5</a:t>
          </a:r>
        </a:p>
      </dgm:t>
    </dgm:pt>
    <dgm:pt modelId="{DB57D43F-249E-B641-A35B-5BD3736FFAB6}" type="parTrans" cxnId="{41FFA6D1-86F3-5346-8F86-AC568980878E}">
      <dgm:prSet/>
      <dgm:spPr/>
      <dgm:t>
        <a:bodyPr/>
        <a:lstStyle/>
        <a:p>
          <a:endParaRPr lang="nl-NL"/>
        </a:p>
      </dgm:t>
    </dgm:pt>
    <dgm:pt modelId="{CE27E347-A7FB-5242-A284-CAE20F15C626}" type="sibTrans" cxnId="{41FFA6D1-86F3-5346-8F86-AC568980878E}">
      <dgm:prSet/>
      <dgm:spPr/>
      <dgm:t>
        <a:bodyPr/>
        <a:lstStyle/>
        <a:p>
          <a:endParaRPr lang="nl-NL"/>
        </a:p>
      </dgm:t>
    </dgm:pt>
    <dgm:pt modelId="{22DBD7EA-76C3-4543-B2CF-217A075A6DEC}">
      <dgm:prSet custT="1"/>
      <dgm:spPr/>
      <dgm:t>
        <a:bodyPr/>
        <a:lstStyle/>
        <a:p>
          <a:pPr>
            <a:buFontTx/>
            <a:buNone/>
          </a:pPr>
          <a:r>
            <a:rPr lang="nl-NL" sz="2000" b="0" i="0" dirty="0">
              <a:latin typeface="Calibri Light"/>
              <a:cs typeface="Calibri Light"/>
            </a:rPr>
            <a:t>Rollen binnen BIM</a:t>
          </a:r>
        </a:p>
      </dgm:t>
    </dgm:pt>
    <dgm:pt modelId="{4E723CA1-71DC-614E-BE59-353CA599B7A2}" type="parTrans" cxnId="{84208533-B260-7A45-8DFF-D4E2AA5BB4B7}">
      <dgm:prSet/>
      <dgm:spPr/>
      <dgm:t>
        <a:bodyPr/>
        <a:lstStyle/>
        <a:p>
          <a:endParaRPr lang="nl-NL"/>
        </a:p>
      </dgm:t>
    </dgm:pt>
    <dgm:pt modelId="{23F1D0A4-9070-5648-9023-7C7BEEF77619}" type="sibTrans" cxnId="{84208533-B260-7A45-8DFF-D4E2AA5BB4B7}">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CF7F137E-240D-9548-8F8C-DE3BE98E3E52}" type="pres">
      <dgm:prSet presAssocID="{56E85428-BC5E-C24A-8573-EA9C23225016}" presName="sp" presStyleCnt="0"/>
      <dgm:spPr/>
    </dgm:pt>
    <dgm:pt modelId="{00908E47-828E-E347-B50E-5F7CD82BA23A}" type="pres">
      <dgm:prSet presAssocID="{2C18B6B6-4D85-664A-A0F9-575F7430D61D}" presName="composite" presStyleCnt="0"/>
      <dgm:spPr/>
    </dgm:pt>
    <dgm:pt modelId="{9D6ECE80-AF06-0249-9578-4F2DE4F0AFF9}" type="pres">
      <dgm:prSet presAssocID="{2C18B6B6-4D85-664A-A0F9-575F7430D61D}" presName="parentText" presStyleLbl="alignNode1" presStyleIdx="4" presStyleCnt="5">
        <dgm:presLayoutVars>
          <dgm:chMax val="1"/>
          <dgm:bulletEnabled val="1"/>
        </dgm:presLayoutVars>
      </dgm:prSet>
      <dgm:spPr/>
    </dgm:pt>
    <dgm:pt modelId="{CAC2C020-6E78-4B45-B4C8-F96FEAA77FB3}" type="pres">
      <dgm:prSet presAssocID="{2C18B6B6-4D85-664A-A0F9-575F7430D61D}" presName="descendantText" presStyleLbl="alignAcc1" presStyleIdx="4" presStyleCnt="5">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84208533-B260-7A45-8DFF-D4E2AA5BB4B7}" srcId="{2C18B6B6-4D85-664A-A0F9-575F7430D61D}" destId="{22DBD7EA-76C3-4543-B2CF-217A075A6DEC}" srcOrd="0" destOrd="0" parTransId="{4E723CA1-71DC-614E-BE59-353CA599B7A2}" sibTransId="{23F1D0A4-9070-5648-9023-7C7BEEF77619}"/>
    <dgm:cxn modelId="{4E825E3C-6EEA-9D42-BA03-57D77C89E4CE}" type="presOf" srcId="{C429E0E7-E3F7-1E40-9284-7EC747DA94CB}" destId="{C57514A3-C0CE-9744-A723-93A605E9D494}" srcOrd="0" destOrd="0" presId="urn:microsoft.com/office/officeart/2005/8/layout/chevron2"/>
    <dgm:cxn modelId="{30FE8041-B8DC-E647-A048-38044734597A}" type="presOf" srcId="{33EAA58C-C7A4-2240-A578-D9E3D24B2837}" destId="{EC7AE2EA-06FF-C547-9434-EF0B82BECBDA}" srcOrd="0" destOrd="0" presId="urn:microsoft.com/office/officeart/2005/8/layout/chevron2"/>
    <dgm:cxn modelId="{87CEAC43-4BDC-744E-A5E0-BAEB9BAD06E9}" type="presOf" srcId="{DA1C2FB0-0DF8-B147-B3D9-46CBF06E4EB0}" destId="{7B9D288A-6BD2-1A40-B0B9-E3FE85D83ED6}" srcOrd="0" destOrd="0" presId="urn:microsoft.com/office/officeart/2005/8/layout/chevron2"/>
    <dgm:cxn modelId="{F161924B-FCF2-4949-A6D5-1CB4C2659EFF}" type="presOf" srcId="{C19951B7-166B-E44C-90C1-CFB9615A7DE2}" destId="{9ACF0CF1-DE3C-8F43-82BE-A592E48C9D53}" srcOrd="0" destOrd="0" presId="urn:microsoft.com/office/officeart/2005/8/layout/chevron2"/>
    <dgm:cxn modelId="{4953FE6F-833C-1545-8825-CD58AB5CE1FF}" type="presOf" srcId="{072F194E-C723-F14A-9F90-685831B561C0}" destId="{768AD8B4-E2C9-FF46-959B-FF489DCFBDE1}" srcOrd="0" destOrd="0" presId="urn:microsoft.com/office/officeart/2005/8/layout/chevron2"/>
    <dgm:cxn modelId="{AF43128D-567A-5C44-A7F4-ED2A533D128D}" type="presOf" srcId="{9CD45D3A-17F2-074E-B563-9000590F639A}" destId="{5E2127FE-E7D9-4246-9D6A-556073ED5070}" srcOrd="0" destOrd="0" presId="urn:microsoft.com/office/officeart/2005/8/layout/chevron2"/>
    <dgm:cxn modelId="{36A7EEA1-249C-2B4D-BA65-6F762898D8DA}" type="presOf" srcId="{D040A011-DBC8-444C-B5B4-237888B13048}" destId="{B2958CAC-D613-0141-A59A-C583001E135C}"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E97ABDAB-999A-1B46-BB9A-1558E820F13B}" type="presOf" srcId="{280C3EFF-4EE0-F343-8EA9-4D87E673FA89}" destId="{F03E87A8-4424-174D-9BEE-A018C9E9E143}" srcOrd="0" destOrd="0" presId="urn:microsoft.com/office/officeart/2005/8/layout/chevron2"/>
    <dgm:cxn modelId="{1D7D9BC4-97F4-5243-B246-49137421DAF4}" type="presOf" srcId="{2C18B6B6-4D85-664A-A0F9-575F7430D61D}" destId="{9D6ECE80-AF06-0249-9578-4F2DE4F0AFF9}"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41FFA6D1-86F3-5346-8F86-AC568980878E}" srcId="{280C3EFF-4EE0-F343-8EA9-4D87E673FA89}" destId="{2C18B6B6-4D85-664A-A0F9-575F7430D61D}" srcOrd="4" destOrd="0" parTransId="{DB57D43F-249E-B641-A35B-5BD3736FFAB6}" sibTransId="{CE27E347-A7FB-5242-A284-CAE20F15C626}"/>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E6E736EA-55DC-CB4F-AD2C-8C04B7E3E53D}" type="presOf" srcId="{BD6A9D52-93A9-B240-A233-F23AA8464ED8}" destId="{320D730F-364A-2E47-9339-3D423ABBC587}" srcOrd="0" destOrd="0" presId="urn:microsoft.com/office/officeart/2005/8/layout/chevron2"/>
    <dgm:cxn modelId="{A2E25DFD-BF43-7842-8CCC-F1C9AFC7E1CE}" type="presOf" srcId="{22DBD7EA-76C3-4543-B2CF-217A075A6DEC}" destId="{CAC2C020-6E78-4B45-B4C8-F96FEAA77FB3}" srcOrd="0" destOrd="0" presId="urn:microsoft.com/office/officeart/2005/8/layout/chevron2"/>
    <dgm:cxn modelId="{B62BA49E-E7B9-E648-84C3-D6896066B04B}" type="presParOf" srcId="{F03E87A8-4424-174D-9BEE-A018C9E9E143}" destId="{3A6AEAF7-9093-9A42-A9FF-D982D623ED9E}" srcOrd="0" destOrd="0" presId="urn:microsoft.com/office/officeart/2005/8/layout/chevron2"/>
    <dgm:cxn modelId="{C5862D5A-3436-2D4D-BF0B-75D5AC8A4C74}" type="presParOf" srcId="{3A6AEAF7-9093-9A42-A9FF-D982D623ED9E}" destId="{B2958CAC-D613-0141-A59A-C583001E135C}" srcOrd="0" destOrd="0" presId="urn:microsoft.com/office/officeart/2005/8/layout/chevron2"/>
    <dgm:cxn modelId="{7104C651-D895-8145-ACC6-A786D23DE4BE}" type="presParOf" srcId="{3A6AEAF7-9093-9A42-A9FF-D982D623ED9E}" destId="{7B9D288A-6BD2-1A40-B0B9-E3FE85D83ED6}" srcOrd="1" destOrd="0" presId="urn:microsoft.com/office/officeart/2005/8/layout/chevron2"/>
    <dgm:cxn modelId="{9EA64574-C847-2243-984C-4BE08ACDAECA}" type="presParOf" srcId="{F03E87A8-4424-174D-9BEE-A018C9E9E143}" destId="{89CB6960-96C0-A84D-A63F-C62444D77939}" srcOrd="1" destOrd="0" presId="urn:microsoft.com/office/officeart/2005/8/layout/chevron2"/>
    <dgm:cxn modelId="{0358121B-B985-C246-91E6-44C7C77A8C0F}" type="presParOf" srcId="{F03E87A8-4424-174D-9BEE-A018C9E9E143}" destId="{6A6CF363-EAA0-3240-89A2-1D30B4EB5312}" srcOrd="2" destOrd="0" presId="urn:microsoft.com/office/officeart/2005/8/layout/chevron2"/>
    <dgm:cxn modelId="{3149A9EC-D575-8548-B875-0F69F62FAB43}" type="presParOf" srcId="{6A6CF363-EAA0-3240-89A2-1D30B4EB5312}" destId="{768AD8B4-E2C9-FF46-959B-FF489DCFBDE1}" srcOrd="0" destOrd="0" presId="urn:microsoft.com/office/officeart/2005/8/layout/chevron2"/>
    <dgm:cxn modelId="{1748EF6E-4E38-4241-AFCE-4E01F734D14D}" type="presParOf" srcId="{6A6CF363-EAA0-3240-89A2-1D30B4EB5312}" destId="{5E2127FE-E7D9-4246-9D6A-556073ED5070}" srcOrd="1" destOrd="0" presId="urn:microsoft.com/office/officeart/2005/8/layout/chevron2"/>
    <dgm:cxn modelId="{14A0E43B-541B-C24A-8154-9CC68C1F9242}" type="presParOf" srcId="{F03E87A8-4424-174D-9BEE-A018C9E9E143}" destId="{D6892F63-7FB1-D749-8FC5-1186466B4B7A}" srcOrd="3" destOrd="0" presId="urn:microsoft.com/office/officeart/2005/8/layout/chevron2"/>
    <dgm:cxn modelId="{A43123A6-BEDD-6049-A4C6-9623FE828F80}" type="presParOf" srcId="{F03E87A8-4424-174D-9BEE-A018C9E9E143}" destId="{5D15E8E0-A38C-7A4D-B5EF-36A1E468F5BB}" srcOrd="4" destOrd="0" presId="urn:microsoft.com/office/officeart/2005/8/layout/chevron2"/>
    <dgm:cxn modelId="{3192BBA3-D1D5-894A-947F-0DF01098CAE9}" type="presParOf" srcId="{5D15E8E0-A38C-7A4D-B5EF-36A1E468F5BB}" destId="{EC7AE2EA-06FF-C547-9434-EF0B82BECBDA}" srcOrd="0" destOrd="0" presId="urn:microsoft.com/office/officeart/2005/8/layout/chevron2"/>
    <dgm:cxn modelId="{F050DCB6-33D4-4E4D-B3EA-C3F0011BB79B}" type="presParOf" srcId="{5D15E8E0-A38C-7A4D-B5EF-36A1E468F5BB}" destId="{9ACF0CF1-DE3C-8F43-82BE-A592E48C9D53}" srcOrd="1" destOrd="0" presId="urn:microsoft.com/office/officeart/2005/8/layout/chevron2"/>
    <dgm:cxn modelId="{15B04F72-7CD6-7C43-8C25-23905A7A40F7}" type="presParOf" srcId="{F03E87A8-4424-174D-9BEE-A018C9E9E143}" destId="{0068E874-7084-3F45-91F1-32AD17444FF3}" srcOrd="5" destOrd="0" presId="urn:microsoft.com/office/officeart/2005/8/layout/chevron2"/>
    <dgm:cxn modelId="{0833E9F4-E071-E642-B75A-5B6596451066}" type="presParOf" srcId="{F03E87A8-4424-174D-9BEE-A018C9E9E143}" destId="{F76E4482-A07E-5F42-BB9A-21AC5E260CFB}" srcOrd="6" destOrd="0" presId="urn:microsoft.com/office/officeart/2005/8/layout/chevron2"/>
    <dgm:cxn modelId="{83F4C1AA-7FA6-C94D-A3CE-20349619AB2B}" type="presParOf" srcId="{F76E4482-A07E-5F42-BB9A-21AC5E260CFB}" destId="{C57514A3-C0CE-9744-A723-93A605E9D494}" srcOrd="0" destOrd="0" presId="urn:microsoft.com/office/officeart/2005/8/layout/chevron2"/>
    <dgm:cxn modelId="{4E8A5D67-D8A6-4C47-9A39-71FDD9160A91}" type="presParOf" srcId="{F76E4482-A07E-5F42-BB9A-21AC5E260CFB}" destId="{320D730F-364A-2E47-9339-3D423ABBC587}" srcOrd="1" destOrd="0" presId="urn:microsoft.com/office/officeart/2005/8/layout/chevron2"/>
    <dgm:cxn modelId="{4446FA0C-5140-9345-BE3B-0110251558C1}" type="presParOf" srcId="{F03E87A8-4424-174D-9BEE-A018C9E9E143}" destId="{CF7F137E-240D-9548-8F8C-DE3BE98E3E52}" srcOrd="7" destOrd="0" presId="urn:microsoft.com/office/officeart/2005/8/layout/chevron2"/>
    <dgm:cxn modelId="{E9B7AD23-F0B1-5845-9090-7429237FD325}" type="presParOf" srcId="{F03E87A8-4424-174D-9BEE-A018C9E9E143}" destId="{00908E47-828E-E347-B50E-5F7CD82BA23A}" srcOrd="8" destOrd="0" presId="urn:microsoft.com/office/officeart/2005/8/layout/chevron2"/>
    <dgm:cxn modelId="{0EA33860-714B-844B-BDFD-C4FB5DE7D7EF}" type="presParOf" srcId="{00908E47-828E-E347-B50E-5F7CD82BA23A}" destId="{9D6ECE80-AF06-0249-9578-4F2DE4F0AFF9}" srcOrd="0" destOrd="0" presId="urn:microsoft.com/office/officeart/2005/8/layout/chevron2"/>
    <dgm:cxn modelId="{77DB9E5D-242A-6D45-95AA-F716A7294991}" type="presParOf" srcId="{00908E47-828E-E347-B50E-5F7CD82BA23A}" destId="{CAC2C020-6E78-4B45-B4C8-F96FEAA77F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pPr algn="l"/>
          <a:r>
            <a:rPr lang="nl-NL" sz="1600" b="0" i="0" dirty="0">
              <a:latin typeface="Calibri Light"/>
              <a:cs typeface="Calibri Light"/>
            </a:rPr>
            <a:t>Belang van technologie-strategie</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a:latin typeface="Calibri Light"/>
              <a:cs typeface="Calibri Light"/>
            </a:rPr>
            <a:t>Integratie van technologie</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pPr algn="l"/>
          <a:r>
            <a:rPr lang="nl-NL" sz="1600" b="0" i="0" dirty="0">
              <a:latin typeface="Calibri Light"/>
              <a:cs typeface="Calibri Light"/>
            </a:rPr>
            <a:t>IT-infrastructuur</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pPr algn="l"/>
          <a:r>
            <a:rPr lang="nl-NL" sz="1400" b="0" i="0" dirty="0">
              <a:latin typeface="Calibri Light"/>
              <a:cs typeface="Calibri Light"/>
            </a:rPr>
            <a:t>Gezamenlijke aanbestedingen</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EF60D5D7-9974-D64E-BC25-9F4EC89849FC}">
      <dgm:prSet phldrT="[Tekst]" custT="1"/>
      <dgm:spPr/>
      <dgm:t>
        <a:bodyPr/>
        <a:lstStyle/>
        <a:p>
          <a:pPr algn="l"/>
          <a:r>
            <a:rPr lang="nl-NL" sz="1400" b="0" i="0" dirty="0">
              <a:latin typeface="Calibri Light"/>
              <a:cs typeface="Calibri Light"/>
            </a:rPr>
            <a:t>Wat is technisch haalbaar?</a:t>
          </a:r>
        </a:p>
      </dgm:t>
    </dgm:pt>
    <dgm:pt modelId="{62A53B3E-5CCB-9247-BEB1-38F4DE05C668}" type="parTrans" cxnId="{6C53C1F5-D0FE-B147-AFB6-EE38139D729D}">
      <dgm:prSet/>
      <dgm:spPr/>
      <dgm:t>
        <a:bodyPr/>
        <a:lstStyle/>
        <a:p>
          <a:endParaRPr lang="nl-NL"/>
        </a:p>
      </dgm:t>
    </dgm:pt>
    <dgm:pt modelId="{E2E773D2-4C0D-E74C-B934-77F71E5A7DAA}" type="sibTrans" cxnId="{6C53C1F5-D0FE-B147-AFB6-EE38139D729D}">
      <dgm:prSet/>
      <dgm:spPr/>
      <dgm:t>
        <a:bodyPr/>
        <a:lstStyle/>
        <a:p>
          <a:endParaRPr lang="nl-NL"/>
        </a:p>
      </dgm:t>
    </dgm:pt>
    <dgm:pt modelId="{B4C2C7E4-6838-A043-A3A6-F750B003F19D}">
      <dgm:prSet custT="1"/>
      <dgm:spPr/>
      <dgm:t>
        <a:bodyPr/>
        <a:lstStyle/>
        <a:p>
          <a:r>
            <a:rPr lang="nl-NL" sz="1400" b="0" i="0" dirty="0">
              <a:latin typeface="Calibri Light"/>
              <a:cs typeface="Calibri Light"/>
            </a:rPr>
            <a:t>Wat is nieuw en bruikbaar?</a:t>
          </a:r>
        </a:p>
      </dgm:t>
    </dgm:pt>
    <dgm:pt modelId="{451AB941-A586-5845-9BCD-AD475BD05AD9}" type="parTrans" cxnId="{88CDC534-E986-4A4E-B8E8-18331660FBE6}">
      <dgm:prSet/>
      <dgm:spPr/>
      <dgm:t>
        <a:bodyPr/>
        <a:lstStyle/>
        <a:p>
          <a:endParaRPr lang="nl-NL"/>
        </a:p>
      </dgm:t>
    </dgm:pt>
    <dgm:pt modelId="{51127753-6562-8545-B0AA-B418619B8782}" type="sibTrans" cxnId="{88CDC534-E986-4A4E-B8E8-18331660FBE6}">
      <dgm:prSet/>
      <dgm:spPr/>
      <dgm:t>
        <a:bodyPr/>
        <a:lstStyle/>
        <a:p>
          <a:endParaRPr lang="nl-NL"/>
        </a:p>
      </dgm:t>
    </dgm:pt>
    <dgm:pt modelId="{CA919537-D9E7-3946-BB9B-F4407AB7DF3B}">
      <dgm:prSet custT="1"/>
      <dgm:spPr/>
      <dgm:t>
        <a:bodyPr/>
        <a:lstStyle/>
        <a:p>
          <a:r>
            <a:rPr lang="nl-NL" sz="1400" b="0" i="0" dirty="0">
              <a:latin typeface="Calibri Light"/>
              <a:cs typeface="Calibri Light"/>
            </a:rPr>
            <a:t>Wat is verouderd en risicovol?</a:t>
          </a:r>
        </a:p>
      </dgm:t>
    </dgm:pt>
    <dgm:pt modelId="{BC0D2DCC-9C1F-E149-8152-29958BB6CFA8}" type="parTrans" cxnId="{3337406E-22B4-264A-9790-86790068D502}">
      <dgm:prSet/>
      <dgm:spPr/>
      <dgm:t>
        <a:bodyPr/>
        <a:lstStyle/>
        <a:p>
          <a:endParaRPr lang="nl-NL"/>
        </a:p>
      </dgm:t>
    </dgm:pt>
    <dgm:pt modelId="{B5FE246F-3CB3-CB4B-9A6C-1450DA8DFE93}" type="sibTrans" cxnId="{3337406E-22B4-264A-9790-86790068D502}">
      <dgm:prSet/>
      <dgm:spPr/>
      <dgm:t>
        <a:bodyPr/>
        <a:lstStyle/>
        <a:p>
          <a:endParaRPr lang="nl-NL"/>
        </a:p>
      </dgm:t>
    </dgm:pt>
    <dgm:pt modelId="{94FF6B5A-E453-564F-8CFD-74AF4F919AB2}">
      <dgm:prSet custT="1"/>
      <dgm:spPr/>
      <dgm:t>
        <a:bodyPr/>
        <a:lstStyle/>
        <a:p>
          <a:r>
            <a:rPr lang="nl-NL" sz="1400" b="0" i="0" dirty="0">
              <a:latin typeface="Calibri Light"/>
              <a:cs typeface="Calibri Light"/>
            </a:rPr>
            <a:t>Met andere (gebruikers)-organisaties</a:t>
          </a:r>
        </a:p>
      </dgm:t>
    </dgm:pt>
    <dgm:pt modelId="{6B7C98BA-3E42-D641-B07F-A9F7D91E4B9D}" type="parTrans" cxnId="{376B176C-E324-2348-BC97-AAA877BE2ADC}">
      <dgm:prSet/>
      <dgm:spPr/>
      <dgm:t>
        <a:bodyPr/>
        <a:lstStyle/>
        <a:p>
          <a:endParaRPr lang="nl-NL"/>
        </a:p>
      </dgm:t>
    </dgm:pt>
    <dgm:pt modelId="{604EF7E5-3CE5-3549-9391-593A4097BC38}" type="sibTrans" cxnId="{376B176C-E324-2348-BC97-AAA877BE2ADC}">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prstClr val="black"/>
              <a:schemeClr val="accent6">
                <a:tint val="45000"/>
                <a:satMod val="400000"/>
              </a:schemeClr>
            </a:duotone>
          </a:blip>
          <a:srcRect/>
          <a:stretch>
            <a:fillRect l="-14000" r="-14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prstClr val="black"/>
              <a:schemeClr val="accent6">
                <a:tint val="45000"/>
                <a:satMod val="400000"/>
              </a:schemeClr>
            </a:duotone>
          </a:blip>
          <a:srcRect/>
          <a:stretch>
            <a:fillRect t="-20000" b="-20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prstClr val="black"/>
              <a:schemeClr val="accent6">
                <a:tint val="45000"/>
                <a:satMod val="400000"/>
              </a:schemeClr>
            </a:duotone>
          </a:blip>
          <a:srcRect/>
          <a:stretch>
            <a:fillRect l="-4000" r="-4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prstClr val="black"/>
              <a:schemeClr val="accent6">
                <a:tint val="45000"/>
                <a:satMod val="400000"/>
              </a:schemeClr>
            </a:duotone>
          </a:blip>
          <a:srcRect/>
          <a:stretch>
            <a:fillRect t="-25000" b="-25000"/>
          </a:stretch>
        </a:blipFill>
      </dgm:spPr>
    </dgm:pt>
  </dgm:ptLst>
  <dgm:cxnLst>
    <dgm:cxn modelId="{B43A9D18-A4D2-2745-BBA2-2454D4FF47EB}" type="presOf" srcId="{94FF6B5A-E453-564F-8CFD-74AF4F919AB2}" destId="{C78226FA-D035-8841-BAE6-9370565E477E}" srcOrd="0" destOrd="1"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B6396828-033C-FB49-8F80-C6BBE20C282A}" type="presOf" srcId="{AF824766-8817-467B-BC63-CD3B22DD52BF}" destId="{756181F0-2C4D-7045-9E52-50FF9393B946}" srcOrd="0" destOrd="0"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88CDC534-E986-4A4E-B8E8-18331660FBE6}" srcId="{AF824766-8817-467B-BC63-CD3B22DD52BF}" destId="{B4C2C7E4-6838-A043-A3A6-F750B003F19D}" srcOrd="0" destOrd="0" parTransId="{451AB941-A586-5845-9BCD-AD475BD05AD9}" sibTransId="{51127753-6562-8545-B0AA-B418619B8782}"/>
    <dgm:cxn modelId="{9065A93B-B684-F247-BCAD-49F1E4C3B4B4}" type="presOf" srcId="{B4C2C7E4-6838-A043-A3A6-F750B003F19D}" destId="{756181F0-2C4D-7045-9E52-50FF9393B946}" srcOrd="0" destOrd="1" presId="urn:microsoft.com/office/officeart/2005/8/layout/pList2"/>
    <dgm:cxn modelId="{376B176C-E324-2348-BC97-AAA877BE2ADC}" srcId="{0A69292D-3161-4C61-97EB-45DC0B435A4B}" destId="{94FF6B5A-E453-564F-8CFD-74AF4F919AB2}" srcOrd="0" destOrd="0" parTransId="{6B7C98BA-3E42-D641-B07F-A9F7D91E4B9D}" sibTransId="{604EF7E5-3CE5-3549-9391-593A4097BC38}"/>
    <dgm:cxn modelId="{3337406E-22B4-264A-9790-86790068D502}" srcId="{AF824766-8817-467B-BC63-CD3B22DD52BF}" destId="{CA919537-D9E7-3946-BB9B-F4407AB7DF3B}" srcOrd="1" destOrd="0" parTransId="{BC0D2DCC-9C1F-E149-8152-29958BB6CFA8}" sibTransId="{B5FE246F-3CB3-CB4B-9A6C-1450DA8DFE93}"/>
    <dgm:cxn modelId="{15DA9F70-D75B-2F42-ADC2-FA15B6D95B44}" type="presOf" srcId="{A4CEAA13-3DB4-4ADA-BC99-B5A6D8C69B57}" destId="{6F5BAFB3-7C5C-0B45-91F7-2BF2E94B6F45}" srcOrd="0" destOrd="0"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D4E8EB7A-CAF1-014E-81C1-B4CA913D91BD}" type="presOf" srcId="{CA919537-D9E7-3946-BB9B-F4407AB7DF3B}" destId="{756181F0-2C4D-7045-9E52-50FF9393B946}" srcOrd="0" destOrd="2" presId="urn:microsoft.com/office/officeart/2005/8/layout/pList2"/>
    <dgm:cxn modelId="{8501FC7E-FE39-A943-AB0E-BA486F81CAA1}" type="presOf" srcId="{09D1DD58-50C6-4841-98E4-051ACC9F59A6}" destId="{2905B15F-F853-9A41-A7CB-0D1B7B8F65BE}" srcOrd="0" destOrd="0" presId="urn:microsoft.com/office/officeart/2005/8/layout/pList2"/>
    <dgm:cxn modelId="{744FFC89-C7CC-BF4A-87CA-C21EF844334E}" type="presOf" srcId="{702BDD41-C010-4314-BF09-B7A4ACCFA98A}" destId="{53CB026F-B785-5141-A88A-62D59EE157C8}" srcOrd="0" destOrd="0" presId="urn:microsoft.com/office/officeart/2005/8/layout/pList2"/>
    <dgm:cxn modelId="{613DE096-1D42-BD4E-9622-CC68FF63A6DE}" type="presOf" srcId="{BA5BC41E-BDC8-4927-BFDD-E6CD6DB8F4EA}" destId="{D40E83AD-7A2F-F14B-9FAF-D1DBF5B397D0}" srcOrd="0" destOrd="0" presId="urn:microsoft.com/office/officeart/2005/8/layout/pList2"/>
    <dgm:cxn modelId="{31F65E9C-89BC-FF40-A116-6F932DD04F1A}" type="presOf" srcId="{EF60D5D7-9974-D64E-BC25-9F4EC89849FC}" destId="{D40E83AD-7A2F-F14B-9FAF-D1DBF5B397D0}" srcOrd="0" destOrd="1" presId="urn:microsoft.com/office/officeart/2005/8/layout/pList2"/>
    <dgm:cxn modelId="{9AB10AB4-0F28-B949-A2B0-7C6EFA425B22}" type="presOf" srcId="{86D62511-2F11-49DD-B761-CFC10D9ADB30}" destId="{306D27C5-D9F5-CA45-B6E0-1BECB26D2ED4}" srcOrd="0" destOrd="0" presId="urn:microsoft.com/office/officeart/2005/8/layout/pList2"/>
    <dgm:cxn modelId="{6F86F0BB-9A8D-DE4E-B9A6-87BD0D6AECD9}" type="presOf" srcId="{0A69292D-3161-4C61-97EB-45DC0B435A4B}" destId="{C78226FA-D035-8841-BAE6-9370565E477E}" srcOrd="0" destOrd="0" presId="urn:microsoft.com/office/officeart/2005/8/layout/pList2"/>
    <dgm:cxn modelId="{864B34E8-9F2D-C143-8A17-9FC636B5FC5F}" type="presOf" srcId="{3CC054DB-2730-485C-A8A9-B0DC5FD29D3F}" destId="{340D608E-D829-DA46-9862-5D82CAFC779F}" srcOrd="0" destOrd="0" presId="urn:microsoft.com/office/officeart/2005/8/layout/pList2"/>
    <dgm:cxn modelId="{6C53C1F5-D0FE-B147-AFB6-EE38139D729D}" srcId="{BA5BC41E-BDC8-4927-BFDD-E6CD6DB8F4EA}" destId="{EF60D5D7-9974-D64E-BC25-9F4EC89849FC}" srcOrd="0" destOrd="0" parTransId="{62A53B3E-5CCB-9247-BEB1-38F4DE05C668}" sibTransId="{E2E773D2-4C0D-E74C-B934-77F71E5A7DAA}"/>
    <dgm:cxn modelId="{589C09E0-E7BC-2D40-B3A8-4498FE0CE2C3}" type="presParOf" srcId="{6F5BAFB3-7C5C-0B45-91F7-2BF2E94B6F45}" destId="{A494695E-4C0D-574C-ACCA-CBD1A2C71779}" srcOrd="0" destOrd="0" presId="urn:microsoft.com/office/officeart/2005/8/layout/pList2"/>
    <dgm:cxn modelId="{E4DCF5FF-DD7E-354E-9A88-46F19EE95285}" type="presParOf" srcId="{6F5BAFB3-7C5C-0B45-91F7-2BF2E94B6F45}" destId="{E92B6EC2-7C66-C248-9F86-0212BCB29680}" srcOrd="1" destOrd="0" presId="urn:microsoft.com/office/officeart/2005/8/layout/pList2"/>
    <dgm:cxn modelId="{EC6E9EDF-2689-C549-896C-3DFB9923D6BF}" type="presParOf" srcId="{E92B6EC2-7C66-C248-9F86-0212BCB29680}" destId="{1E60B6FD-2C3F-4549-B4FF-A5169E66564A}" srcOrd="0" destOrd="0" presId="urn:microsoft.com/office/officeart/2005/8/layout/pList2"/>
    <dgm:cxn modelId="{EF234E84-6690-F443-9EEF-D0C0E6A61B06}" type="presParOf" srcId="{1E60B6FD-2C3F-4549-B4FF-A5169E66564A}" destId="{756181F0-2C4D-7045-9E52-50FF9393B946}" srcOrd="0" destOrd="0" presId="urn:microsoft.com/office/officeart/2005/8/layout/pList2"/>
    <dgm:cxn modelId="{FC573DC0-2CE8-4D40-BA44-2DCAFA0A3132}" type="presParOf" srcId="{1E60B6FD-2C3F-4549-B4FF-A5169E66564A}" destId="{06400C5D-59E5-6F44-A9C8-171CC79FF8AF}" srcOrd="1" destOrd="0" presId="urn:microsoft.com/office/officeart/2005/8/layout/pList2"/>
    <dgm:cxn modelId="{1026EDEF-F2F8-9946-9773-D9EAD8DC3C08}" type="presParOf" srcId="{1E60B6FD-2C3F-4549-B4FF-A5169E66564A}" destId="{95160E7A-A78E-8340-B5D9-1260012B5812}" srcOrd="2" destOrd="0" presId="urn:microsoft.com/office/officeart/2005/8/layout/pList2"/>
    <dgm:cxn modelId="{228FA62D-4504-5B4E-8906-C90AB49669C8}" type="presParOf" srcId="{E92B6EC2-7C66-C248-9F86-0212BCB29680}" destId="{2905B15F-F853-9A41-A7CB-0D1B7B8F65BE}" srcOrd="1" destOrd="0" presId="urn:microsoft.com/office/officeart/2005/8/layout/pList2"/>
    <dgm:cxn modelId="{64499A45-E91D-2349-8F68-F2A01C324353}" type="presParOf" srcId="{E92B6EC2-7C66-C248-9F86-0212BCB29680}" destId="{D00907A0-57B0-5C4C-8C75-6331C0CFFD07}" srcOrd="2" destOrd="0" presId="urn:microsoft.com/office/officeart/2005/8/layout/pList2"/>
    <dgm:cxn modelId="{6CD4CEE1-AF5D-424A-8DA8-D35D4CC4A615}" type="presParOf" srcId="{D00907A0-57B0-5C4C-8C75-6331C0CFFD07}" destId="{D40E83AD-7A2F-F14B-9FAF-D1DBF5B397D0}" srcOrd="0" destOrd="0" presId="urn:microsoft.com/office/officeart/2005/8/layout/pList2"/>
    <dgm:cxn modelId="{48F95A50-DA41-8044-ADF9-C117F373C68C}" type="presParOf" srcId="{D00907A0-57B0-5C4C-8C75-6331C0CFFD07}" destId="{26D2E027-F668-8B46-B8B8-24D4412C8CB9}" srcOrd="1" destOrd="0" presId="urn:microsoft.com/office/officeart/2005/8/layout/pList2"/>
    <dgm:cxn modelId="{676F1AAC-8E5B-504A-8791-58F870E5DB64}" type="presParOf" srcId="{D00907A0-57B0-5C4C-8C75-6331C0CFFD07}" destId="{072F6A7A-3416-3C43-98CB-A52B54D14812}" srcOrd="2" destOrd="0" presId="urn:microsoft.com/office/officeart/2005/8/layout/pList2"/>
    <dgm:cxn modelId="{0A7E342C-ED56-C44F-9281-92423434E36B}" type="presParOf" srcId="{E92B6EC2-7C66-C248-9F86-0212BCB29680}" destId="{306D27C5-D9F5-CA45-B6E0-1BECB26D2ED4}" srcOrd="3" destOrd="0" presId="urn:microsoft.com/office/officeart/2005/8/layout/pList2"/>
    <dgm:cxn modelId="{DDE50A48-0355-714E-8C88-E0611F7136D4}" type="presParOf" srcId="{E92B6EC2-7C66-C248-9F86-0212BCB29680}" destId="{9C243150-5592-5E4F-8DC1-C0B8CF0D49A4}" srcOrd="4" destOrd="0" presId="urn:microsoft.com/office/officeart/2005/8/layout/pList2"/>
    <dgm:cxn modelId="{73606A9A-164F-7A41-BAB8-6A2DB7E74C4B}" type="presParOf" srcId="{9C243150-5592-5E4F-8DC1-C0B8CF0D49A4}" destId="{340D608E-D829-DA46-9862-5D82CAFC779F}" srcOrd="0" destOrd="0" presId="urn:microsoft.com/office/officeart/2005/8/layout/pList2"/>
    <dgm:cxn modelId="{E2513432-1DAD-9042-B883-3522D3F3E057}" type="presParOf" srcId="{9C243150-5592-5E4F-8DC1-C0B8CF0D49A4}" destId="{70E7EC49-D3CF-D146-9E93-15ECA7437B95}" srcOrd="1" destOrd="0" presId="urn:microsoft.com/office/officeart/2005/8/layout/pList2"/>
    <dgm:cxn modelId="{44012408-3457-9942-9621-9C51884F2262}" type="presParOf" srcId="{9C243150-5592-5E4F-8DC1-C0B8CF0D49A4}" destId="{86F10337-262D-014E-9E82-FD0D2721CC66}" srcOrd="2" destOrd="0" presId="urn:microsoft.com/office/officeart/2005/8/layout/pList2"/>
    <dgm:cxn modelId="{D59ED048-4C57-5547-951A-FF2DF263DEA1}" type="presParOf" srcId="{E92B6EC2-7C66-C248-9F86-0212BCB29680}" destId="{53CB026F-B785-5141-A88A-62D59EE157C8}" srcOrd="5" destOrd="0" presId="urn:microsoft.com/office/officeart/2005/8/layout/pList2"/>
    <dgm:cxn modelId="{012F9A7C-5CFE-A240-9728-EC65B10AD205}" type="presParOf" srcId="{E92B6EC2-7C66-C248-9F86-0212BCB29680}" destId="{18A1E07A-D474-2047-81D6-12B907FF0006}" srcOrd="6" destOrd="0" presId="urn:microsoft.com/office/officeart/2005/8/layout/pList2"/>
    <dgm:cxn modelId="{34234730-97A7-384C-9D42-9228BFFCFC63}" type="presParOf" srcId="{18A1E07A-D474-2047-81D6-12B907FF0006}" destId="{C78226FA-D035-8841-BAE6-9370565E477E}" srcOrd="0" destOrd="0" presId="urn:microsoft.com/office/officeart/2005/8/layout/pList2"/>
    <dgm:cxn modelId="{F7578EFC-60C8-D843-816E-C8EE6A0576D9}" type="presParOf" srcId="{18A1E07A-D474-2047-81D6-12B907FF0006}" destId="{F435E82B-63CF-3841-880B-E62508B5C6C2}" srcOrd="1" destOrd="0" presId="urn:microsoft.com/office/officeart/2005/8/layout/pList2"/>
    <dgm:cxn modelId="{EB5B3C81-F2E9-2F48-90FF-BB3A9084BC35}"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rgbClr val="ED7D31"/>
        </a:solidFill>
        <a:ln>
          <a:solidFill>
            <a:srgbClr val="ED7D3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Governance en </a:t>
          </a:r>
          <a:r>
            <a:rPr lang="nl-NL" sz="2000" dirty="0" err="1">
              <a:solidFill>
                <a:schemeClr val="tx1">
                  <a:lumMod val="90000"/>
                  <a:lumOff val="10000"/>
                </a:schemeClr>
              </a:solidFill>
              <a:latin typeface="Calibri Light"/>
              <a:cs typeface="Calibri Light"/>
            </a:rPr>
            <a:t>Strategy</a:t>
          </a:r>
          <a:endParaRPr lang="nl-NL" sz="2000" dirty="0">
            <a:solidFill>
              <a:schemeClr val="tx1">
                <a:lumMod val="90000"/>
                <a:lumOff val="10000"/>
              </a:schemeClr>
            </a:solidFill>
            <a:latin typeface="Calibri Light"/>
            <a:cs typeface="Calibri Light"/>
          </a:endParaRP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Het domein </a:t>
          </a:r>
          <a:r>
            <a:rPr lang="nl-NL" sz="2000" dirty="0" err="1">
              <a:solidFill>
                <a:schemeClr val="tx1">
                  <a:lumMod val="90000"/>
                  <a:lumOff val="10000"/>
                </a:schemeClr>
              </a:solidFill>
              <a:latin typeface="Calibri Light"/>
              <a:cs typeface="Calibri Light"/>
            </a:rPr>
            <a:t>Strategy</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rgbClr val="ED7D31"/>
          </a:solidFill>
        </a:ln>
      </dgm:spPr>
      <dgm:t>
        <a:bodyPr/>
        <a:lstStyle/>
        <a:p>
          <a:pPr>
            <a:buFontTx/>
            <a:buNone/>
          </a:pPr>
          <a:r>
            <a:rPr lang="nl-NL" sz="2000" b="1" i="1" dirty="0">
              <a:solidFill>
                <a:srgbClr val="ED7D31"/>
              </a:solidFill>
              <a:latin typeface="Calibri"/>
              <a:cs typeface="Calibri"/>
            </a:rPr>
            <a:t>Het domein Governance</a:t>
          </a: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Architecturen</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4">
        <dgm:presLayoutVars>
          <dgm:chMax val="1"/>
          <dgm:bulletEnabled val="1"/>
        </dgm:presLayoutVars>
      </dgm:prSet>
      <dgm:spPr/>
    </dgm:pt>
    <dgm:pt modelId="{F1D8B78B-6F12-3B4D-9F53-7027B31DB189}" type="pres">
      <dgm:prSet presAssocID="{14DBC319-C6F3-864F-A294-6FB506E50286}" presName="descendantText" presStyleLbl="alignAcc1" presStyleIdx="1" presStyleCnt="4">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4">
        <dgm:presLayoutVars>
          <dgm:chMax val="1"/>
          <dgm:bulletEnabled val="1"/>
        </dgm:presLayoutVars>
      </dgm:prSet>
      <dgm:spPr/>
    </dgm:pt>
    <dgm:pt modelId="{5E2127FE-E7D9-4246-9D6A-556073ED5070}" type="pres">
      <dgm:prSet presAssocID="{072F194E-C723-F14A-9F90-685831B561C0}" presName="descendantText" presStyleLbl="alignAcc1" presStyleIdx="2"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4">
        <dgm:presLayoutVars>
          <dgm:chMax val="1"/>
          <dgm:bulletEnabled val="1"/>
        </dgm:presLayoutVars>
      </dgm:prSet>
      <dgm:spPr/>
    </dgm:pt>
    <dgm:pt modelId="{9ACF0CF1-DE3C-8F43-82BE-A592E48C9D53}" type="pres">
      <dgm:prSet presAssocID="{33EAA58C-C7A4-2240-A578-D9E3D24B2837}"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C8ED9F0F-DAD2-AD44-A0C3-43B018BC5CFA}" type="presOf" srcId="{D040A011-DBC8-444C-B5B4-237888B13048}" destId="{B2958CAC-D613-0141-A59A-C583001E135C}" srcOrd="0" destOrd="0" presId="urn:microsoft.com/office/officeart/2005/8/layout/chevron2"/>
    <dgm:cxn modelId="{9949F316-4AB7-BE47-9537-5AF39259A25E}" type="presOf" srcId="{C19951B7-166B-E44C-90C1-CFB9615A7DE2}" destId="{9ACF0CF1-DE3C-8F43-82BE-A592E48C9D53}"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3550D97A-3F3F-5747-B29C-AB06DEE7B7CA}" type="presOf" srcId="{14DBC319-C6F3-864F-A294-6FB506E50286}" destId="{DE8ECE90-47FD-0C4A-9511-706CAB7499F5}"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96A382A3-C235-E649-87EE-960734D124F6}" type="presOf" srcId="{3C6F3CD3-1BF8-744A-9384-6E2CED0B0455}" destId="{F1D8B78B-6F12-3B4D-9F53-7027B31DB189}"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168770DE-4841-EE4E-B8A7-6B7409F6F405}" type="presOf" srcId="{DA1C2FB0-0DF8-B147-B3D9-46CBF06E4EB0}" destId="{7B9D288A-6BD2-1A40-B0B9-E3FE85D83ED6}" srcOrd="0" destOrd="0" presId="urn:microsoft.com/office/officeart/2005/8/layout/chevron2"/>
    <dgm:cxn modelId="{AD99ABE5-7142-A74D-9A10-44E58B9E3046}" type="presOf" srcId="{9CD45D3A-17F2-074E-B563-9000590F639A}" destId="{5E2127FE-E7D9-4246-9D6A-556073ED5070}" srcOrd="0" destOrd="0" presId="urn:microsoft.com/office/officeart/2005/8/layout/chevron2"/>
    <dgm:cxn modelId="{D0D9E1E8-9B77-AF41-BB56-FAF420406126}" type="presOf" srcId="{072F194E-C723-F14A-9F90-685831B561C0}" destId="{768AD8B4-E2C9-FF46-959B-FF489DCFBDE1}" srcOrd="0" destOrd="0" presId="urn:microsoft.com/office/officeart/2005/8/layout/chevron2"/>
    <dgm:cxn modelId="{CF67D1E9-D323-1B43-93C7-25EA8C21B212}" type="presOf" srcId="{280C3EFF-4EE0-F343-8EA9-4D87E673FA89}" destId="{F03E87A8-4424-174D-9BEE-A018C9E9E143}" srcOrd="0" destOrd="0" presId="urn:microsoft.com/office/officeart/2005/8/layout/chevron2"/>
    <dgm:cxn modelId="{70A8F5F2-2506-844B-8695-0F3E5A8A2486}" type="presOf" srcId="{33EAA58C-C7A4-2240-A578-D9E3D24B2837}" destId="{EC7AE2EA-06FF-C547-9434-EF0B82BECBDA}" srcOrd="0" destOrd="0" presId="urn:microsoft.com/office/officeart/2005/8/layout/chevron2"/>
    <dgm:cxn modelId="{1FB58098-3A23-B04A-88BE-2CF0D73AD7C2}" type="presParOf" srcId="{F03E87A8-4424-174D-9BEE-A018C9E9E143}" destId="{3A6AEAF7-9093-9A42-A9FF-D982D623ED9E}" srcOrd="0" destOrd="0" presId="urn:microsoft.com/office/officeart/2005/8/layout/chevron2"/>
    <dgm:cxn modelId="{598770E8-AAD9-D84E-A674-D6A423DD151A}" type="presParOf" srcId="{3A6AEAF7-9093-9A42-A9FF-D982D623ED9E}" destId="{B2958CAC-D613-0141-A59A-C583001E135C}" srcOrd="0" destOrd="0" presId="urn:microsoft.com/office/officeart/2005/8/layout/chevron2"/>
    <dgm:cxn modelId="{FA2FC78F-5290-084A-8BFA-6D8B6F0DF013}" type="presParOf" srcId="{3A6AEAF7-9093-9A42-A9FF-D982D623ED9E}" destId="{7B9D288A-6BD2-1A40-B0B9-E3FE85D83ED6}" srcOrd="1" destOrd="0" presId="urn:microsoft.com/office/officeart/2005/8/layout/chevron2"/>
    <dgm:cxn modelId="{C5187080-3749-DA48-9E4D-FB4DA753DC73}" type="presParOf" srcId="{F03E87A8-4424-174D-9BEE-A018C9E9E143}" destId="{89CB6960-96C0-A84D-A63F-C62444D77939}" srcOrd="1" destOrd="0" presId="urn:microsoft.com/office/officeart/2005/8/layout/chevron2"/>
    <dgm:cxn modelId="{3D6BDCF2-A146-AE41-AE9E-B539AEC971B0}" type="presParOf" srcId="{F03E87A8-4424-174D-9BEE-A018C9E9E143}" destId="{502B4E16-5007-6448-9341-7B84F3D3C21C}" srcOrd="2" destOrd="0" presId="urn:microsoft.com/office/officeart/2005/8/layout/chevron2"/>
    <dgm:cxn modelId="{8AFE4BCF-8D68-7A4B-8E1C-67E71A145917}" type="presParOf" srcId="{502B4E16-5007-6448-9341-7B84F3D3C21C}" destId="{DE8ECE90-47FD-0C4A-9511-706CAB7499F5}" srcOrd="0" destOrd="0" presId="urn:microsoft.com/office/officeart/2005/8/layout/chevron2"/>
    <dgm:cxn modelId="{F9A2BE0C-E05E-7447-AD3C-7A161B47C2BB}" type="presParOf" srcId="{502B4E16-5007-6448-9341-7B84F3D3C21C}" destId="{F1D8B78B-6F12-3B4D-9F53-7027B31DB189}" srcOrd="1" destOrd="0" presId="urn:microsoft.com/office/officeart/2005/8/layout/chevron2"/>
    <dgm:cxn modelId="{51FE8DF2-5563-4844-AD3D-4E3670AE9D88}" type="presParOf" srcId="{F03E87A8-4424-174D-9BEE-A018C9E9E143}" destId="{0FF4BE73-70D0-F54D-854F-31E68E1C304B}" srcOrd="3" destOrd="0" presId="urn:microsoft.com/office/officeart/2005/8/layout/chevron2"/>
    <dgm:cxn modelId="{00F92F45-AF6D-0949-AC53-CFD49FA8FB49}" type="presParOf" srcId="{F03E87A8-4424-174D-9BEE-A018C9E9E143}" destId="{6A6CF363-EAA0-3240-89A2-1D30B4EB5312}" srcOrd="4" destOrd="0" presId="urn:microsoft.com/office/officeart/2005/8/layout/chevron2"/>
    <dgm:cxn modelId="{6713CFD6-D2C0-1742-9D97-70E96111E066}" type="presParOf" srcId="{6A6CF363-EAA0-3240-89A2-1D30B4EB5312}" destId="{768AD8B4-E2C9-FF46-959B-FF489DCFBDE1}" srcOrd="0" destOrd="0" presId="urn:microsoft.com/office/officeart/2005/8/layout/chevron2"/>
    <dgm:cxn modelId="{7022E2A5-CF70-354E-950F-CE8E7094F112}" type="presParOf" srcId="{6A6CF363-EAA0-3240-89A2-1D30B4EB5312}" destId="{5E2127FE-E7D9-4246-9D6A-556073ED5070}" srcOrd="1" destOrd="0" presId="urn:microsoft.com/office/officeart/2005/8/layout/chevron2"/>
    <dgm:cxn modelId="{2A2CFDAB-9449-1E4D-B2A3-5AAAE26C7438}" type="presParOf" srcId="{F03E87A8-4424-174D-9BEE-A018C9E9E143}" destId="{D6892F63-7FB1-D749-8FC5-1186466B4B7A}" srcOrd="5" destOrd="0" presId="urn:microsoft.com/office/officeart/2005/8/layout/chevron2"/>
    <dgm:cxn modelId="{B83328CE-6756-064C-A440-F78928123C07}" type="presParOf" srcId="{F03E87A8-4424-174D-9BEE-A018C9E9E143}" destId="{5D15E8E0-A38C-7A4D-B5EF-36A1E468F5BB}" srcOrd="6" destOrd="0" presId="urn:microsoft.com/office/officeart/2005/8/layout/chevron2"/>
    <dgm:cxn modelId="{A53D0607-6CE9-4244-B1B7-F02F31130EE8}" type="presParOf" srcId="{5D15E8E0-A38C-7A4D-B5EF-36A1E468F5BB}" destId="{EC7AE2EA-06FF-C547-9434-EF0B82BECBDA}" srcOrd="0" destOrd="0" presId="urn:microsoft.com/office/officeart/2005/8/layout/chevron2"/>
    <dgm:cxn modelId="{B2E03755-A470-1C4A-B4AE-F2E4B54EE5F5}" type="presParOf" srcId="{5D15E8E0-A38C-7A4D-B5EF-36A1E468F5BB}" destId="{9ACF0CF1-DE3C-8F43-82BE-A592E48C9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err="1">
              <a:latin typeface="Calibri Light"/>
              <a:cs typeface="Calibri Light"/>
            </a:rPr>
            <a:t>Verantwoor-delijkheden</a:t>
          </a:r>
          <a:r>
            <a:rPr lang="nl-NL" sz="1600" b="0" i="0" dirty="0">
              <a:latin typeface="Calibri Light"/>
              <a:cs typeface="Calibri Light"/>
            </a:rPr>
            <a:t> en beleid</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a:latin typeface="Calibri Light"/>
              <a:cs typeface="Calibri Light"/>
            </a:rPr>
            <a:t>Governance van veranderingen in de business</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r>
            <a:rPr lang="nl-NL" sz="1600" b="0" i="0" dirty="0">
              <a:latin typeface="Calibri Light"/>
              <a:cs typeface="Calibri Light"/>
            </a:rPr>
            <a:t>Standaardisatie-beleid</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r>
            <a:rPr lang="nl-NL" sz="1600" b="0" i="0" dirty="0" err="1">
              <a:latin typeface="Calibri Light"/>
              <a:cs typeface="Calibri Light"/>
            </a:rPr>
            <a:t>Kennis-management</a:t>
          </a:r>
          <a:endParaRPr lang="nl-NL" sz="1600" b="0" i="0" dirty="0">
            <a:latin typeface="Calibri Light"/>
            <a:cs typeface="Calibri Light"/>
          </a:endParaRP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72CDB1BC-D956-414B-B77A-970C7953CDEF}">
      <dgm:prSet phldrT="[Tekst]" custT="1"/>
      <dgm:spPr/>
      <dgm:t>
        <a:bodyPr/>
        <a:lstStyle/>
        <a:p>
          <a:r>
            <a:rPr lang="nl-NL" sz="1400" b="0" i="0" dirty="0">
              <a:latin typeface="Calibri Light"/>
              <a:cs typeface="Calibri Light"/>
            </a:rPr>
            <a:t>Welke standaarden en normen</a:t>
          </a:r>
        </a:p>
        <a:p>
          <a:endParaRPr lang="nl-NL" sz="1400" b="0" i="0" dirty="0">
            <a:latin typeface="Calibri Light"/>
            <a:cs typeface="Calibri Light"/>
          </a:endParaRPr>
        </a:p>
      </dgm:t>
    </dgm:pt>
    <dgm:pt modelId="{A03D8814-F890-F04C-9E81-752BEC7BB5A0}" type="parTrans" cxnId="{8B46A287-4EF2-B34D-972E-43CEC3B04F3E}">
      <dgm:prSet/>
      <dgm:spPr/>
      <dgm:t>
        <a:bodyPr/>
        <a:lstStyle/>
        <a:p>
          <a:endParaRPr lang="nl-NL"/>
        </a:p>
      </dgm:t>
    </dgm:pt>
    <dgm:pt modelId="{362A664B-70E6-7540-8ED2-401D41F4B416}" type="sibTrans" cxnId="{8B46A287-4EF2-B34D-972E-43CEC3B04F3E}">
      <dgm:prSet/>
      <dgm:spPr/>
      <dgm:t>
        <a:bodyPr/>
        <a:lstStyle/>
        <a:p>
          <a:endParaRPr lang="nl-NL"/>
        </a:p>
      </dgm:t>
    </dgm:pt>
    <dgm:pt modelId="{D464C271-22FE-BD41-8257-834D5F5D7341}">
      <dgm:prSet phldrT="[Tekst]" custT="1"/>
      <dgm:spPr/>
      <dgm:t>
        <a:bodyPr/>
        <a:lstStyle/>
        <a:p>
          <a:r>
            <a:rPr lang="nl-NL" sz="1400" b="0" i="0" dirty="0">
              <a:latin typeface="Calibri Light"/>
              <a:cs typeface="Calibri Light"/>
            </a:rPr>
            <a:t>Welke kennis delen we en hoe?</a:t>
          </a:r>
        </a:p>
      </dgm:t>
    </dgm:pt>
    <dgm:pt modelId="{FB7FD86E-3E30-434C-8F52-03213379F534}" type="parTrans" cxnId="{C7647337-B249-C84D-A07D-50BE799E8921}">
      <dgm:prSet/>
      <dgm:spPr/>
      <dgm:t>
        <a:bodyPr/>
        <a:lstStyle/>
        <a:p>
          <a:endParaRPr lang="nl-NL"/>
        </a:p>
      </dgm:t>
    </dgm:pt>
    <dgm:pt modelId="{FD28B331-461B-3A44-BFEE-29AF3FE80B42}" type="sibTrans" cxnId="{C7647337-B249-C84D-A07D-50BE799E8921}">
      <dgm:prSet/>
      <dgm:spPr/>
      <dgm:t>
        <a:bodyPr/>
        <a:lstStyle/>
        <a:p>
          <a:endParaRPr lang="nl-NL"/>
        </a:p>
      </dgm:t>
    </dgm:pt>
    <dgm:pt modelId="{4F6E1963-3059-824C-88C2-16A9E3089C05}">
      <dgm:prSet custT="1"/>
      <dgm:spPr/>
      <dgm:t>
        <a:bodyPr/>
        <a:lstStyle/>
        <a:p>
          <a:r>
            <a:rPr lang="nl-NL" sz="1400" b="0" i="0" dirty="0">
              <a:latin typeface="Calibri Light"/>
              <a:cs typeface="Calibri Light"/>
            </a:rPr>
            <a:t>Evalueren</a:t>
          </a:r>
        </a:p>
      </dgm:t>
    </dgm:pt>
    <dgm:pt modelId="{67007B29-8A16-CC49-8622-8AA606FFF6A6}" type="parTrans" cxnId="{CC739543-2F9A-044D-A288-C50BD08B34E5}">
      <dgm:prSet/>
      <dgm:spPr/>
      <dgm:t>
        <a:bodyPr/>
        <a:lstStyle/>
        <a:p>
          <a:endParaRPr lang="nl-NL"/>
        </a:p>
      </dgm:t>
    </dgm:pt>
    <dgm:pt modelId="{B5862B7C-BE05-F041-97E7-96E80EDCAB3C}" type="sibTrans" cxnId="{CC739543-2F9A-044D-A288-C50BD08B34E5}">
      <dgm:prSet/>
      <dgm:spPr/>
      <dgm:t>
        <a:bodyPr/>
        <a:lstStyle/>
        <a:p>
          <a:endParaRPr lang="nl-NL"/>
        </a:p>
      </dgm:t>
    </dgm:pt>
    <dgm:pt modelId="{B1C355FD-350F-DE41-B38B-2BDD3A46C0B5}">
      <dgm:prSet custT="1"/>
      <dgm:spPr/>
      <dgm:t>
        <a:bodyPr/>
        <a:lstStyle/>
        <a:p>
          <a:r>
            <a:rPr lang="nl-NL" sz="1400" b="0" i="0" dirty="0">
              <a:latin typeface="Calibri Light"/>
              <a:cs typeface="Calibri Light"/>
            </a:rPr>
            <a:t>Aansturen</a:t>
          </a:r>
        </a:p>
      </dgm:t>
    </dgm:pt>
    <dgm:pt modelId="{DC551F02-9E1E-8444-9C26-378432A451E3}" type="parTrans" cxnId="{738880DD-4B92-554F-BB70-D399D1A4B1C3}">
      <dgm:prSet/>
      <dgm:spPr/>
      <dgm:t>
        <a:bodyPr/>
        <a:lstStyle/>
        <a:p>
          <a:endParaRPr lang="nl-NL"/>
        </a:p>
      </dgm:t>
    </dgm:pt>
    <dgm:pt modelId="{12B056D0-8AC8-DF45-B89A-A5C47ECBDF35}" type="sibTrans" cxnId="{738880DD-4B92-554F-BB70-D399D1A4B1C3}">
      <dgm:prSet/>
      <dgm:spPr/>
      <dgm:t>
        <a:bodyPr/>
        <a:lstStyle/>
        <a:p>
          <a:endParaRPr lang="nl-NL"/>
        </a:p>
      </dgm:t>
    </dgm:pt>
    <dgm:pt modelId="{39194C92-66DC-B642-A3C1-F3027796C5DF}">
      <dgm:prSet custT="1"/>
      <dgm:spPr/>
      <dgm:t>
        <a:bodyPr/>
        <a:lstStyle/>
        <a:p>
          <a:r>
            <a:rPr lang="nl-NL" sz="1400" b="0" i="0" dirty="0">
              <a:latin typeface="Calibri Light"/>
              <a:cs typeface="Calibri Light"/>
            </a:rPr>
            <a:t>Monitoren</a:t>
          </a:r>
        </a:p>
      </dgm:t>
    </dgm:pt>
    <dgm:pt modelId="{11CF7AE7-1741-1B48-8015-8486D0FCC5A7}" type="parTrans" cxnId="{195F0941-81E0-6346-87D8-DEDD8DCF70B6}">
      <dgm:prSet/>
      <dgm:spPr/>
      <dgm:t>
        <a:bodyPr/>
        <a:lstStyle/>
        <a:p>
          <a:endParaRPr lang="nl-NL"/>
        </a:p>
      </dgm:t>
    </dgm:pt>
    <dgm:pt modelId="{E43B2E90-6E2B-6749-B196-7D6A34E56F8F}" type="sibTrans" cxnId="{195F0941-81E0-6346-87D8-DEDD8DCF70B6}">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5000" r="-5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l="-15000" r="-15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custScaleX="104151">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2000" b="-2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t="-3000" b="-3000"/>
          </a:stretch>
        </a:blipFill>
      </dgm:spPr>
    </dgm:pt>
  </dgm:ptLst>
  <dgm:cxnLst>
    <dgm:cxn modelId="{A4B2B819-4A56-4BAF-B385-E95CC08340E3}" srcId="{A4CEAA13-3DB4-4ADA-BC99-B5A6D8C69B57}" destId="{AF824766-8817-467B-BC63-CD3B22DD52BF}" srcOrd="0" destOrd="0" parTransId="{D212D8D8-B3D4-454C-AAD3-80D64AED10C6}" sibTransId="{09D1DD58-50C6-4841-98E4-051ACC9F59A6}"/>
    <dgm:cxn modelId="{8ABE0F24-02B5-F449-9983-1AAAC5F7583F}" type="presOf" srcId="{86D62511-2F11-49DD-B761-CFC10D9ADB30}" destId="{306D27C5-D9F5-CA45-B6E0-1BECB26D2ED4}" srcOrd="0" destOrd="0" presId="urn:microsoft.com/office/officeart/2005/8/layout/pList2"/>
    <dgm:cxn modelId="{BD23672D-EBBB-7348-8520-6514EA06F8CC}" type="presOf" srcId="{72CDB1BC-D956-414B-B77A-970C7953CDEF}" destId="{340D608E-D829-DA46-9862-5D82CAFC779F}" srcOrd="0" destOrd="1"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C7647337-B249-C84D-A07D-50BE799E8921}" srcId="{0A69292D-3161-4C61-97EB-45DC0B435A4B}" destId="{D464C271-22FE-BD41-8257-834D5F5D7341}" srcOrd="0" destOrd="0" parTransId="{FB7FD86E-3E30-434C-8F52-03213379F534}" sibTransId="{FD28B331-461B-3A44-BFEE-29AF3FE80B42}"/>
    <dgm:cxn modelId="{D1572C3C-38CF-1845-8331-3A8A867816F8}" type="presOf" srcId="{A4CEAA13-3DB4-4ADA-BC99-B5A6D8C69B57}" destId="{6F5BAFB3-7C5C-0B45-91F7-2BF2E94B6F45}" srcOrd="0" destOrd="0" presId="urn:microsoft.com/office/officeart/2005/8/layout/pList2"/>
    <dgm:cxn modelId="{195F0941-81E0-6346-87D8-DEDD8DCF70B6}" srcId="{AF824766-8817-467B-BC63-CD3B22DD52BF}" destId="{39194C92-66DC-B642-A3C1-F3027796C5DF}" srcOrd="2" destOrd="0" parTransId="{11CF7AE7-1741-1B48-8015-8486D0FCC5A7}" sibTransId="{E43B2E90-6E2B-6749-B196-7D6A34E56F8F}"/>
    <dgm:cxn modelId="{C7A4C741-4310-4B4B-A814-0400C7DC0C13}" type="presOf" srcId="{BA5BC41E-BDC8-4927-BFDD-E6CD6DB8F4EA}" destId="{D40E83AD-7A2F-F14B-9FAF-D1DBF5B397D0}" srcOrd="0" destOrd="0" presId="urn:microsoft.com/office/officeart/2005/8/layout/pList2"/>
    <dgm:cxn modelId="{CC739543-2F9A-044D-A288-C50BD08B34E5}" srcId="{AF824766-8817-467B-BC63-CD3B22DD52BF}" destId="{4F6E1963-3059-824C-88C2-16A9E3089C05}" srcOrd="0" destOrd="0" parTransId="{67007B29-8A16-CC49-8622-8AA606FFF6A6}" sibTransId="{B5862B7C-BE05-F041-97E7-96E80EDCAB3C}"/>
    <dgm:cxn modelId="{6871EF48-672D-DC41-AC94-1DAC48E3ED92}" type="presOf" srcId="{0A69292D-3161-4C61-97EB-45DC0B435A4B}" destId="{C78226FA-D035-8841-BAE6-9370565E477E}" srcOrd="0" destOrd="0" presId="urn:microsoft.com/office/officeart/2005/8/layout/pList2"/>
    <dgm:cxn modelId="{984C7B4B-977C-C647-BA4E-02F3D4FDD54B}" type="presOf" srcId="{702BDD41-C010-4314-BF09-B7A4ACCFA98A}" destId="{53CB026F-B785-5141-A88A-62D59EE157C8}" srcOrd="0" destOrd="0" presId="urn:microsoft.com/office/officeart/2005/8/layout/pList2"/>
    <dgm:cxn modelId="{64A86B51-CCFD-3548-AE25-427C2C15B21E}" type="presOf" srcId="{4F6E1963-3059-824C-88C2-16A9E3089C05}" destId="{756181F0-2C4D-7045-9E52-50FF9393B946}" srcOrd="0" destOrd="1"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CD63E983-D357-2341-B7B7-5D27AD8181F8}" type="presOf" srcId="{AF824766-8817-467B-BC63-CD3B22DD52BF}" destId="{756181F0-2C4D-7045-9E52-50FF9393B946}" srcOrd="0" destOrd="0" presId="urn:microsoft.com/office/officeart/2005/8/layout/pList2"/>
    <dgm:cxn modelId="{8B46A287-4EF2-B34D-972E-43CEC3B04F3E}" srcId="{3CC054DB-2730-485C-A8A9-B0DC5FD29D3F}" destId="{72CDB1BC-D956-414B-B77A-970C7953CDEF}" srcOrd="0" destOrd="0" parTransId="{A03D8814-F890-F04C-9E81-752BEC7BB5A0}" sibTransId="{362A664B-70E6-7540-8ED2-401D41F4B416}"/>
    <dgm:cxn modelId="{3D4607A9-54F3-4C46-BF52-BC61C355F0FD}" type="presOf" srcId="{3CC054DB-2730-485C-A8A9-B0DC5FD29D3F}" destId="{340D608E-D829-DA46-9862-5D82CAFC779F}" srcOrd="0" destOrd="0" presId="urn:microsoft.com/office/officeart/2005/8/layout/pList2"/>
    <dgm:cxn modelId="{9DB2F4AA-DA75-8240-819A-29A319F0F5C2}" type="presOf" srcId="{39194C92-66DC-B642-A3C1-F3027796C5DF}" destId="{756181F0-2C4D-7045-9E52-50FF9393B946}" srcOrd="0" destOrd="3" presId="urn:microsoft.com/office/officeart/2005/8/layout/pList2"/>
    <dgm:cxn modelId="{1EBCB3B1-B0A6-E04E-AEAB-E369172FC984}" type="presOf" srcId="{09D1DD58-50C6-4841-98E4-051ACC9F59A6}" destId="{2905B15F-F853-9A41-A7CB-0D1B7B8F65BE}" srcOrd="0" destOrd="0" presId="urn:microsoft.com/office/officeart/2005/8/layout/pList2"/>
    <dgm:cxn modelId="{16E5F2CC-D2BB-D84E-B13B-28C66729F613}" type="presOf" srcId="{D464C271-22FE-BD41-8257-834D5F5D7341}" destId="{C78226FA-D035-8841-BAE6-9370565E477E}" srcOrd="0" destOrd="1" presId="urn:microsoft.com/office/officeart/2005/8/layout/pList2"/>
    <dgm:cxn modelId="{A7FB4AD4-2E8A-2548-9501-5A27BE7E203C}" type="presOf" srcId="{B1C355FD-350F-DE41-B38B-2BDD3A46C0B5}" destId="{756181F0-2C4D-7045-9E52-50FF9393B946}" srcOrd="0" destOrd="2" presId="urn:microsoft.com/office/officeart/2005/8/layout/pList2"/>
    <dgm:cxn modelId="{738880DD-4B92-554F-BB70-D399D1A4B1C3}" srcId="{AF824766-8817-467B-BC63-CD3B22DD52BF}" destId="{B1C355FD-350F-DE41-B38B-2BDD3A46C0B5}" srcOrd="1" destOrd="0" parTransId="{DC551F02-9E1E-8444-9C26-378432A451E3}" sibTransId="{12B056D0-8AC8-DF45-B89A-A5C47ECBDF35}"/>
    <dgm:cxn modelId="{5BC21285-020D-7A41-83A6-195B9F8AAD63}" type="presParOf" srcId="{6F5BAFB3-7C5C-0B45-91F7-2BF2E94B6F45}" destId="{A494695E-4C0D-574C-ACCA-CBD1A2C71779}" srcOrd="0" destOrd="0" presId="urn:microsoft.com/office/officeart/2005/8/layout/pList2"/>
    <dgm:cxn modelId="{3F5ACFC7-F164-E241-A5FB-D79999892317}" type="presParOf" srcId="{6F5BAFB3-7C5C-0B45-91F7-2BF2E94B6F45}" destId="{E92B6EC2-7C66-C248-9F86-0212BCB29680}" srcOrd="1" destOrd="0" presId="urn:microsoft.com/office/officeart/2005/8/layout/pList2"/>
    <dgm:cxn modelId="{2A0A0F08-F4E1-BE4F-BD3B-839134143A15}" type="presParOf" srcId="{E92B6EC2-7C66-C248-9F86-0212BCB29680}" destId="{1E60B6FD-2C3F-4549-B4FF-A5169E66564A}" srcOrd="0" destOrd="0" presId="urn:microsoft.com/office/officeart/2005/8/layout/pList2"/>
    <dgm:cxn modelId="{4920873D-8D23-984D-9196-CD6F983E2C18}" type="presParOf" srcId="{1E60B6FD-2C3F-4549-B4FF-A5169E66564A}" destId="{756181F0-2C4D-7045-9E52-50FF9393B946}" srcOrd="0" destOrd="0" presId="urn:microsoft.com/office/officeart/2005/8/layout/pList2"/>
    <dgm:cxn modelId="{329E8569-7C5E-1442-AB01-52D7B26B3F92}" type="presParOf" srcId="{1E60B6FD-2C3F-4549-B4FF-A5169E66564A}" destId="{06400C5D-59E5-6F44-A9C8-171CC79FF8AF}" srcOrd="1" destOrd="0" presId="urn:microsoft.com/office/officeart/2005/8/layout/pList2"/>
    <dgm:cxn modelId="{3E28615E-B7F6-9548-A5EE-64CB3E95B53C}" type="presParOf" srcId="{1E60B6FD-2C3F-4549-B4FF-A5169E66564A}" destId="{95160E7A-A78E-8340-B5D9-1260012B5812}" srcOrd="2" destOrd="0" presId="urn:microsoft.com/office/officeart/2005/8/layout/pList2"/>
    <dgm:cxn modelId="{6C383DFA-2A37-864D-A882-759A120A86F4}" type="presParOf" srcId="{E92B6EC2-7C66-C248-9F86-0212BCB29680}" destId="{2905B15F-F853-9A41-A7CB-0D1B7B8F65BE}" srcOrd="1" destOrd="0" presId="urn:microsoft.com/office/officeart/2005/8/layout/pList2"/>
    <dgm:cxn modelId="{1272ADEE-AE77-904D-A283-1CFEA437E8FE}" type="presParOf" srcId="{E92B6EC2-7C66-C248-9F86-0212BCB29680}" destId="{D00907A0-57B0-5C4C-8C75-6331C0CFFD07}" srcOrd="2" destOrd="0" presId="urn:microsoft.com/office/officeart/2005/8/layout/pList2"/>
    <dgm:cxn modelId="{4372D5B1-34E9-5242-B953-5293AE7A69A7}" type="presParOf" srcId="{D00907A0-57B0-5C4C-8C75-6331C0CFFD07}" destId="{D40E83AD-7A2F-F14B-9FAF-D1DBF5B397D0}" srcOrd="0" destOrd="0" presId="urn:microsoft.com/office/officeart/2005/8/layout/pList2"/>
    <dgm:cxn modelId="{C0B1E2F5-A43E-1A4B-8C50-43876A79BD3A}" type="presParOf" srcId="{D00907A0-57B0-5C4C-8C75-6331C0CFFD07}" destId="{26D2E027-F668-8B46-B8B8-24D4412C8CB9}" srcOrd="1" destOrd="0" presId="urn:microsoft.com/office/officeart/2005/8/layout/pList2"/>
    <dgm:cxn modelId="{A16B3CCE-123F-4645-AA21-0A324CF1E8C6}" type="presParOf" srcId="{D00907A0-57B0-5C4C-8C75-6331C0CFFD07}" destId="{072F6A7A-3416-3C43-98CB-A52B54D14812}" srcOrd="2" destOrd="0" presId="urn:microsoft.com/office/officeart/2005/8/layout/pList2"/>
    <dgm:cxn modelId="{F3BBE958-14B2-F043-899F-CACDB6D85215}" type="presParOf" srcId="{E92B6EC2-7C66-C248-9F86-0212BCB29680}" destId="{306D27C5-D9F5-CA45-B6E0-1BECB26D2ED4}" srcOrd="3" destOrd="0" presId="urn:microsoft.com/office/officeart/2005/8/layout/pList2"/>
    <dgm:cxn modelId="{7C4FF1EB-96BE-C64C-9CA5-33077272D23B}" type="presParOf" srcId="{E92B6EC2-7C66-C248-9F86-0212BCB29680}" destId="{9C243150-5592-5E4F-8DC1-C0B8CF0D49A4}" srcOrd="4" destOrd="0" presId="urn:microsoft.com/office/officeart/2005/8/layout/pList2"/>
    <dgm:cxn modelId="{FBB22C26-8023-2847-BCCD-A6C49D40213D}" type="presParOf" srcId="{9C243150-5592-5E4F-8DC1-C0B8CF0D49A4}" destId="{340D608E-D829-DA46-9862-5D82CAFC779F}" srcOrd="0" destOrd="0" presId="urn:microsoft.com/office/officeart/2005/8/layout/pList2"/>
    <dgm:cxn modelId="{DF8FA623-E5E0-9043-9099-62AE27AFA876}" type="presParOf" srcId="{9C243150-5592-5E4F-8DC1-C0B8CF0D49A4}" destId="{70E7EC49-D3CF-D146-9E93-15ECA7437B95}" srcOrd="1" destOrd="0" presId="urn:microsoft.com/office/officeart/2005/8/layout/pList2"/>
    <dgm:cxn modelId="{127591AD-2283-DD49-B747-D5DF07AC6ADA}" type="presParOf" srcId="{9C243150-5592-5E4F-8DC1-C0B8CF0D49A4}" destId="{86F10337-262D-014E-9E82-FD0D2721CC66}" srcOrd="2" destOrd="0" presId="urn:microsoft.com/office/officeart/2005/8/layout/pList2"/>
    <dgm:cxn modelId="{DA4FB644-BBD0-124B-B242-9305B7A28150}" type="presParOf" srcId="{E92B6EC2-7C66-C248-9F86-0212BCB29680}" destId="{53CB026F-B785-5141-A88A-62D59EE157C8}" srcOrd="5" destOrd="0" presId="urn:microsoft.com/office/officeart/2005/8/layout/pList2"/>
    <dgm:cxn modelId="{3BE85587-D659-8D49-94A2-EA1CE1574123}" type="presParOf" srcId="{E92B6EC2-7C66-C248-9F86-0212BCB29680}" destId="{18A1E07A-D474-2047-81D6-12B907FF0006}" srcOrd="6" destOrd="0" presId="urn:microsoft.com/office/officeart/2005/8/layout/pList2"/>
    <dgm:cxn modelId="{FB60ECDC-4BC2-614F-947E-6F73EC15DDF9}" type="presParOf" srcId="{18A1E07A-D474-2047-81D6-12B907FF0006}" destId="{C78226FA-D035-8841-BAE6-9370565E477E}" srcOrd="0" destOrd="0" presId="urn:microsoft.com/office/officeart/2005/8/layout/pList2"/>
    <dgm:cxn modelId="{0F7ADF00-35EC-CB4B-B407-EB9BF7BA3CD1}" type="presParOf" srcId="{18A1E07A-D474-2047-81D6-12B907FF0006}" destId="{F435E82B-63CF-3841-880B-E62508B5C6C2}" srcOrd="1" destOrd="0" presId="urn:microsoft.com/office/officeart/2005/8/layout/pList2"/>
    <dgm:cxn modelId="{94C24990-64E6-0342-A67B-0E3C1810E0B5}"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400" b="0" i="0" dirty="0">
              <a:latin typeface="Calibri Light"/>
              <a:cs typeface="Calibri Light"/>
            </a:rPr>
            <a:t>Beleid en contracten voor </a:t>
          </a:r>
          <a:r>
            <a:rPr lang="nl-NL" sz="1400" b="0" i="0" dirty="0" err="1">
              <a:latin typeface="Calibri Light"/>
              <a:cs typeface="Calibri Light"/>
            </a:rPr>
            <a:t>gegevens-uitwisseling</a:t>
          </a:r>
          <a:endParaRPr lang="nl-NL" sz="1400" b="0" i="0" dirty="0">
            <a:latin typeface="Calibri Light"/>
            <a:cs typeface="Calibri Light"/>
          </a:endParaRP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a:latin typeface="Calibri Light"/>
              <a:cs typeface="Calibri Light"/>
            </a:rPr>
            <a:t>Data governance-comité</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pPr algn="l"/>
          <a:r>
            <a:rPr lang="nl-NL" sz="1600" b="0" i="0" dirty="0">
              <a:latin typeface="Calibri Light"/>
              <a:cs typeface="Calibri Light"/>
            </a:rPr>
            <a:t>Beleid voor master data management</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pPr algn="l"/>
          <a:r>
            <a:rPr lang="nl-NL" sz="1600" b="0" i="0" dirty="0">
              <a:latin typeface="Calibri Light"/>
              <a:cs typeface="Calibri Light"/>
            </a:rPr>
            <a:t>Identiteits- en toegangsbeleid</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4F6E1963-3059-824C-88C2-16A9E3089C05}">
      <dgm:prSet custT="1"/>
      <dgm:spPr/>
      <dgm:t>
        <a:bodyPr/>
        <a:lstStyle/>
        <a:p>
          <a:r>
            <a:rPr lang="nl-NL" sz="1200" b="0" i="0" dirty="0">
              <a:latin typeface="Calibri Light"/>
              <a:cs typeface="Calibri Light"/>
            </a:rPr>
            <a:t>Met informatie-ketenpartners</a:t>
          </a:r>
        </a:p>
      </dgm:t>
    </dgm:pt>
    <dgm:pt modelId="{67007B29-8A16-CC49-8622-8AA606FFF6A6}" type="parTrans" cxnId="{CC739543-2F9A-044D-A288-C50BD08B34E5}">
      <dgm:prSet/>
      <dgm:spPr/>
      <dgm:t>
        <a:bodyPr/>
        <a:lstStyle/>
        <a:p>
          <a:endParaRPr lang="nl-NL"/>
        </a:p>
      </dgm:t>
    </dgm:pt>
    <dgm:pt modelId="{B5862B7C-BE05-F041-97E7-96E80EDCAB3C}" type="sibTrans" cxnId="{CC739543-2F9A-044D-A288-C50BD08B34E5}">
      <dgm:prSet/>
      <dgm:spPr/>
      <dgm:t>
        <a:bodyPr/>
        <a:lstStyle/>
        <a:p>
          <a:endParaRPr lang="nl-NL"/>
        </a:p>
      </dgm:t>
    </dgm:pt>
    <dgm:pt modelId="{B1C355FD-350F-DE41-B38B-2BDD3A46C0B5}">
      <dgm:prSet custT="1"/>
      <dgm:spPr/>
      <dgm:t>
        <a:bodyPr/>
        <a:lstStyle/>
        <a:p>
          <a:r>
            <a:rPr lang="nl-NL" sz="1200" b="0" i="0" dirty="0">
              <a:latin typeface="Calibri Light"/>
              <a:cs typeface="Calibri Light"/>
            </a:rPr>
            <a:t>Met andere businessunits</a:t>
          </a:r>
        </a:p>
      </dgm:t>
    </dgm:pt>
    <dgm:pt modelId="{DC551F02-9E1E-8444-9C26-378432A451E3}" type="parTrans" cxnId="{738880DD-4B92-554F-BB70-D399D1A4B1C3}">
      <dgm:prSet/>
      <dgm:spPr/>
      <dgm:t>
        <a:bodyPr/>
        <a:lstStyle/>
        <a:p>
          <a:endParaRPr lang="nl-NL"/>
        </a:p>
      </dgm:t>
    </dgm:pt>
    <dgm:pt modelId="{12B056D0-8AC8-DF45-B89A-A5C47ECBDF35}" type="sibTrans" cxnId="{738880DD-4B92-554F-BB70-D399D1A4B1C3}">
      <dgm:prSet/>
      <dgm:spPr/>
      <dgm:t>
        <a:bodyPr/>
        <a:lstStyle/>
        <a:p>
          <a:endParaRPr lang="nl-NL"/>
        </a:p>
      </dgm:t>
    </dgm:pt>
    <dgm:pt modelId="{39194C92-66DC-B642-A3C1-F3027796C5DF}">
      <dgm:prSet custT="1"/>
      <dgm:spPr/>
      <dgm:t>
        <a:bodyPr/>
        <a:lstStyle/>
        <a:p>
          <a:endParaRPr lang="nl-NL" sz="1200" b="0" i="0" dirty="0">
            <a:latin typeface="Calibri Light"/>
            <a:cs typeface="Calibri Light"/>
          </a:endParaRPr>
        </a:p>
      </dgm:t>
    </dgm:pt>
    <dgm:pt modelId="{11CF7AE7-1741-1B48-8015-8486D0FCC5A7}" type="parTrans" cxnId="{195F0941-81E0-6346-87D8-DEDD8DCF70B6}">
      <dgm:prSet/>
      <dgm:spPr/>
      <dgm:t>
        <a:bodyPr/>
        <a:lstStyle/>
        <a:p>
          <a:endParaRPr lang="nl-NL"/>
        </a:p>
      </dgm:t>
    </dgm:pt>
    <dgm:pt modelId="{E43B2E90-6E2B-6749-B196-7D6A34E56F8F}" type="sibTrans" cxnId="{195F0941-81E0-6346-87D8-DEDD8DCF70B6}">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4000" r="-4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t="-2000" b="-2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2000" b="-2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l="-3000" r="-3000"/>
          </a:stretch>
        </a:blipFill>
      </dgm:spPr>
    </dgm:pt>
  </dgm:ptLst>
  <dgm:cxnLst>
    <dgm:cxn modelId="{A4B2B819-4A56-4BAF-B385-E95CC08340E3}" srcId="{A4CEAA13-3DB4-4ADA-BC99-B5A6D8C69B57}" destId="{AF824766-8817-467B-BC63-CD3B22DD52BF}" srcOrd="0" destOrd="0" parTransId="{D212D8D8-B3D4-454C-AAD3-80D64AED10C6}" sibTransId="{09D1DD58-50C6-4841-98E4-051ACC9F59A6}"/>
    <dgm:cxn modelId="{4159C725-5792-5C45-BF8E-8318950572C2}" type="presOf" srcId="{4F6E1963-3059-824C-88C2-16A9E3089C05}" destId="{756181F0-2C4D-7045-9E52-50FF9393B946}" srcOrd="0" destOrd="1"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03E8DB3A-5AA5-014F-B96D-ECCE73B8E10E}" type="presOf" srcId="{86D62511-2F11-49DD-B761-CFC10D9ADB30}" destId="{306D27C5-D9F5-CA45-B6E0-1BECB26D2ED4}" srcOrd="0" destOrd="0" presId="urn:microsoft.com/office/officeart/2005/8/layout/pList2"/>
    <dgm:cxn modelId="{195F0941-81E0-6346-87D8-DEDD8DCF70B6}" srcId="{AF824766-8817-467B-BC63-CD3B22DD52BF}" destId="{39194C92-66DC-B642-A3C1-F3027796C5DF}" srcOrd="2" destOrd="0" parTransId="{11CF7AE7-1741-1B48-8015-8486D0FCC5A7}" sibTransId="{E43B2E90-6E2B-6749-B196-7D6A34E56F8F}"/>
    <dgm:cxn modelId="{A2867F43-6801-A14F-B3EA-C89D8A90F337}" type="presOf" srcId="{702BDD41-C010-4314-BF09-B7A4ACCFA98A}" destId="{53CB026F-B785-5141-A88A-62D59EE157C8}" srcOrd="0" destOrd="0" presId="urn:microsoft.com/office/officeart/2005/8/layout/pList2"/>
    <dgm:cxn modelId="{CC739543-2F9A-044D-A288-C50BD08B34E5}" srcId="{AF824766-8817-467B-BC63-CD3B22DD52BF}" destId="{4F6E1963-3059-824C-88C2-16A9E3089C05}" srcOrd="0" destOrd="0" parTransId="{67007B29-8A16-CC49-8622-8AA606FFF6A6}" sibTransId="{B5862B7C-BE05-F041-97E7-96E80EDCAB3C}"/>
    <dgm:cxn modelId="{2EF34375-D606-0A41-A342-52686C1D83F1}" type="presOf" srcId="{B1C355FD-350F-DE41-B38B-2BDD3A46C0B5}" destId="{756181F0-2C4D-7045-9E52-50FF9393B946}" srcOrd="0" destOrd="2"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EB354480-BB0C-C341-A41C-4176DBF92C65}" type="presOf" srcId="{AF824766-8817-467B-BC63-CD3B22DD52BF}" destId="{756181F0-2C4D-7045-9E52-50FF9393B946}" srcOrd="0" destOrd="0" presId="urn:microsoft.com/office/officeart/2005/8/layout/pList2"/>
    <dgm:cxn modelId="{BB5A9291-DB95-8B4D-8B3C-FA3F8A57A5B3}" type="presOf" srcId="{3CC054DB-2730-485C-A8A9-B0DC5FD29D3F}" destId="{340D608E-D829-DA46-9862-5D82CAFC779F}" srcOrd="0" destOrd="0" presId="urn:microsoft.com/office/officeart/2005/8/layout/pList2"/>
    <dgm:cxn modelId="{A9472CB3-1D24-DF4E-B252-1BB2F2763DEB}" type="presOf" srcId="{A4CEAA13-3DB4-4ADA-BC99-B5A6D8C69B57}" destId="{6F5BAFB3-7C5C-0B45-91F7-2BF2E94B6F45}" srcOrd="0" destOrd="0" presId="urn:microsoft.com/office/officeart/2005/8/layout/pList2"/>
    <dgm:cxn modelId="{C4EACDB6-C3A0-4848-8010-AD716A11870F}" type="presOf" srcId="{BA5BC41E-BDC8-4927-BFDD-E6CD6DB8F4EA}" destId="{D40E83AD-7A2F-F14B-9FAF-D1DBF5B397D0}" srcOrd="0" destOrd="0" presId="urn:microsoft.com/office/officeart/2005/8/layout/pList2"/>
    <dgm:cxn modelId="{82C592B7-44B1-E04B-B0E6-29DFA2A8EB3C}" type="presOf" srcId="{0A69292D-3161-4C61-97EB-45DC0B435A4B}" destId="{C78226FA-D035-8841-BAE6-9370565E477E}" srcOrd="0" destOrd="0" presId="urn:microsoft.com/office/officeart/2005/8/layout/pList2"/>
    <dgm:cxn modelId="{1BDD72C8-B619-1F41-8B75-FA2811E31974}" type="presOf" srcId="{39194C92-66DC-B642-A3C1-F3027796C5DF}" destId="{756181F0-2C4D-7045-9E52-50FF9393B946}" srcOrd="0" destOrd="3" presId="urn:microsoft.com/office/officeart/2005/8/layout/pList2"/>
    <dgm:cxn modelId="{C0EA46D7-F88F-3D41-89D1-02A406FED0C4}" type="presOf" srcId="{09D1DD58-50C6-4841-98E4-051ACC9F59A6}" destId="{2905B15F-F853-9A41-A7CB-0D1B7B8F65BE}" srcOrd="0" destOrd="0" presId="urn:microsoft.com/office/officeart/2005/8/layout/pList2"/>
    <dgm:cxn modelId="{738880DD-4B92-554F-BB70-D399D1A4B1C3}" srcId="{AF824766-8817-467B-BC63-CD3B22DD52BF}" destId="{B1C355FD-350F-DE41-B38B-2BDD3A46C0B5}" srcOrd="1" destOrd="0" parTransId="{DC551F02-9E1E-8444-9C26-378432A451E3}" sibTransId="{12B056D0-8AC8-DF45-B89A-A5C47ECBDF35}"/>
    <dgm:cxn modelId="{C9ACDFD8-3073-F24E-9F9B-86C06A91D457}" type="presParOf" srcId="{6F5BAFB3-7C5C-0B45-91F7-2BF2E94B6F45}" destId="{A494695E-4C0D-574C-ACCA-CBD1A2C71779}" srcOrd="0" destOrd="0" presId="urn:microsoft.com/office/officeart/2005/8/layout/pList2"/>
    <dgm:cxn modelId="{EBD86A65-CC53-5B4A-969F-78C802EF7834}" type="presParOf" srcId="{6F5BAFB3-7C5C-0B45-91F7-2BF2E94B6F45}" destId="{E92B6EC2-7C66-C248-9F86-0212BCB29680}" srcOrd="1" destOrd="0" presId="urn:microsoft.com/office/officeart/2005/8/layout/pList2"/>
    <dgm:cxn modelId="{A242C325-6D85-5A4A-949E-309CEB8971EA}" type="presParOf" srcId="{E92B6EC2-7C66-C248-9F86-0212BCB29680}" destId="{1E60B6FD-2C3F-4549-B4FF-A5169E66564A}" srcOrd="0" destOrd="0" presId="urn:microsoft.com/office/officeart/2005/8/layout/pList2"/>
    <dgm:cxn modelId="{81748CE5-CC7D-7F49-A287-631EB1F1055C}" type="presParOf" srcId="{1E60B6FD-2C3F-4549-B4FF-A5169E66564A}" destId="{756181F0-2C4D-7045-9E52-50FF9393B946}" srcOrd="0" destOrd="0" presId="urn:microsoft.com/office/officeart/2005/8/layout/pList2"/>
    <dgm:cxn modelId="{17942364-6213-6247-9234-6E337943F516}" type="presParOf" srcId="{1E60B6FD-2C3F-4549-B4FF-A5169E66564A}" destId="{06400C5D-59E5-6F44-A9C8-171CC79FF8AF}" srcOrd="1" destOrd="0" presId="urn:microsoft.com/office/officeart/2005/8/layout/pList2"/>
    <dgm:cxn modelId="{B45EB61C-512A-674B-A13B-AB147F9ED78E}" type="presParOf" srcId="{1E60B6FD-2C3F-4549-B4FF-A5169E66564A}" destId="{95160E7A-A78E-8340-B5D9-1260012B5812}" srcOrd="2" destOrd="0" presId="urn:microsoft.com/office/officeart/2005/8/layout/pList2"/>
    <dgm:cxn modelId="{9CFB0DAB-DD53-6548-BB23-98E9401451E1}" type="presParOf" srcId="{E92B6EC2-7C66-C248-9F86-0212BCB29680}" destId="{2905B15F-F853-9A41-A7CB-0D1B7B8F65BE}" srcOrd="1" destOrd="0" presId="urn:microsoft.com/office/officeart/2005/8/layout/pList2"/>
    <dgm:cxn modelId="{82A9575D-EAF3-3448-9EC6-D5F35C350696}" type="presParOf" srcId="{E92B6EC2-7C66-C248-9F86-0212BCB29680}" destId="{D00907A0-57B0-5C4C-8C75-6331C0CFFD07}" srcOrd="2" destOrd="0" presId="urn:microsoft.com/office/officeart/2005/8/layout/pList2"/>
    <dgm:cxn modelId="{940C58A8-E335-9F43-B833-278C1C1F8E9D}" type="presParOf" srcId="{D00907A0-57B0-5C4C-8C75-6331C0CFFD07}" destId="{D40E83AD-7A2F-F14B-9FAF-D1DBF5B397D0}" srcOrd="0" destOrd="0" presId="urn:microsoft.com/office/officeart/2005/8/layout/pList2"/>
    <dgm:cxn modelId="{FC95FF88-0F7A-194F-87C4-0243FEB83F45}" type="presParOf" srcId="{D00907A0-57B0-5C4C-8C75-6331C0CFFD07}" destId="{26D2E027-F668-8B46-B8B8-24D4412C8CB9}" srcOrd="1" destOrd="0" presId="urn:microsoft.com/office/officeart/2005/8/layout/pList2"/>
    <dgm:cxn modelId="{6B9847C8-8DB4-6647-9DAA-898788EEA605}" type="presParOf" srcId="{D00907A0-57B0-5C4C-8C75-6331C0CFFD07}" destId="{072F6A7A-3416-3C43-98CB-A52B54D14812}" srcOrd="2" destOrd="0" presId="urn:microsoft.com/office/officeart/2005/8/layout/pList2"/>
    <dgm:cxn modelId="{4AF72D9C-4E63-3941-8887-A355A966FEAF}" type="presParOf" srcId="{E92B6EC2-7C66-C248-9F86-0212BCB29680}" destId="{306D27C5-D9F5-CA45-B6E0-1BECB26D2ED4}" srcOrd="3" destOrd="0" presId="urn:microsoft.com/office/officeart/2005/8/layout/pList2"/>
    <dgm:cxn modelId="{4837D205-541C-334F-9F4C-E46FCE186872}" type="presParOf" srcId="{E92B6EC2-7C66-C248-9F86-0212BCB29680}" destId="{9C243150-5592-5E4F-8DC1-C0B8CF0D49A4}" srcOrd="4" destOrd="0" presId="urn:microsoft.com/office/officeart/2005/8/layout/pList2"/>
    <dgm:cxn modelId="{FDFC5221-BA29-7949-97CD-9D9818C6DAEB}" type="presParOf" srcId="{9C243150-5592-5E4F-8DC1-C0B8CF0D49A4}" destId="{340D608E-D829-DA46-9862-5D82CAFC779F}" srcOrd="0" destOrd="0" presId="urn:microsoft.com/office/officeart/2005/8/layout/pList2"/>
    <dgm:cxn modelId="{378907E7-7417-A44F-A98F-FD0B631CEB8A}" type="presParOf" srcId="{9C243150-5592-5E4F-8DC1-C0B8CF0D49A4}" destId="{70E7EC49-D3CF-D146-9E93-15ECA7437B95}" srcOrd="1" destOrd="0" presId="urn:microsoft.com/office/officeart/2005/8/layout/pList2"/>
    <dgm:cxn modelId="{77A22F75-5323-484C-BB04-20C302918A38}" type="presParOf" srcId="{9C243150-5592-5E4F-8DC1-C0B8CF0D49A4}" destId="{86F10337-262D-014E-9E82-FD0D2721CC66}" srcOrd="2" destOrd="0" presId="urn:microsoft.com/office/officeart/2005/8/layout/pList2"/>
    <dgm:cxn modelId="{986110A6-9BF3-0646-9868-6EFCFDBC09AE}" type="presParOf" srcId="{E92B6EC2-7C66-C248-9F86-0212BCB29680}" destId="{53CB026F-B785-5141-A88A-62D59EE157C8}" srcOrd="5" destOrd="0" presId="urn:microsoft.com/office/officeart/2005/8/layout/pList2"/>
    <dgm:cxn modelId="{284C6670-DF15-CD48-AC63-0B201B3DB627}" type="presParOf" srcId="{E92B6EC2-7C66-C248-9F86-0212BCB29680}" destId="{18A1E07A-D474-2047-81D6-12B907FF0006}" srcOrd="6" destOrd="0" presId="urn:microsoft.com/office/officeart/2005/8/layout/pList2"/>
    <dgm:cxn modelId="{95776248-A76E-274A-B5AC-214E74C67649}" type="presParOf" srcId="{18A1E07A-D474-2047-81D6-12B907FF0006}" destId="{C78226FA-D035-8841-BAE6-9370565E477E}" srcOrd="0" destOrd="0" presId="urn:microsoft.com/office/officeart/2005/8/layout/pList2"/>
    <dgm:cxn modelId="{F3C27645-949A-0E44-9D2E-A34523A57767}" type="presParOf" srcId="{18A1E07A-D474-2047-81D6-12B907FF0006}" destId="{F435E82B-63CF-3841-880B-E62508B5C6C2}" srcOrd="1" destOrd="0" presId="urn:microsoft.com/office/officeart/2005/8/layout/pList2"/>
    <dgm:cxn modelId="{AF0CE47F-706A-6D42-9F1D-D968C5E70D51}"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r>
            <a:rPr lang="nl-NL" sz="1600" b="0" i="0" dirty="0">
              <a:latin typeface="Calibri Light"/>
              <a:cs typeface="Calibri Light"/>
            </a:rPr>
            <a:t>Externe relaties</a:t>
          </a: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err="1">
              <a:latin typeface="Calibri Light"/>
              <a:cs typeface="Calibri Light"/>
            </a:rPr>
            <a:t>Sourcing</a:t>
          </a:r>
          <a:r>
            <a:rPr lang="nl-NL" sz="1600" b="0" i="0" dirty="0">
              <a:latin typeface="Calibri Light"/>
              <a:cs typeface="Calibri Light"/>
            </a:rPr>
            <a:t>-beleid</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pPr algn="l"/>
          <a:r>
            <a:rPr lang="nl-NL" sz="1600" b="0" i="0" dirty="0">
              <a:latin typeface="Calibri Light"/>
              <a:cs typeface="Calibri Light"/>
            </a:rPr>
            <a:t>Beleid voor de diensten-portfolio</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pPr algn="l"/>
          <a:r>
            <a:rPr lang="nl-NL" sz="1600" b="0" i="0" dirty="0">
              <a:latin typeface="Calibri Light"/>
              <a:cs typeface="Calibri Light"/>
            </a:rPr>
            <a:t>Integratie van services</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4F6E1963-3059-824C-88C2-16A9E3089C05}">
      <dgm:prSet custT="1"/>
      <dgm:spPr/>
      <dgm:t>
        <a:bodyPr/>
        <a:lstStyle/>
        <a:p>
          <a:r>
            <a:rPr lang="nl-NL" sz="1400" b="0" i="0" dirty="0">
              <a:latin typeface="Calibri Light"/>
              <a:cs typeface="Calibri Light"/>
            </a:rPr>
            <a:t>Op het hoogste management niveau</a:t>
          </a:r>
        </a:p>
      </dgm:t>
    </dgm:pt>
    <dgm:pt modelId="{67007B29-8A16-CC49-8622-8AA606FFF6A6}" type="parTrans" cxnId="{CC739543-2F9A-044D-A288-C50BD08B34E5}">
      <dgm:prSet/>
      <dgm:spPr/>
      <dgm:t>
        <a:bodyPr/>
        <a:lstStyle/>
        <a:p>
          <a:endParaRPr lang="nl-NL"/>
        </a:p>
      </dgm:t>
    </dgm:pt>
    <dgm:pt modelId="{B5862B7C-BE05-F041-97E7-96E80EDCAB3C}" type="sibTrans" cxnId="{CC739543-2F9A-044D-A288-C50BD08B34E5}">
      <dgm:prSet/>
      <dgm:spPr/>
      <dgm:t>
        <a:bodyPr/>
        <a:lstStyle/>
        <a:p>
          <a:endParaRPr lang="nl-NL"/>
        </a:p>
      </dgm:t>
    </dgm:pt>
    <dgm:pt modelId="{39194C92-66DC-B642-A3C1-F3027796C5DF}">
      <dgm:prSet custT="1"/>
      <dgm:spPr/>
      <dgm:t>
        <a:bodyPr/>
        <a:lstStyle/>
        <a:p>
          <a:endParaRPr lang="nl-NL" sz="1400" b="0" i="0" dirty="0">
            <a:latin typeface="Calibri Light"/>
            <a:cs typeface="Calibri Light"/>
          </a:endParaRPr>
        </a:p>
      </dgm:t>
    </dgm:pt>
    <dgm:pt modelId="{11CF7AE7-1741-1B48-8015-8486D0FCC5A7}" type="parTrans" cxnId="{195F0941-81E0-6346-87D8-DEDD8DCF70B6}">
      <dgm:prSet/>
      <dgm:spPr/>
      <dgm:t>
        <a:bodyPr/>
        <a:lstStyle/>
        <a:p>
          <a:endParaRPr lang="nl-NL"/>
        </a:p>
      </dgm:t>
    </dgm:pt>
    <dgm:pt modelId="{E43B2E90-6E2B-6749-B196-7D6A34E56F8F}" type="sibTrans" cxnId="{195F0941-81E0-6346-87D8-DEDD8DCF70B6}">
      <dgm:prSet/>
      <dgm:spPr/>
      <dgm:t>
        <a:bodyPr/>
        <a:lstStyle/>
        <a:p>
          <a:endParaRPr lang="nl-NL"/>
        </a:p>
      </dgm:t>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dpi="0" rotWithShape="1">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3415" r="3415"/>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t="-20000" b="-20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dpi="0" rotWithShape="1">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l="1196" t="3506" r="1196" b="3506"/>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dpi="0" rotWithShape="1">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l="-8787" t="-5793" r="17834" b="407"/>
          </a:stretch>
        </a:blipFill>
      </dgm:spPr>
    </dgm:pt>
  </dgm:ptLst>
  <dgm:cxnLst>
    <dgm:cxn modelId="{BF920816-2699-3B42-BCAC-B397FDF2426C}" type="presOf" srcId="{09D1DD58-50C6-4841-98E4-051ACC9F59A6}" destId="{2905B15F-F853-9A41-A7CB-0D1B7B8F65BE}" srcOrd="0" destOrd="0" presId="urn:microsoft.com/office/officeart/2005/8/layout/pList2"/>
    <dgm:cxn modelId="{A4B2B819-4A56-4BAF-B385-E95CC08340E3}" srcId="{A4CEAA13-3DB4-4ADA-BC99-B5A6D8C69B57}" destId="{AF824766-8817-467B-BC63-CD3B22DD52BF}" srcOrd="0" destOrd="0" parTransId="{D212D8D8-B3D4-454C-AAD3-80D64AED10C6}" sibTransId="{09D1DD58-50C6-4841-98E4-051ACC9F59A6}"/>
    <dgm:cxn modelId="{8A983424-8C6B-C343-9433-C09C99DBDC2B}" type="presOf" srcId="{702BDD41-C010-4314-BF09-B7A4ACCFA98A}" destId="{53CB026F-B785-5141-A88A-62D59EE157C8}" srcOrd="0" destOrd="0" presId="urn:microsoft.com/office/officeart/2005/8/layout/pList2"/>
    <dgm:cxn modelId="{22A1442F-B766-4610-ADF7-C7EE59C85FC8}" srcId="{A4CEAA13-3DB4-4ADA-BC99-B5A6D8C69B57}" destId="{3CC054DB-2730-485C-A8A9-B0DC5FD29D3F}" srcOrd="2" destOrd="0" parTransId="{840C0E13-7AFA-4540-837A-342361A1BAC6}" sibTransId="{702BDD41-C010-4314-BF09-B7A4ACCFA98A}"/>
    <dgm:cxn modelId="{4B8AD138-F07E-BE47-A7A2-F51C79D28EAB}" type="presOf" srcId="{4F6E1963-3059-824C-88C2-16A9E3089C05}" destId="{756181F0-2C4D-7045-9E52-50FF9393B946}" srcOrd="0" destOrd="1" presId="urn:microsoft.com/office/officeart/2005/8/layout/pList2"/>
    <dgm:cxn modelId="{A02F683E-528D-A44F-BDBD-CD80F8033C04}" type="presOf" srcId="{0A69292D-3161-4C61-97EB-45DC0B435A4B}" destId="{C78226FA-D035-8841-BAE6-9370565E477E}" srcOrd="0" destOrd="0" presId="urn:microsoft.com/office/officeart/2005/8/layout/pList2"/>
    <dgm:cxn modelId="{195F0941-81E0-6346-87D8-DEDD8DCF70B6}" srcId="{AF824766-8817-467B-BC63-CD3B22DD52BF}" destId="{39194C92-66DC-B642-A3C1-F3027796C5DF}" srcOrd="1" destOrd="0" parTransId="{11CF7AE7-1741-1B48-8015-8486D0FCC5A7}" sibTransId="{E43B2E90-6E2B-6749-B196-7D6A34E56F8F}"/>
    <dgm:cxn modelId="{CC739543-2F9A-044D-A288-C50BD08B34E5}" srcId="{AF824766-8817-467B-BC63-CD3B22DD52BF}" destId="{4F6E1963-3059-824C-88C2-16A9E3089C05}" srcOrd="0" destOrd="0" parTransId="{67007B29-8A16-CC49-8622-8AA606FFF6A6}" sibTransId="{B5862B7C-BE05-F041-97E7-96E80EDCAB3C}"/>
    <dgm:cxn modelId="{CE882C47-F700-384C-BB9D-2D41D0196C9B}" type="presOf" srcId="{A4CEAA13-3DB4-4ADA-BC99-B5A6D8C69B57}" destId="{6F5BAFB3-7C5C-0B45-91F7-2BF2E94B6F45}" srcOrd="0" destOrd="0"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61CFB8A7-C150-B945-A32A-435913A1A9B3}" type="presOf" srcId="{3CC054DB-2730-485C-A8A9-B0DC5FD29D3F}" destId="{340D608E-D829-DA46-9862-5D82CAFC779F}" srcOrd="0" destOrd="0" presId="urn:microsoft.com/office/officeart/2005/8/layout/pList2"/>
    <dgm:cxn modelId="{4F37FAB2-E5CC-924C-9250-232523CE55B8}" type="presOf" srcId="{AF824766-8817-467B-BC63-CD3B22DD52BF}" destId="{756181F0-2C4D-7045-9E52-50FF9393B946}" srcOrd="0" destOrd="0" presId="urn:microsoft.com/office/officeart/2005/8/layout/pList2"/>
    <dgm:cxn modelId="{BB19E6B7-FDFC-904C-8A54-D2ECF12A2F0F}" type="presOf" srcId="{39194C92-66DC-B642-A3C1-F3027796C5DF}" destId="{756181F0-2C4D-7045-9E52-50FF9393B946}" srcOrd="0" destOrd="2" presId="urn:microsoft.com/office/officeart/2005/8/layout/pList2"/>
    <dgm:cxn modelId="{EE38FFD2-0DB4-4A48-810D-A0A2A7B41E51}" type="presOf" srcId="{BA5BC41E-BDC8-4927-BFDD-E6CD6DB8F4EA}" destId="{D40E83AD-7A2F-F14B-9FAF-D1DBF5B397D0}" srcOrd="0" destOrd="0" presId="urn:microsoft.com/office/officeart/2005/8/layout/pList2"/>
    <dgm:cxn modelId="{D978E9E8-7301-A142-930D-8C982CC57447}" type="presOf" srcId="{86D62511-2F11-49DD-B761-CFC10D9ADB30}" destId="{306D27C5-D9F5-CA45-B6E0-1BECB26D2ED4}" srcOrd="0" destOrd="0" presId="urn:microsoft.com/office/officeart/2005/8/layout/pList2"/>
    <dgm:cxn modelId="{00D074C9-48CB-2347-942C-1AD7B0AE29E1}" type="presParOf" srcId="{6F5BAFB3-7C5C-0B45-91F7-2BF2E94B6F45}" destId="{A494695E-4C0D-574C-ACCA-CBD1A2C71779}" srcOrd="0" destOrd="0" presId="urn:microsoft.com/office/officeart/2005/8/layout/pList2"/>
    <dgm:cxn modelId="{09FA2793-3D33-044A-A75D-C963E84E4AF1}" type="presParOf" srcId="{6F5BAFB3-7C5C-0B45-91F7-2BF2E94B6F45}" destId="{E92B6EC2-7C66-C248-9F86-0212BCB29680}" srcOrd="1" destOrd="0" presId="urn:microsoft.com/office/officeart/2005/8/layout/pList2"/>
    <dgm:cxn modelId="{ABB79D20-0E2B-BB46-99DA-A43D96B3FF5E}" type="presParOf" srcId="{E92B6EC2-7C66-C248-9F86-0212BCB29680}" destId="{1E60B6FD-2C3F-4549-B4FF-A5169E66564A}" srcOrd="0" destOrd="0" presId="urn:microsoft.com/office/officeart/2005/8/layout/pList2"/>
    <dgm:cxn modelId="{F27D00DB-F44C-D84A-9970-9C502EFFA772}" type="presParOf" srcId="{1E60B6FD-2C3F-4549-B4FF-A5169E66564A}" destId="{756181F0-2C4D-7045-9E52-50FF9393B946}" srcOrd="0" destOrd="0" presId="urn:microsoft.com/office/officeart/2005/8/layout/pList2"/>
    <dgm:cxn modelId="{8058C6F2-DE21-FE4A-B4D6-66E3347D95EE}" type="presParOf" srcId="{1E60B6FD-2C3F-4549-B4FF-A5169E66564A}" destId="{06400C5D-59E5-6F44-A9C8-171CC79FF8AF}" srcOrd="1" destOrd="0" presId="urn:microsoft.com/office/officeart/2005/8/layout/pList2"/>
    <dgm:cxn modelId="{91E54733-1033-5C4A-B97D-F5F43A259802}" type="presParOf" srcId="{1E60B6FD-2C3F-4549-B4FF-A5169E66564A}" destId="{95160E7A-A78E-8340-B5D9-1260012B5812}" srcOrd="2" destOrd="0" presId="urn:microsoft.com/office/officeart/2005/8/layout/pList2"/>
    <dgm:cxn modelId="{D8A48E4A-1E81-064F-A8E7-92FC352D6A14}" type="presParOf" srcId="{E92B6EC2-7C66-C248-9F86-0212BCB29680}" destId="{2905B15F-F853-9A41-A7CB-0D1B7B8F65BE}" srcOrd="1" destOrd="0" presId="urn:microsoft.com/office/officeart/2005/8/layout/pList2"/>
    <dgm:cxn modelId="{24C7E490-9956-A249-854D-9E8E65DF851C}" type="presParOf" srcId="{E92B6EC2-7C66-C248-9F86-0212BCB29680}" destId="{D00907A0-57B0-5C4C-8C75-6331C0CFFD07}" srcOrd="2" destOrd="0" presId="urn:microsoft.com/office/officeart/2005/8/layout/pList2"/>
    <dgm:cxn modelId="{B71F1423-A55E-6648-AB1A-8AE0E9AEE6CE}" type="presParOf" srcId="{D00907A0-57B0-5C4C-8C75-6331C0CFFD07}" destId="{D40E83AD-7A2F-F14B-9FAF-D1DBF5B397D0}" srcOrd="0" destOrd="0" presId="urn:microsoft.com/office/officeart/2005/8/layout/pList2"/>
    <dgm:cxn modelId="{9F0B7B61-9911-EE4B-83FF-BAD75C69E805}" type="presParOf" srcId="{D00907A0-57B0-5C4C-8C75-6331C0CFFD07}" destId="{26D2E027-F668-8B46-B8B8-24D4412C8CB9}" srcOrd="1" destOrd="0" presId="urn:microsoft.com/office/officeart/2005/8/layout/pList2"/>
    <dgm:cxn modelId="{9B6D5A6D-7143-0748-9240-DBF0AD3B9F19}" type="presParOf" srcId="{D00907A0-57B0-5C4C-8C75-6331C0CFFD07}" destId="{072F6A7A-3416-3C43-98CB-A52B54D14812}" srcOrd="2" destOrd="0" presId="urn:microsoft.com/office/officeart/2005/8/layout/pList2"/>
    <dgm:cxn modelId="{7B534061-462C-5F4F-8887-104D7DA8B0E6}" type="presParOf" srcId="{E92B6EC2-7C66-C248-9F86-0212BCB29680}" destId="{306D27C5-D9F5-CA45-B6E0-1BECB26D2ED4}" srcOrd="3" destOrd="0" presId="urn:microsoft.com/office/officeart/2005/8/layout/pList2"/>
    <dgm:cxn modelId="{0EBB0192-6656-C048-9744-346C74BE4260}" type="presParOf" srcId="{E92B6EC2-7C66-C248-9F86-0212BCB29680}" destId="{9C243150-5592-5E4F-8DC1-C0B8CF0D49A4}" srcOrd="4" destOrd="0" presId="urn:microsoft.com/office/officeart/2005/8/layout/pList2"/>
    <dgm:cxn modelId="{8DDA6102-5C19-E743-82AB-C63B4B736F5D}" type="presParOf" srcId="{9C243150-5592-5E4F-8DC1-C0B8CF0D49A4}" destId="{340D608E-D829-DA46-9862-5D82CAFC779F}" srcOrd="0" destOrd="0" presId="urn:microsoft.com/office/officeart/2005/8/layout/pList2"/>
    <dgm:cxn modelId="{7CF0E275-D920-1E41-BA19-B6BCCAE02BFB}" type="presParOf" srcId="{9C243150-5592-5E4F-8DC1-C0B8CF0D49A4}" destId="{70E7EC49-D3CF-D146-9E93-15ECA7437B95}" srcOrd="1" destOrd="0" presId="urn:microsoft.com/office/officeart/2005/8/layout/pList2"/>
    <dgm:cxn modelId="{5D16D1E7-8BB5-CF4E-99E7-06B1A6F859C0}" type="presParOf" srcId="{9C243150-5592-5E4F-8DC1-C0B8CF0D49A4}" destId="{86F10337-262D-014E-9E82-FD0D2721CC66}" srcOrd="2" destOrd="0" presId="urn:microsoft.com/office/officeart/2005/8/layout/pList2"/>
    <dgm:cxn modelId="{842D77F7-F47F-4B44-A1BC-D46F2F284C4B}" type="presParOf" srcId="{E92B6EC2-7C66-C248-9F86-0212BCB29680}" destId="{53CB026F-B785-5141-A88A-62D59EE157C8}" srcOrd="5" destOrd="0" presId="urn:microsoft.com/office/officeart/2005/8/layout/pList2"/>
    <dgm:cxn modelId="{88A5E206-5060-254D-B1A4-AA7D247E1EDD}" type="presParOf" srcId="{E92B6EC2-7C66-C248-9F86-0212BCB29680}" destId="{18A1E07A-D474-2047-81D6-12B907FF0006}" srcOrd="6" destOrd="0" presId="urn:microsoft.com/office/officeart/2005/8/layout/pList2"/>
    <dgm:cxn modelId="{EB83BD28-E998-C245-A070-1652FB83A5BB}" type="presParOf" srcId="{18A1E07A-D474-2047-81D6-12B907FF0006}" destId="{C78226FA-D035-8841-BAE6-9370565E477E}" srcOrd="0" destOrd="0" presId="urn:microsoft.com/office/officeart/2005/8/layout/pList2"/>
    <dgm:cxn modelId="{DB880288-8231-164F-A1AF-6BD96DF87AFC}" type="presParOf" srcId="{18A1E07A-D474-2047-81D6-12B907FF0006}" destId="{F435E82B-63CF-3841-880B-E62508B5C6C2}" srcOrd="1" destOrd="0" presId="urn:microsoft.com/office/officeart/2005/8/layout/pList2"/>
    <dgm:cxn modelId="{7C78F1AF-5BBA-1645-B459-297E36CEF44F}"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A4CEAA13-3DB4-4ADA-BC99-B5A6D8C69B57}" type="doc">
      <dgm:prSet loTypeId="urn:microsoft.com/office/officeart/2005/8/layout/pList2" loCatId="" qsTypeId="urn:microsoft.com/office/officeart/2005/8/quickstyle/simple3" qsCatId="simple" csTypeId="urn:microsoft.com/office/officeart/2005/8/colors/accent1_2" csCatId="accent1" phldr="1"/>
      <dgm:spPr/>
      <dgm:t>
        <a:bodyPr/>
        <a:lstStyle/>
        <a:p>
          <a:endParaRPr lang="nl-NL"/>
        </a:p>
      </dgm:t>
    </dgm:pt>
    <dgm:pt modelId="{AF824766-8817-467B-BC63-CD3B22DD52BF}">
      <dgm:prSet phldrT="[Tekst]" custT="1"/>
      <dgm:spPr/>
      <dgm:t>
        <a:bodyPr/>
        <a:lstStyle/>
        <a:p>
          <a:pPr algn="l"/>
          <a:r>
            <a:rPr lang="nl-NL" sz="1600" b="0" i="0" dirty="0" err="1">
              <a:latin typeface="Calibri Light"/>
              <a:cs typeface="Calibri Light"/>
            </a:rPr>
            <a:t>Technologie-beleid</a:t>
          </a:r>
          <a:endParaRPr lang="nl-NL" sz="1600" b="0" i="0" dirty="0">
            <a:latin typeface="Calibri Light"/>
            <a:cs typeface="Calibri Light"/>
          </a:endParaRPr>
        </a:p>
      </dgm:t>
    </dgm:pt>
    <dgm:pt modelId="{D212D8D8-B3D4-454C-AAD3-80D64AED10C6}" type="parTrans" cxnId="{A4B2B819-4A56-4BAF-B385-E95CC08340E3}">
      <dgm:prSet/>
      <dgm:spPr/>
      <dgm:t>
        <a:bodyPr/>
        <a:lstStyle/>
        <a:p>
          <a:endParaRPr lang="nl-NL"/>
        </a:p>
      </dgm:t>
    </dgm:pt>
    <dgm:pt modelId="{09D1DD58-50C6-4841-98E4-051ACC9F59A6}" type="sibTrans" cxnId="{A4B2B819-4A56-4BAF-B385-E95CC08340E3}">
      <dgm:prSet/>
      <dgm:spPr/>
      <dgm:t>
        <a:bodyPr/>
        <a:lstStyle/>
        <a:p>
          <a:endParaRPr lang="nl-NL"/>
        </a:p>
      </dgm:t>
    </dgm:pt>
    <dgm:pt modelId="{BA5BC41E-BDC8-4927-BFDD-E6CD6DB8F4EA}">
      <dgm:prSet phldrT="[Tekst]" custT="1"/>
      <dgm:spPr/>
      <dgm:t>
        <a:bodyPr/>
        <a:lstStyle/>
        <a:p>
          <a:pPr algn="l"/>
          <a:r>
            <a:rPr lang="nl-NL" sz="1600" b="0" i="0" dirty="0">
              <a:latin typeface="Calibri Light"/>
              <a:cs typeface="Calibri Light"/>
            </a:rPr>
            <a:t>Richtlijnen</a:t>
          </a:r>
        </a:p>
      </dgm:t>
    </dgm:pt>
    <dgm:pt modelId="{70CF7BD2-30B3-4F1F-AB82-4E19E76C4C6C}" type="parTrans" cxnId="{30021858-5DFB-4F4F-988D-CBDD4F83A81E}">
      <dgm:prSet/>
      <dgm:spPr/>
      <dgm:t>
        <a:bodyPr/>
        <a:lstStyle/>
        <a:p>
          <a:endParaRPr lang="nl-NL"/>
        </a:p>
      </dgm:t>
    </dgm:pt>
    <dgm:pt modelId="{86D62511-2F11-49DD-B761-CFC10D9ADB30}" type="sibTrans" cxnId="{30021858-5DFB-4F4F-988D-CBDD4F83A81E}">
      <dgm:prSet/>
      <dgm:spPr/>
      <dgm:t>
        <a:bodyPr/>
        <a:lstStyle/>
        <a:p>
          <a:endParaRPr lang="nl-NL"/>
        </a:p>
      </dgm:t>
    </dgm:pt>
    <dgm:pt modelId="{3CC054DB-2730-485C-A8A9-B0DC5FD29D3F}">
      <dgm:prSet phldrT="[Tekst]" custT="1"/>
      <dgm:spPr/>
      <dgm:t>
        <a:bodyPr/>
        <a:lstStyle/>
        <a:p>
          <a:pPr algn="l"/>
          <a:r>
            <a:rPr lang="nl-NL" sz="1600" b="0" i="0" dirty="0">
              <a:latin typeface="Calibri Light"/>
              <a:cs typeface="Calibri Light"/>
            </a:rPr>
            <a:t>Gedeelde technologie</a:t>
          </a:r>
        </a:p>
      </dgm:t>
    </dgm:pt>
    <dgm:pt modelId="{840C0E13-7AFA-4540-837A-342361A1BAC6}" type="parTrans" cxnId="{22A1442F-B766-4610-ADF7-C7EE59C85FC8}">
      <dgm:prSet/>
      <dgm:spPr/>
      <dgm:t>
        <a:bodyPr/>
        <a:lstStyle/>
        <a:p>
          <a:endParaRPr lang="nl-NL"/>
        </a:p>
      </dgm:t>
    </dgm:pt>
    <dgm:pt modelId="{702BDD41-C010-4314-BF09-B7A4ACCFA98A}" type="sibTrans" cxnId="{22A1442F-B766-4610-ADF7-C7EE59C85FC8}">
      <dgm:prSet/>
      <dgm:spPr/>
      <dgm:t>
        <a:bodyPr/>
        <a:lstStyle/>
        <a:p>
          <a:endParaRPr lang="nl-NL"/>
        </a:p>
      </dgm:t>
    </dgm:pt>
    <dgm:pt modelId="{0A69292D-3161-4C61-97EB-45DC0B435A4B}">
      <dgm:prSet phldrT="[Tekst]" custT="1"/>
      <dgm:spPr/>
      <dgm:t>
        <a:bodyPr/>
        <a:lstStyle/>
        <a:p>
          <a:pPr algn="l"/>
          <a:r>
            <a:rPr lang="nl-NL" sz="1600" b="0" i="0" dirty="0">
              <a:latin typeface="Calibri Light"/>
              <a:cs typeface="Calibri Light"/>
            </a:rPr>
            <a:t>Door technologie gestuurde verandering</a:t>
          </a:r>
        </a:p>
      </dgm:t>
    </dgm:pt>
    <dgm:pt modelId="{CE56E12C-B857-4040-97FD-CD8B3F2F3433}" type="parTrans" cxnId="{F4C4B759-BBCA-4094-8BE6-394E168D1FC0}">
      <dgm:prSet/>
      <dgm:spPr/>
      <dgm:t>
        <a:bodyPr/>
        <a:lstStyle/>
        <a:p>
          <a:endParaRPr lang="nl-NL"/>
        </a:p>
      </dgm:t>
    </dgm:pt>
    <dgm:pt modelId="{3273739C-9D03-4BBA-9DA4-73B1954CE726}" type="sibTrans" cxnId="{F4C4B759-BBCA-4094-8BE6-394E168D1FC0}">
      <dgm:prSet/>
      <dgm:spPr/>
      <dgm:t>
        <a:bodyPr/>
        <a:lstStyle/>
        <a:p>
          <a:endParaRPr lang="nl-NL"/>
        </a:p>
      </dgm:t>
    </dgm:pt>
    <dgm:pt modelId="{EF60D5D7-9974-D64E-BC25-9F4EC89849FC}">
      <dgm:prSet phldrT="[Tekst]" custT="1"/>
      <dgm:spPr/>
      <dgm:t>
        <a:bodyPr/>
        <a:lstStyle/>
        <a:p>
          <a:pPr algn="l"/>
          <a:r>
            <a:rPr lang="nl-NL" sz="1400" b="0" i="0" dirty="0">
              <a:latin typeface="Calibri Light"/>
              <a:cs typeface="Calibri Light"/>
            </a:rPr>
            <a:t>voor aan technologie gerelateerde onderwerpen</a:t>
          </a:r>
        </a:p>
      </dgm:t>
    </dgm:pt>
    <dgm:pt modelId="{62A53B3E-5CCB-9247-BEB1-38F4DE05C668}" type="parTrans" cxnId="{6C53C1F5-D0FE-B147-AFB6-EE38139D729D}">
      <dgm:prSet/>
      <dgm:spPr/>
    </dgm:pt>
    <dgm:pt modelId="{E2E773D2-4C0D-E74C-B934-77F71E5A7DAA}" type="sibTrans" cxnId="{6C53C1F5-D0FE-B147-AFB6-EE38139D729D}">
      <dgm:prSet/>
      <dgm:spPr/>
    </dgm:pt>
    <dgm:pt modelId="{B4C2C7E4-6838-A043-A3A6-F750B003F19D}">
      <dgm:prSet custT="1"/>
      <dgm:spPr/>
      <dgm:t>
        <a:bodyPr/>
        <a:lstStyle/>
        <a:p>
          <a:r>
            <a:rPr lang="nl-NL" sz="1400" b="0" i="0" dirty="0">
              <a:latin typeface="Calibri Light"/>
              <a:cs typeface="Calibri Light"/>
            </a:rPr>
            <a:t>BYOD, CYOD, wel of geen </a:t>
          </a:r>
          <a:r>
            <a:rPr lang="nl-NL" sz="1400" b="0" i="0" dirty="0" err="1">
              <a:latin typeface="Calibri Light"/>
              <a:cs typeface="Calibri Light"/>
            </a:rPr>
            <a:t>cloud</a:t>
          </a:r>
          <a:r>
            <a:rPr lang="nl-NL" sz="1400" b="0" i="0" dirty="0">
              <a:latin typeface="Calibri Light"/>
              <a:cs typeface="Calibri Light"/>
            </a:rPr>
            <a:t> etc. </a:t>
          </a:r>
        </a:p>
      </dgm:t>
    </dgm:pt>
    <dgm:pt modelId="{451AB941-A586-5845-9BCD-AD475BD05AD9}" type="parTrans" cxnId="{88CDC534-E986-4A4E-B8E8-18331660FBE6}">
      <dgm:prSet/>
      <dgm:spPr/>
    </dgm:pt>
    <dgm:pt modelId="{51127753-6562-8545-B0AA-B418619B8782}" type="sibTrans" cxnId="{88CDC534-E986-4A4E-B8E8-18331660FBE6}">
      <dgm:prSet/>
      <dgm:spPr/>
    </dgm:pt>
    <dgm:pt modelId="{8D6160F0-5264-9C43-AE56-FB46D79EAC71}">
      <dgm:prSet custT="1"/>
      <dgm:spPr/>
      <dgm:t>
        <a:bodyPr/>
        <a:lstStyle/>
        <a:p>
          <a:r>
            <a:rPr lang="nl-NL" sz="1400" b="0" i="0" dirty="0">
              <a:latin typeface="Calibri Light"/>
              <a:cs typeface="Calibri Light"/>
            </a:rPr>
            <a:t>Internet of </a:t>
          </a:r>
          <a:r>
            <a:rPr lang="nl-NL" sz="1400" b="0" i="0" dirty="0" err="1">
              <a:latin typeface="Calibri Light"/>
              <a:cs typeface="Calibri Light"/>
            </a:rPr>
            <a:t>Things</a:t>
          </a:r>
          <a:endParaRPr lang="nl-NL" sz="1400" b="0" i="0" dirty="0">
            <a:latin typeface="Calibri Light"/>
            <a:cs typeface="Calibri Light"/>
          </a:endParaRPr>
        </a:p>
      </dgm:t>
    </dgm:pt>
    <dgm:pt modelId="{4F43101A-D946-A04D-A9B6-C20761AB4AC0}" type="parTrans" cxnId="{FC85C765-F76E-734B-966A-9E00979D209C}">
      <dgm:prSet/>
      <dgm:spPr/>
    </dgm:pt>
    <dgm:pt modelId="{ECE93438-DB89-3243-AB3A-2BC339280C8B}" type="sibTrans" cxnId="{FC85C765-F76E-734B-966A-9E00979D209C}">
      <dgm:prSet/>
      <dgm:spPr/>
    </dgm:pt>
    <dgm:pt modelId="{6F5BAFB3-7C5C-0B45-91F7-2BF2E94B6F45}" type="pres">
      <dgm:prSet presAssocID="{A4CEAA13-3DB4-4ADA-BC99-B5A6D8C69B57}" presName="Name0" presStyleCnt="0">
        <dgm:presLayoutVars>
          <dgm:dir/>
          <dgm:resizeHandles val="exact"/>
        </dgm:presLayoutVars>
      </dgm:prSet>
      <dgm:spPr/>
    </dgm:pt>
    <dgm:pt modelId="{A494695E-4C0D-574C-ACCA-CBD1A2C71779}" type="pres">
      <dgm:prSet presAssocID="{A4CEAA13-3DB4-4ADA-BC99-B5A6D8C69B57}" presName="bkgdShp" presStyleLbl="alignAccFollowNode1" presStyleIdx="0" presStyleCnt="1"/>
      <dgm:spPr/>
    </dgm:pt>
    <dgm:pt modelId="{E92B6EC2-7C66-C248-9F86-0212BCB29680}" type="pres">
      <dgm:prSet presAssocID="{A4CEAA13-3DB4-4ADA-BC99-B5A6D8C69B57}" presName="linComp" presStyleCnt="0"/>
      <dgm:spPr/>
    </dgm:pt>
    <dgm:pt modelId="{1E60B6FD-2C3F-4549-B4FF-A5169E66564A}" type="pres">
      <dgm:prSet presAssocID="{AF824766-8817-467B-BC63-CD3B22DD52BF}" presName="compNode" presStyleCnt="0"/>
      <dgm:spPr/>
    </dgm:pt>
    <dgm:pt modelId="{756181F0-2C4D-7045-9E52-50FF9393B946}" type="pres">
      <dgm:prSet presAssocID="{AF824766-8817-467B-BC63-CD3B22DD52BF}" presName="node" presStyleLbl="node1" presStyleIdx="0" presStyleCnt="4">
        <dgm:presLayoutVars>
          <dgm:bulletEnabled val="1"/>
        </dgm:presLayoutVars>
      </dgm:prSet>
      <dgm:spPr/>
    </dgm:pt>
    <dgm:pt modelId="{06400C5D-59E5-6F44-A9C8-171CC79FF8AF}" type="pres">
      <dgm:prSet presAssocID="{AF824766-8817-467B-BC63-CD3B22DD52BF}" presName="invisiNode" presStyleLbl="node1" presStyleIdx="0" presStyleCnt="4"/>
      <dgm:spPr/>
    </dgm:pt>
    <dgm:pt modelId="{95160E7A-A78E-8340-B5D9-1260012B5812}" type="pres">
      <dgm:prSet presAssocID="{AF824766-8817-467B-BC63-CD3B22DD52BF}" presName="imagNode" presStyleLbl="fgImgPlace1" presStyleIdx="0" presStyleCnt="4"/>
      <dgm:spPr>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4000" r="-4000"/>
          </a:stretch>
        </a:blipFill>
      </dgm:spPr>
    </dgm:pt>
    <dgm:pt modelId="{2905B15F-F853-9A41-A7CB-0D1B7B8F65BE}" type="pres">
      <dgm:prSet presAssocID="{09D1DD58-50C6-4841-98E4-051ACC9F59A6}" presName="sibTrans" presStyleLbl="sibTrans2D1" presStyleIdx="0" presStyleCnt="0"/>
      <dgm:spPr/>
    </dgm:pt>
    <dgm:pt modelId="{D00907A0-57B0-5C4C-8C75-6331C0CFFD07}" type="pres">
      <dgm:prSet presAssocID="{BA5BC41E-BDC8-4927-BFDD-E6CD6DB8F4EA}" presName="compNode" presStyleCnt="0"/>
      <dgm:spPr/>
    </dgm:pt>
    <dgm:pt modelId="{D40E83AD-7A2F-F14B-9FAF-D1DBF5B397D0}" type="pres">
      <dgm:prSet presAssocID="{BA5BC41E-BDC8-4927-BFDD-E6CD6DB8F4EA}" presName="node" presStyleLbl="node1" presStyleIdx="1" presStyleCnt="4">
        <dgm:presLayoutVars>
          <dgm:bulletEnabled val="1"/>
        </dgm:presLayoutVars>
      </dgm:prSet>
      <dgm:spPr/>
    </dgm:pt>
    <dgm:pt modelId="{26D2E027-F668-8B46-B8B8-24D4412C8CB9}" type="pres">
      <dgm:prSet presAssocID="{BA5BC41E-BDC8-4927-BFDD-E6CD6DB8F4EA}" presName="invisiNode" presStyleLbl="node1" presStyleIdx="1" presStyleCnt="4"/>
      <dgm:spPr/>
    </dgm:pt>
    <dgm:pt modelId="{072F6A7A-3416-3C43-98CB-A52B54D14812}" type="pres">
      <dgm:prSet presAssocID="{BA5BC41E-BDC8-4927-BFDD-E6CD6DB8F4EA}" presName="imagNode" presStyleLbl="fgImgPlace1" presStyleIdx="1" presStyleCnt="4"/>
      <dgm:spPr>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l="-4000" r="-4000"/>
          </a:stretch>
        </a:blipFill>
      </dgm:spPr>
    </dgm:pt>
    <dgm:pt modelId="{306D27C5-D9F5-CA45-B6E0-1BECB26D2ED4}" type="pres">
      <dgm:prSet presAssocID="{86D62511-2F11-49DD-B761-CFC10D9ADB30}" presName="sibTrans" presStyleLbl="sibTrans2D1" presStyleIdx="0" presStyleCnt="0"/>
      <dgm:spPr/>
    </dgm:pt>
    <dgm:pt modelId="{9C243150-5592-5E4F-8DC1-C0B8CF0D49A4}" type="pres">
      <dgm:prSet presAssocID="{3CC054DB-2730-485C-A8A9-B0DC5FD29D3F}" presName="compNode" presStyleCnt="0"/>
      <dgm:spPr/>
    </dgm:pt>
    <dgm:pt modelId="{340D608E-D829-DA46-9862-5D82CAFC779F}" type="pres">
      <dgm:prSet presAssocID="{3CC054DB-2730-485C-A8A9-B0DC5FD29D3F}" presName="node" presStyleLbl="node1" presStyleIdx="2" presStyleCnt="4">
        <dgm:presLayoutVars>
          <dgm:bulletEnabled val="1"/>
        </dgm:presLayoutVars>
      </dgm:prSet>
      <dgm:spPr/>
    </dgm:pt>
    <dgm:pt modelId="{70E7EC49-D3CF-D146-9E93-15ECA7437B95}" type="pres">
      <dgm:prSet presAssocID="{3CC054DB-2730-485C-A8A9-B0DC5FD29D3F}" presName="invisiNode" presStyleLbl="node1" presStyleIdx="2" presStyleCnt="4"/>
      <dgm:spPr/>
    </dgm:pt>
    <dgm:pt modelId="{86F10337-262D-014E-9E82-FD0D2721CC66}" type="pres">
      <dgm:prSet presAssocID="{3CC054DB-2730-485C-A8A9-B0DC5FD29D3F}" presName="imagNode" presStyleLbl="fgImgPlace1" presStyleIdx="2" presStyleCnt="4"/>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2000" b="-2000"/>
          </a:stretch>
        </a:blipFill>
      </dgm:spPr>
    </dgm:pt>
    <dgm:pt modelId="{53CB026F-B785-5141-A88A-62D59EE157C8}" type="pres">
      <dgm:prSet presAssocID="{702BDD41-C010-4314-BF09-B7A4ACCFA98A}" presName="sibTrans" presStyleLbl="sibTrans2D1" presStyleIdx="0" presStyleCnt="0"/>
      <dgm:spPr/>
    </dgm:pt>
    <dgm:pt modelId="{18A1E07A-D474-2047-81D6-12B907FF0006}" type="pres">
      <dgm:prSet presAssocID="{0A69292D-3161-4C61-97EB-45DC0B435A4B}" presName="compNode" presStyleCnt="0"/>
      <dgm:spPr/>
    </dgm:pt>
    <dgm:pt modelId="{C78226FA-D035-8841-BAE6-9370565E477E}" type="pres">
      <dgm:prSet presAssocID="{0A69292D-3161-4C61-97EB-45DC0B435A4B}" presName="node" presStyleLbl="node1" presStyleIdx="3" presStyleCnt="4">
        <dgm:presLayoutVars>
          <dgm:bulletEnabled val="1"/>
        </dgm:presLayoutVars>
      </dgm:prSet>
      <dgm:spPr/>
    </dgm:pt>
    <dgm:pt modelId="{F435E82B-63CF-3841-880B-E62508B5C6C2}" type="pres">
      <dgm:prSet presAssocID="{0A69292D-3161-4C61-97EB-45DC0B435A4B}" presName="invisiNode" presStyleLbl="node1" presStyleIdx="3" presStyleCnt="4"/>
      <dgm:spPr/>
    </dgm:pt>
    <dgm:pt modelId="{1CC07FCA-C13A-8F41-97E2-6451054B28A1}" type="pres">
      <dgm:prSet presAssocID="{0A69292D-3161-4C61-97EB-45DC0B435A4B}" presName="imagNode" presStyleLbl="fgImgPlace1" presStyleIdx="3" presStyleCnt="4"/>
      <dgm:spPr>
        <a:blipFill dpi="0" rotWithShape="1">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l="4524" r="4524"/>
          </a:stretch>
        </a:blipFill>
      </dgm:spPr>
    </dgm:pt>
  </dgm:ptLst>
  <dgm:cxnLst>
    <dgm:cxn modelId="{A4B2B819-4A56-4BAF-B385-E95CC08340E3}" srcId="{A4CEAA13-3DB4-4ADA-BC99-B5A6D8C69B57}" destId="{AF824766-8817-467B-BC63-CD3B22DD52BF}" srcOrd="0" destOrd="0" parTransId="{D212D8D8-B3D4-454C-AAD3-80D64AED10C6}" sibTransId="{09D1DD58-50C6-4841-98E4-051ACC9F59A6}"/>
    <dgm:cxn modelId="{22A1442F-B766-4610-ADF7-C7EE59C85FC8}" srcId="{A4CEAA13-3DB4-4ADA-BC99-B5A6D8C69B57}" destId="{3CC054DB-2730-485C-A8A9-B0DC5FD29D3F}" srcOrd="2" destOrd="0" parTransId="{840C0E13-7AFA-4540-837A-342361A1BAC6}" sibTransId="{702BDD41-C010-4314-BF09-B7A4ACCFA98A}"/>
    <dgm:cxn modelId="{88CDC534-E986-4A4E-B8E8-18331660FBE6}" srcId="{AF824766-8817-467B-BC63-CD3B22DD52BF}" destId="{B4C2C7E4-6838-A043-A3A6-F750B003F19D}" srcOrd="0" destOrd="0" parTransId="{451AB941-A586-5845-9BCD-AD475BD05AD9}" sibTransId="{51127753-6562-8545-B0AA-B418619B8782}"/>
    <dgm:cxn modelId="{3338E539-3AAA-FC47-912E-C510FDA2BEB9}" type="presOf" srcId="{8D6160F0-5264-9C43-AE56-FB46D79EAC71}" destId="{340D608E-D829-DA46-9862-5D82CAFC779F}" srcOrd="0" destOrd="1" presId="urn:microsoft.com/office/officeart/2005/8/layout/pList2"/>
    <dgm:cxn modelId="{FC85C765-F76E-734B-966A-9E00979D209C}" srcId="{3CC054DB-2730-485C-A8A9-B0DC5FD29D3F}" destId="{8D6160F0-5264-9C43-AE56-FB46D79EAC71}" srcOrd="0" destOrd="0" parTransId="{4F43101A-D946-A04D-A9B6-C20761AB4AC0}" sibTransId="{ECE93438-DB89-3243-AB3A-2BC339280C8B}"/>
    <dgm:cxn modelId="{7A6C636D-5F1F-6449-97E7-80B76232C2EF}" type="presOf" srcId="{09D1DD58-50C6-4841-98E4-051ACC9F59A6}" destId="{2905B15F-F853-9A41-A7CB-0D1B7B8F65BE}" srcOrd="0" destOrd="0" presId="urn:microsoft.com/office/officeart/2005/8/layout/pList2"/>
    <dgm:cxn modelId="{30021858-5DFB-4F4F-988D-CBDD4F83A81E}" srcId="{A4CEAA13-3DB4-4ADA-BC99-B5A6D8C69B57}" destId="{BA5BC41E-BDC8-4927-BFDD-E6CD6DB8F4EA}" srcOrd="1" destOrd="0" parTransId="{70CF7BD2-30B3-4F1F-AB82-4E19E76C4C6C}" sibTransId="{86D62511-2F11-49DD-B761-CFC10D9ADB30}"/>
    <dgm:cxn modelId="{F4C4B759-BBCA-4094-8BE6-394E168D1FC0}" srcId="{A4CEAA13-3DB4-4ADA-BC99-B5A6D8C69B57}" destId="{0A69292D-3161-4C61-97EB-45DC0B435A4B}" srcOrd="3" destOrd="0" parTransId="{CE56E12C-B857-4040-97FD-CD8B3F2F3433}" sibTransId="{3273739C-9D03-4BBA-9DA4-73B1954CE726}"/>
    <dgm:cxn modelId="{97DC9783-0227-F442-9C4A-D5BD95952A36}" type="presOf" srcId="{702BDD41-C010-4314-BF09-B7A4ACCFA98A}" destId="{53CB026F-B785-5141-A88A-62D59EE157C8}" srcOrd="0" destOrd="0" presId="urn:microsoft.com/office/officeart/2005/8/layout/pList2"/>
    <dgm:cxn modelId="{9EDE8396-81D2-3348-BCA4-DD0C54F99D3B}" type="presOf" srcId="{AF824766-8817-467B-BC63-CD3B22DD52BF}" destId="{756181F0-2C4D-7045-9E52-50FF9393B946}" srcOrd="0" destOrd="0" presId="urn:microsoft.com/office/officeart/2005/8/layout/pList2"/>
    <dgm:cxn modelId="{D5032597-A7D0-1349-A156-E1CCBE6A411B}" type="presOf" srcId="{3CC054DB-2730-485C-A8A9-B0DC5FD29D3F}" destId="{340D608E-D829-DA46-9862-5D82CAFC779F}" srcOrd="0" destOrd="0" presId="urn:microsoft.com/office/officeart/2005/8/layout/pList2"/>
    <dgm:cxn modelId="{6E8C0FBF-24B4-EA46-81CB-8C1C629DBC0D}" type="presOf" srcId="{A4CEAA13-3DB4-4ADA-BC99-B5A6D8C69B57}" destId="{6F5BAFB3-7C5C-0B45-91F7-2BF2E94B6F45}" srcOrd="0" destOrd="0" presId="urn:microsoft.com/office/officeart/2005/8/layout/pList2"/>
    <dgm:cxn modelId="{6156A6CC-FE5C-DF4F-BBCD-80424D0D337C}" type="presOf" srcId="{0A69292D-3161-4C61-97EB-45DC0B435A4B}" destId="{C78226FA-D035-8841-BAE6-9370565E477E}" srcOrd="0" destOrd="0" presId="urn:microsoft.com/office/officeart/2005/8/layout/pList2"/>
    <dgm:cxn modelId="{BCBA61DC-F068-6C44-A081-9711DBCDB5E2}" type="presOf" srcId="{86D62511-2F11-49DD-B761-CFC10D9ADB30}" destId="{306D27C5-D9F5-CA45-B6E0-1BECB26D2ED4}" srcOrd="0" destOrd="0" presId="urn:microsoft.com/office/officeart/2005/8/layout/pList2"/>
    <dgm:cxn modelId="{934B14E5-5060-724E-9E69-A72AE16AA3F0}" type="presOf" srcId="{BA5BC41E-BDC8-4927-BFDD-E6CD6DB8F4EA}" destId="{D40E83AD-7A2F-F14B-9FAF-D1DBF5B397D0}" srcOrd="0" destOrd="0" presId="urn:microsoft.com/office/officeart/2005/8/layout/pList2"/>
    <dgm:cxn modelId="{463465E6-3BFE-194B-AEDC-E79F03D9DCD2}" type="presOf" srcId="{B4C2C7E4-6838-A043-A3A6-F750B003F19D}" destId="{756181F0-2C4D-7045-9E52-50FF9393B946}" srcOrd="0" destOrd="1" presId="urn:microsoft.com/office/officeart/2005/8/layout/pList2"/>
    <dgm:cxn modelId="{BF6D6DE8-B6B9-3D48-A6A7-E0B51D36D1AD}" type="presOf" srcId="{EF60D5D7-9974-D64E-BC25-9F4EC89849FC}" destId="{D40E83AD-7A2F-F14B-9FAF-D1DBF5B397D0}" srcOrd="0" destOrd="1" presId="urn:microsoft.com/office/officeart/2005/8/layout/pList2"/>
    <dgm:cxn modelId="{6C53C1F5-D0FE-B147-AFB6-EE38139D729D}" srcId="{BA5BC41E-BDC8-4927-BFDD-E6CD6DB8F4EA}" destId="{EF60D5D7-9974-D64E-BC25-9F4EC89849FC}" srcOrd="0" destOrd="0" parTransId="{62A53B3E-5CCB-9247-BEB1-38F4DE05C668}" sibTransId="{E2E773D2-4C0D-E74C-B934-77F71E5A7DAA}"/>
    <dgm:cxn modelId="{E344B54C-06E0-4344-92E0-2A1B9F3EC939}" type="presParOf" srcId="{6F5BAFB3-7C5C-0B45-91F7-2BF2E94B6F45}" destId="{A494695E-4C0D-574C-ACCA-CBD1A2C71779}" srcOrd="0" destOrd="0" presId="urn:microsoft.com/office/officeart/2005/8/layout/pList2"/>
    <dgm:cxn modelId="{9A714F5B-4552-DF43-9E4A-9E9542CB509F}" type="presParOf" srcId="{6F5BAFB3-7C5C-0B45-91F7-2BF2E94B6F45}" destId="{E92B6EC2-7C66-C248-9F86-0212BCB29680}" srcOrd="1" destOrd="0" presId="urn:microsoft.com/office/officeart/2005/8/layout/pList2"/>
    <dgm:cxn modelId="{072A9D9C-02D1-7848-B68B-A6CBC6490115}" type="presParOf" srcId="{E92B6EC2-7C66-C248-9F86-0212BCB29680}" destId="{1E60B6FD-2C3F-4549-B4FF-A5169E66564A}" srcOrd="0" destOrd="0" presId="urn:microsoft.com/office/officeart/2005/8/layout/pList2"/>
    <dgm:cxn modelId="{02CDAC4A-185F-B44E-A0D4-FB4993FDABE5}" type="presParOf" srcId="{1E60B6FD-2C3F-4549-B4FF-A5169E66564A}" destId="{756181F0-2C4D-7045-9E52-50FF9393B946}" srcOrd="0" destOrd="0" presId="urn:microsoft.com/office/officeart/2005/8/layout/pList2"/>
    <dgm:cxn modelId="{CA291456-4195-534F-9C0F-6C1C24E8D2C9}" type="presParOf" srcId="{1E60B6FD-2C3F-4549-B4FF-A5169E66564A}" destId="{06400C5D-59E5-6F44-A9C8-171CC79FF8AF}" srcOrd="1" destOrd="0" presId="urn:microsoft.com/office/officeart/2005/8/layout/pList2"/>
    <dgm:cxn modelId="{362B88A0-5BD3-344F-AF9A-DA3A2843A456}" type="presParOf" srcId="{1E60B6FD-2C3F-4549-B4FF-A5169E66564A}" destId="{95160E7A-A78E-8340-B5D9-1260012B5812}" srcOrd="2" destOrd="0" presId="urn:microsoft.com/office/officeart/2005/8/layout/pList2"/>
    <dgm:cxn modelId="{A8EED405-9F3F-D54B-B6B1-0F6D04EB4DAF}" type="presParOf" srcId="{E92B6EC2-7C66-C248-9F86-0212BCB29680}" destId="{2905B15F-F853-9A41-A7CB-0D1B7B8F65BE}" srcOrd="1" destOrd="0" presId="urn:microsoft.com/office/officeart/2005/8/layout/pList2"/>
    <dgm:cxn modelId="{DC8270E2-9C62-1549-B6C4-BF7A20F5955D}" type="presParOf" srcId="{E92B6EC2-7C66-C248-9F86-0212BCB29680}" destId="{D00907A0-57B0-5C4C-8C75-6331C0CFFD07}" srcOrd="2" destOrd="0" presId="urn:microsoft.com/office/officeart/2005/8/layout/pList2"/>
    <dgm:cxn modelId="{CC51F28B-4A35-D94C-88CF-D99F1244C608}" type="presParOf" srcId="{D00907A0-57B0-5C4C-8C75-6331C0CFFD07}" destId="{D40E83AD-7A2F-F14B-9FAF-D1DBF5B397D0}" srcOrd="0" destOrd="0" presId="urn:microsoft.com/office/officeart/2005/8/layout/pList2"/>
    <dgm:cxn modelId="{AC9F76E9-C15A-0A4A-9A5A-0B3210384874}" type="presParOf" srcId="{D00907A0-57B0-5C4C-8C75-6331C0CFFD07}" destId="{26D2E027-F668-8B46-B8B8-24D4412C8CB9}" srcOrd="1" destOrd="0" presId="urn:microsoft.com/office/officeart/2005/8/layout/pList2"/>
    <dgm:cxn modelId="{621E81F4-69DD-4F4A-8A9A-6CB18472C911}" type="presParOf" srcId="{D00907A0-57B0-5C4C-8C75-6331C0CFFD07}" destId="{072F6A7A-3416-3C43-98CB-A52B54D14812}" srcOrd="2" destOrd="0" presId="urn:microsoft.com/office/officeart/2005/8/layout/pList2"/>
    <dgm:cxn modelId="{8EF18D0F-09D9-7E4F-B13E-B8563E3D0F9D}" type="presParOf" srcId="{E92B6EC2-7C66-C248-9F86-0212BCB29680}" destId="{306D27C5-D9F5-CA45-B6E0-1BECB26D2ED4}" srcOrd="3" destOrd="0" presId="urn:microsoft.com/office/officeart/2005/8/layout/pList2"/>
    <dgm:cxn modelId="{32B523A9-BA50-0E49-8D73-1716DD3F85BB}" type="presParOf" srcId="{E92B6EC2-7C66-C248-9F86-0212BCB29680}" destId="{9C243150-5592-5E4F-8DC1-C0B8CF0D49A4}" srcOrd="4" destOrd="0" presId="urn:microsoft.com/office/officeart/2005/8/layout/pList2"/>
    <dgm:cxn modelId="{D49C8E78-88DB-EC41-97C1-62A597A87D9F}" type="presParOf" srcId="{9C243150-5592-5E4F-8DC1-C0B8CF0D49A4}" destId="{340D608E-D829-DA46-9862-5D82CAFC779F}" srcOrd="0" destOrd="0" presId="urn:microsoft.com/office/officeart/2005/8/layout/pList2"/>
    <dgm:cxn modelId="{49429FD1-576F-3A41-BACE-BDEE30BA26B4}" type="presParOf" srcId="{9C243150-5592-5E4F-8DC1-C0B8CF0D49A4}" destId="{70E7EC49-D3CF-D146-9E93-15ECA7437B95}" srcOrd="1" destOrd="0" presId="urn:microsoft.com/office/officeart/2005/8/layout/pList2"/>
    <dgm:cxn modelId="{3164297E-5B67-E14D-9494-23AC7BF1E713}" type="presParOf" srcId="{9C243150-5592-5E4F-8DC1-C0B8CF0D49A4}" destId="{86F10337-262D-014E-9E82-FD0D2721CC66}" srcOrd="2" destOrd="0" presId="urn:microsoft.com/office/officeart/2005/8/layout/pList2"/>
    <dgm:cxn modelId="{CFBC41E8-FD34-3840-A028-91A52A2C2635}" type="presParOf" srcId="{E92B6EC2-7C66-C248-9F86-0212BCB29680}" destId="{53CB026F-B785-5141-A88A-62D59EE157C8}" srcOrd="5" destOrd="0" presId="urn:microsoft.com/office/officeart/2005/8/layout/pList2"/>
    <dgm:cxn modelId="{74107EB7-6301-4E42-801F-49243C128AFF}" type="presParOf" srcId="{E92B6EC2-7C66-C248-9F86-0212BCB29680}" destId="{18A1E07A-D474-2047-81D6-12B907FF0006}" srcOrd="6" destOrd="0" presId="urn:microsoft.com/office/officeart/2005/8/layout/pList2"/>
    <dgm:cxn modelId="{FC307B13-2082-5540-A43F-42B2155B8580}" type="presParOf" srcId="{18A1E07A-D474-2047-81D6-12B907FF0006}" destId="{C78226FA-D035-8841-BAE6-9370565E477E}" srcOrd="0" destOrd="0" presId="urn:microsoft.com/office/officeart/2005/8/layout/pList2"/>
    <dgm:cxn modelId="{2485DF22-2B07-2C4B-9B30-B8438EE5766C}" type="presParOf" srcId="{18A1E07A-D474-2047-81D6-12B907FF0006}" destId="{F435E82B-63CF-3841-880B-E62508B5C6C2}" srcOrd="1" destOrd="0" presId="urn:microsoft.com/office/officeart/2005/8/layout/pList2"/>
    <dgm:cxn modelId="{76F42B0C-B3BE-4342-84F6-ADD16E7844A4}" type="presParOf" srcId="{18A1E07A-D474-2047-81D6-12B907FF0006}" destId="{1CC07FCA-C13A-8F41-97E2-6451054B28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2"/>
        </a:solidFill>
        <a:ln>
          <a:solidFill>
            <a:schemeClr val="accent2"/>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rgbClr val="4472C4"/>
        </a:solidFill>
        <a:ln>
          <a:solidFill>
            <a:srgbClr val="4472C4"/>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DA1C2FB0-0DF8-B147-B3D9-46CBF06E4EB0}">
      <dgm:prSet phldrT="[Tekst]" custT="1"/>
      <dgm:spPr>
        <a:ln>
          <a:solidFill>
            <a:schemeClr val="accent2"/>
          </a:solidFill>
        </a:ln>
      </dgm:spPr>
      <dgm:t>
        <a:bodyPr/>
        <a:lstStyle/>
        <a:p>
          <a:pPr>
            <a:buFontTx/>
            <a:buNone/>
          </a:pPr>
          <a:r>
            <a:rPr lang="nl-NL" sz="2000" b="1" i="1" dirty="0">
              <a:solidFill>
                <a:schemeClr val="accent2"/>
              </a:solidFill>
              <a:latin typeface="Calibri"/>
              <a:cs typeface="Calibri"/>
            </a:rPr>
            <a:t>De Drivers</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4472C4"/>
          </a:solidFill>
        </a:ln>
      </dgm:spPr>
      <dgm:t>
        <a:bodyPr/>
        <a:lstStyle/>
        <a:p>
          <a:pPr>
            <a:buFontTx/>
            <a:buNone/>
          </a:pPr>
          <a:r>
            <a:rPr lang="nl-NL" sz="2000" dirty="0">
              <a:solidFill>
                <a:schemeClr val="tx1">
                  <a:lumMod val="90000"/>
                  <a:lumOff val="10000"/>
                </a:schemeClr>
              </a:solidFill>
              <a:latin typeface="Calibri Light"/>
              <a:cs typeface="Calibri Light"/>
            </a:rPr>
            <a:t>Mission en </a:t>
          </a:r>
          <a:r>
            <a:rPr lang="nl-NL" sz="2000" dirty="0" err="1">
              <a:solidFill>
                <a:schemeClr val="tx1">
                  <a:lumMod val="90000"/>
                  <a:lumOff val="10000"/>
                </a:schemeClr>
              </a:solidFill>
              <a:latin typeface="Calibri Light"/>
              <a:cs typeface="Calibri Light"/>
            </a:rPr>
            <a:t>Capability</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Sturing van de informatievoorziening</a:t>
          </a:r>
          <a:endParaRPr lang="nl-NL" sz="2000" b="1" i="1" dirty="0">
            <a:solidFill>
              <a:srgbClr val="FA923F"/>
            </a:solidFill>
            <a:latin typeface="Calibri"/>
            <a:cs typeface="Calibri"/>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err="1">
              <a:solidFill>
                <a:schemeClr val="tx1">
                  <a:lumMod val="90000"/>
                  <a:lumOff val="10000"/>
                </a:schemeClr>
              </a:solidFill>
              <a:latin typeface="Calibri Light"/>
              <a:cs typeface="Calibri Light"/>
            </a:rPr>
            <a:t>Need</a:t>
          </a:r>
          <a:r>
            <a:rPr lang="nl-NL" sz="2000" dirty="0">
              <a:solidFill>
                <a:schemeClr val="tx1">
                  <a:lumMod val="90000"/>
                  <a:lumOff val="10000"/>
                </a:schemeClr>
              </a:solidFill>
              <a:latin typeface="Calibri Light"/>
              <a:cs typeface="Calibri Light"/>
            </a:rPr>
            <a:t> en Value</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4">
        <dgm:presLayoutVars>
          <dgm:chMax val="1"/>
          <dgm:bulletEnabled val="1"/>
        </dgm:presLayoutVars>
      </dgm:prSet>
      <dgm:spPr/>
    </dgm:pt>
    <dgm:pt modelId="{F1D8B78B-6F12-3B4D-9F53-7027B31DB189}" type="pres">
      <dgm:prSet presAssocID="{14DBC319-C6F3-864F-A294-6FB506E50286}" presName="descendantText" presStyleLbl="alignAcc1" presStyleIdx="1" presStyleCnt="4">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4">
        <dgm:presLayoutVars>
          <dgm:chMax val="1"/>
          <dgm:bulletEnabled val="1"/>
        </dgm:presLayoutVars>
      </dgm:prSet>
      <dgm:spPr/>
    </dgm:pt>
    <dgm:pt modelId="{5E2127FE-E7D9-4246-9D6A-556073ED5070}" type="pres">
      <dgm:prSet presAssocID="{072F194E-C723-F14A-9F90-685831B561C0}" presName="descendantText" presStyleLbl="alignAcc1" presStyleIdx="2"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4">
        <dgm:presLayoutVars>
          <dgm:chMax val="1"/>
          <dgm:bulletEnabled val="1"/>
        </dgm:presLayoutVars>
      </dgm:prSet>
      <dgm:spPr/>
    </dgm:pt>
    <dgm:pt modelId="{9ACF0CF1-DE3C-8F43-82BE-A592E48C9D53}" type="pres">
      <dgm:prSet presAssocID="{33EAA58C-C7A4-2240-A578-D9E3D24B2837}" presName="descendantText" presStyleLbl="alignAcc1" presStyleIdx="3" presStyleCnt="4">
        <dgm:presLayoutVars>
          <dgm:bulletEnabled val="1"/>
        </dgm:presLayoutVars>
      </dgm:prSet>
      <dgm:spPr/>
    </dgm:pt>
  </dgm:ptLst>
  <dgm:cxnLst>
    <dgm:cxn modelId="{5FA95505-F771-9E41-B871-94BEB88A1560}" type="presOf" srcId="{072F194E-C723-F14A-9F90-685831B561C0}" destId="{768AD8B4-E2C9-FF46-959B-FF489DCFBDE1}" srcOrd="0" destOrd="0" presId="urn:microsoft.com/office/officeart/2005/8/layout/chevron2"/>
    <dgm:cxn modelId="{AD601306-2153-484E-9300-15C425CCB05F}" srcId="{280C3EFF-4EE0-F343-8EA9-4D87E673FA89}" destId="{072F194E-C723-F14A-9F90-685831B561C0}" srcOrd="2" destOrd="0" parTransId="{1A542363-DA21-A648-B5D1-FC67F018B0EA}" sibTransId="{F476C111-24F0-7D46-84BE-96C7002706F2}"/>
    <dgm:cxn modelId="{D4E45F09-C415-C848-9218-9503BD9FFC24}" type="presOf" srcId="{DA1C2FB0-0DF8-B147-B3D9-46CBF06E4EB0}" destId="{7B9D288A-6BD2-1A40-B0B9-E3FE85D83ED6}" srcOrd="0" destOrd="0" presId="urn:microsoft.com/office/officeart/2005/8/layout/chevron2"/>
    <dgm:cxn modelId="{F16AE40F-7F49-3642-A4A6-A54FC5FA0917}" type="presOf" srcId="{14DBC319-C6F3-864F-A294-6FB506E50286}" destId="{DE8ECE90-47FD-0C4A-9511-706CAB7499F5}" srcOrd="0" destOrd="0" presId="urn:microsoft.com/office/officeart/2005/8/layout/chevron2"/>
    <dgm:cxn modelId="{E37A9417-E670-D84F-AA1D-4615B7FA5C18}" type="presOf" srcId="{3C6F3CD3-1BF8-744A-9384-6E2CED0B0455}" destId="{F1D8B78B-6F12-3B4D-9F53-7027B31DB189}" srcOrd="0" destOrd="0" presId="urn:microsoft.com/office/officeart/2005/8/layout/chevron2"/>
    <dgm:cxn modelId="{35FC301E-D7A1-7D4F-8ABA-0B36A252BFF3}" type="presOf" srcId="{280C3EFF-4EE0-F343-8EA9-4D87E673FA89}" destId="{F03E87A8-4424-174D-9BEE-A018C9E9E143}" srcOrd="0" destOrd="0" presId="urn:microsoft.com/office/officeart/2005/8/layout/chevron2"/>
    <dgm:cxn modelId="{7AF2DD28-6C54-0E48-8F89-EC47FD5BB822}" type="presOf" srcId="{D040A011-DBC8-444C-B5B4-237888B13048}" destId="{B2958CAC-D613-0141-A59A-C583001E135C}"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34259970-ABC1-434A-88C0-A0906D29C48B}" type="presOf" srcId="{33EAA58C-C7A4-2240-A578-D9E3D24B2837}" destId="{EC7AE2EA-06FF-C547-9434-EF0B82BECBDA}"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C54CAABF-5EB2-7F43-B516-A7175871A7D4}" type="presOf" srcId="{9CD45D3A-17F2-074E-B563-9000590F639A}" destId="{5E2127FE-E7D9-4246-9D6A-556073ED5070}"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ABE186E7-FA38-D643-9F2E-408E5BE091E1}" type="presOf" srcId="{C19951B7-166B-E44C-90C1-CFB9615A7DE2}" destId="{9ACF0CF1-DE3C-8F43-82BE-A592E48C9D53}" srcOrd="0" destOrd="0" presId="urn:microsoft.com/office/officeart/2005/8/layout/chevron2"/>
    <dgm:cxn modelId="{3AB7BABD-572A-504E-AEB3-B05A52032054}" type="presParOf" srcId="{F03E87A8-4424-174D-9BEE-A018C9E9E143}" destId="{3A6AEAF7-9093-9A42-A9FF-D982D623ED9E}" srcOrd="0" destOrd="0" presId="urn:microsoft.com/office/officeart/2005/8/layout/chevron2"/>
    <dgm:cxn modelId="{8FA63BCD-DFF7-024E-9743-71998FD68C37}" type="presParOf" srcId="{3A6AEAF7-9093-9A42-A9FF-D982D623ED9E}" destId="{B2958CAC-D613-0141-A59A-C583001E135C}" srcOrd="0" destOrd="0" presId="urn:microsoft.com/office/officeart/2005/8/layout/chevron2"/>
    <dgm:cxn modelId="{21FDB980-6C93-2C43-A3DC-68C9350EACF2}" type="presParOf" srcId="{3A6AEAF7-9093-9A42-A9FF-D982D623ED9E}" destId="{7B9D288A-6BD2-1A40-B0B9-E3FE85D83ED6}" srcOrd="1" destOrd="0" presId="urn:microsoft.com/office/officeart/2005/8/layout/chevron2"/>
    <dgm:cxn modelId="{679387C2-2213-0548-9ED4-5547361F2228}" type="presParOf" srcId="{F03E87A8-4424-174D-9BEE-A018C9E9E143}" destId="{89CB6960-96C0-A84D-A63F-C62444D77939}" srcOrd="1" destOrd="0" presId="urn:microsoft.com/office/officeart/2005/8/layout/chevron2"/>
    <dgm:cxn modelId="{72C03BE5-C848-DB46-BDB0-6F05B56DC7CD}" type="presParOf" srcId="{F03E87A8-4424-174D-9BEE-A018C9E9E143}" destId="{502B4E16-5007-6448-9341-7B84F3D3C21C}" srcOrd="2" destOrd="0" presId="urn:microsoft.com/office/officeart/2005/8/layout/chevron2"/>
    <dgm:cxn modelId="{289751C2-F7E5-EE43-9952-3AEE9F30CA17}" type="presParOf" srcId="{502B4E16-5007-6448-9341-7B84F3D3C21C}" destId="{DE8ECE90-47FD-0C4A-9511-706CAB7499F5}" srcOrd="0" destOrd="0" presId="urn:microsoft.com/office/officeart/2005/8/layout/chevron2"/>
    <dgm:cxn modelId="{77208AFA-9E85-3E44-97F2-D0603911B33A}" type="presParOf" srcId="{502B4E16-5007-6448-9341-7B84F3D3C21C}" destId="{F1D8B78B-6F12-3B4D-9F53-7027B31DB189}" srcOrd="1" destOrd="0" presId="urn:microsoft.com/office/officeart/2005/8/layout/chevron2"/>
    <dgm:cxn modelId="{7A7D6023-71FF-3840-AD83-3B882B45AC5A}" type="presParOf" srcId="{F03E87A8-4424-174D-9BEE-A018C9E9E143}" destId="{0FF4BE73-70D0-F54D-854F-31E68E1C304B}" srcOrd="3" destOrd="0" presId="urn:microsoft.com/office/officeart/2005/8/layout/chevron2"/>
    <dgm:cxn modelId="{A7EB503C-4F57-994A-8F24-4C4794C86089}" type="presParOf" srcId="{F03E87A8-4424-174D-9BEE-A018C9E9E143}" destId="{6A6CF363-EAA0-3240-89A2-1D30B4EB5312}" srcOrd="4" destOrd="0" presId="urn:microsoft.com/office/officeart/2005/8/layout/chevron2"/>
    <dgm:cxn modelId="{43821CE3-A506-9D46-BCBB-C84A16C12C13}" type="presParOf" srcId="{6A6CF363-EAA0-3240-89A2-1D30B4EB5312}" destId="{768AD8B4-E2C9-FF46-959B-FF489DCFBDE1}" srcOrd="0" destOrd="0" presId="urn:microsoft.com/office/officeart/2005/8/layout/chevron2"/>
    <dgm:cxn modelId="{5AC75F92-E9C4-A940-B7C3-4B2577C78016}" type="presParOf" srcId="{6A6CF363-EAA0-3240-89A2-1D30B4EB5312}" destId="{5E2127FE-E7D9-4246-9D6A-556073ED5070}" srcOrd="1" destOrd="0" presId="urn:microsoft.com/office/officeart/2005/8/layout/chevron2"/>
    <dgm:cxn modelId="{31F39DFF-C545-E54F-8555-E1D3ABFCCA95}" type="presParOf" srcId="{F03E87A8-4424-174D-9BEE-A018C9E9E143}" destId="{D6892F63-7FB1-D749-8FC5-1186466B4B7A}" srcOrd="5" destOrd="0" presId="urn:microsoft.com/office/officeart/2005/8/layout/chevron2"/>
    <dgm:cxn modelId="{BFE6406B-8A91-C443-899B-190A03877368}" type="presParOf" srcId="{F03E87A8-4424-174D-9BEE-A018C9E9E143}" destId="{5D15E8E0-A38C-7A4D-B5EF-36A1E468F5BB}" srcOrd="6" destOrd="0" presId="urn:microsoft.com/office/officeart/2005/8/layout/chevron2"/>
    <dgm:cxn modelId="{D065FA99-13F1-3E40-B58A-380CF20D96AC}" type="presParOf" srcId="{5D15E8E0-A38C-7A4D-B5EF-36A1E468F5BB}" destId="{EC7AE2EA-06FF-C547-9434-EF0B82BECBDA}" srcOrd="0" destOrd="0" presId="urn:microsoft.com/office/officeart/2005/8/layout/chevron2"/>
    <dgm:cxn modelId="{609E4EB9-D268-F34C-A508-E8CF29A559C9}" type="presParOf" srcId="{5D15E8E0-A38C-7A4D-B5EF-36A1E468F5BB}" destId="{9ACF0CF1-DE3C-8F43-82BE-A592E48C9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De Drivers</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Mission en </a:t>
          </a:r>
          <a:r>
            <a:rPr lang="nl-NL" sz="2000" dirty="0" err="1">
              <a:solidFill>
                <a:schemeClr val="tx1">
                  <a:lumMod val="90000"/>
                  <a:lumOff val="10000"/>
                </a:schemeClr>
              </a:solidFill>
              <a:latin typeface="Calibri Light"/>
              <a:cs typeface="Calibri Light"/>
            </a:rPr>
            <a:t>Capability</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Sturing van de informatievoorziening</a:t>
          </a:r>
          <a:endParaRPr lang="nl-NL" sz="2000" b="1" i="1" dirty="0">
            <a:solidFill>
              <a:srgbClr val="FA923F"/>
            </a:solidFill>
            <a:latin typeface="Calibri"/>
            <a:cs typeface="Calibri"/>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14DBC319-C6F3-864F-A294-6FB506E50286}">
      <dgm:prSet phldrT="[Tekst]" custT="1"/>
      <dgm:spPr>
        <a:solidFill>
          <a:srgbClr val="ED7D31"/>
        </a:solidFill>
        <a:ln>
          <a:solidFill>
            <a:srgbClr val="ED7D3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rgbClr val="ED7D31"/>
          </a:solidFill>
        </a:ln>
      </dgm:spPr>
      <dgm:t>
        <a:bodyPr/>
        <a:lstStyle/>
        <a:p>
          <a:pPr>
            <a:buFontTx/>
            <a:buNone/>
          </a:pPr>
          <a:r>
            <a:rPr lang="nl-NL" sz="2000" b="1" i="1" dirty="0" err="1">
              <a:solidFill>
                <a:schemeClr val="accent2"/>
              </a:solidFill>
              <a:latin typeface="Calibri"/>
              <a:cs typeface="Calibri"/>
            </a:rPr>
            <a:t>Need</a:t>
          </a:r>
          <a:r>
            <a:rPr lang="nl-NL" sz="2000" b="1" i="1" dirty="0">
              <a:solidFill>
                <a:schemeClr val="accent2"/>
              </a:solidFill>
              <a:latin typeface="Calibri"/>
              <a:cs typeface="Calibri"/>
            </a:rPr>
            <a:t> en Value</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4">
        <dgm:presLayoutVars>
          <dgm:chMax val="1"/>
          <dgm:bulletEnabled val="1"/>
        </dgm:presLayoutVars>
      </dgm:prSet>
      <dgm:spPr/>
    </dgm:pt>
    <dgm:pt modelId="{F1D8B78B-6F12-3B4D-9F53-7027B31DB189}" type="pres">
      <dgm:prSet presAssocID="{14DBC319-C6F3-864F-A294-6FB506E50286}" presName="descendantText" presStyleLbl="alignAcc1" presStyleIdx="1" presStyleCnt="4">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4">
        <dgm:presLayoutVars>
          <dgm:chMax val="1"/>
          <dgm:bulletEnabled val="1"/>
        </dgm:presLayoutVars>
      </dgm:prSet>
      <dgm:spPr/>
    </dgm:pt>
    <dgm:pt modelId="{5E2127FE-E7D9-4246-9D6A-556073ED5070}" type="pres">
      <dgm:prSet presAssocID="{072F194E-C723-F14A-9F90-685831B561C0}" presName="descendantText" presStyleLbl="alignAcc1" presStyleIdx="2"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4">
        <dgm:presLayoutVars>
          <dgm:chMax val="1"/>
          <dgm:bulletEnabled val="1"/>
        </dgm:presLayoutVars>
      </dgm:prSet>
      <dgm:spPr/>
    </dgm:pt>
    <dgm:pt modelId="{9ACF0CF1-DE3C-8F43-82BE-A592E48C9D53}" type="pres">
      <dgm:prSet presAssocID="{33EAA58C-C7A4-2240-A578-D9E3D24B2837}"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7CCDAC26-E009-8744-8D2C-3105360675E9}" type="presOf" srcId="{C19951B7-166B-E44C-90C1-CFB9615A7DE2}" destId="{9ACF0CF1-DE3C-8F43-82BE-A592E48C9D53}"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AC529531-4208-2643-8D1E-9E2D5A723108}" type="presOf" srcId="{3C6F3CD3-1BF8-744A-9384-6E2CED0B0455}" destId="{F1D8B78B-6F12-3B4D-9F53-7027B31DB189}" srcOrd="0" destOrd="0" presId="urn:microsoft.com/office/officeart/2005/8/layout/chevron2"/>
    <dgm:cxn modelId="{2FE16062-AE03-C448-B7D0-E55AA2B182CF}" type="presOf" srcId="{D040A011-DBC8-444C-B5B4-237888B13048}" destId="{B2958CAC-D613-0141-A59A-C583001E135C}" srcOrd="0" destOrd="0" presId="urn:microsoft.com/office/officeart/2005/8/layout/chevron2"/>
    <dgm:cxn modelId="{35067263-6431-5A4A-A94D-461E367ADB64}" type="presOf" srcId="{280C3EFF-4EE0-F343-8EA9-4D87E673FA89}" destId="{F03E87A8-4424-174D-9BEE-A018C9E9E143}" srcOrd="0" destOrd="0" presId="urn:microsoft.com/office/officeart/2005/8/layout/chevron2"/>
    <dgm:cxn modelId="{EE1DB14C-64B3-C04B-B20D-C92922BA9429}" type="presOf" srcId="{14DBC319-C6F3-864F-A294-6FB506E50286}" destId="{DE8ECE90-47FD-0C4A-9511-706CAB7499F5}"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E28CF6A1-A9CD-7746-B3E1-C57030E28F50}" type="presOf" srcId="{DA1C2FB0-0DF8-B147-B3D9-46CBF06E4EB0}" destId="{7B9D288A-6BD2-1A40-B0B9-E3FE85D83ED6}" srcOrd="0" destOrd="0" presId="urn:microsoft.com/office/officeart/2005/8/layout/chevron2"/>
    <dgm:cxn modelId="{A3D789A5-814B-DD41-86E0-8C6C399C7EB6}" type="presOf" srcId="{33EAA58C-C7A4-2240-A578-D9E3D24B2837}" destId="{EC7AE2EA-06FF-C547-9434-EF0B82BECBDA}"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B8C7C9AC-4F66-9342-BF21-3ADD63B69996}" type="presOf" srcId="{9CD45D3A-17F2-074E-B563-9000590F639A}" destId="{5E2127FE-E7D9-4246-9D6A-556073ED5070}"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8EBD89C5-BD99-B74C-8C3B-3EBF3A4F48BE}" type="presOf" srcId="{072F194E-C723-F14A-9F90-685831B561C0}" destId="{768AD8B4-E2C9-FF46-959B-FF489DCFBDE1}"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0E970566-EC8E-FB40-A83C-24D82C64AA20}" type="presParOf" srcId="{F03E87A8-4424-174D-9BEE-A018C9E9E143}" destId="{3A6AEAF7-9093-9A42-A9FF-D982D623ED9E}" srcOrd="0" destOrd="0" presId="urn:microsoft.com/office/officeart/2005/8/layout/chevron2"/>
    <dgm:cxn modelId="{929E4B94-4A84-9649-BA35-E73DFF84D4E6}" type="presParOf" srcId="{3A6AEAF7-9093-9A42-A9FF-D982D623ED9E}" destId="{B2958CAC-D613-0141-A59A-C583001E135C}" srcOrd="0" destOrd="0" presId="urn:microsoft.com/office/officeart/2005/8/layout/chevron2"/>
    <dgm:cxn modelId="{0AB13717-24E4-5944-B258-5CD89005796C}" type="presParOf" srcId="{3A6AEAF7-9093-9A42-A9FF-D982D623ED9E}" destId="{7B9D288A-6BD2-1A40-B0B9-E3FE85D83ED6}" srcOrd="1" destOrd="0" presId="urn:microsoft.com/office/officeart/2005/8/layout/chevron2"/>
    <dgm:cxn modelId="{D282C8D2-842E-7C43-814F-D222D1DF8FB7}" type="presParOf" srcId="{F03E87A8-4424-174D-9BEE-A018C9E9E143}" destId="{89CB6960-96C0-A84D-A63F-C62444D77939}" srcOrd="1" destOrd="0" presId="urn:microsoft.com/office/officeart/2005/8/layout/chevron2"/>
    <dgm:cxn modelId="{A29BB33A-5ECD-874E-B154-C39467F03373}" type="presParOf" srcId="{F03E87A8-4424-174D-9BEE-A018C9E9E143}" destId="{502B4E16-5007-6448-9341-7B84F3D3C21C}" srcOrd="2" destOrd="0" presId="urn:microsoft.com/office/officeart/2005/8/layout/chevron2"/>
    <dgm:cxn modelId="{02106C36-0AB6-4E49-A7D2-1B49864F86BF}" type="presParOf" srcId="{502B4E16-5007-6448-9341-7B84F3D3C21C}" destId="{DE8ECE90-47FD-0C4A-9511-706CAB7499F5}" srcOrd="0" destOrd="0" presId="urn:microsoft.com/office/officeart/2005/8/layout/chevron2"/>
    <dgm:cxn modelId="{872C8134-0421-7648-8EC4-477A77F198A1}" type="presParOf" srcId="{502B4E16-5007-6448-9341-7B84F3D3C21C}" destId="{F1D8B78B-6F12-3B4D-9F53-7027B31DB189}" srcOrd="1" destOrd="0" presId="urn:microsoft.com/office/officeart/2005/8/layout/chevron2"/>
    <dgm:cxn modelId="{0152C18E-096A-4D4E-9EFF-02DB0B7C33AC}" type="presParOf" srcId="{F03E87A8-4424-174D-9BEE-A018C9E9E143}" destId="{0FF4BE73-70D0-F54D-854F-31E68E1C304B}" srcOrd="3" destOrd="0" presId="urn:microsoft.com/office/officeart/2005/8/layout/chevron2"/>
    <dgm:cxn modelId="{400A0BD1-9A31-6848-9952-D5B5B014B2A7}" type="presParOf" srcId="{F03E87A8-4424-174D-9BEE-A018C9E9E143}" destId="{6A6CF363-EAA0-3240-89A2-1D30B4EB5312}" srcOrd="4" destOrd="0" presId="urn:microsoft.com/office/officeart/2005/8/layout/chevron2"/>
    <dgm:cxn modelId="{EA99ED00-9A51-6045-B48C-DF73F6491DC0}" type="presParOf" srcId="{6A6CF363-EAA0-3240-89A2-1D30B4EB5312}" destId="{768AD8B4-E2C9-FF46-959B-FF489DCFBDE1}" srcOrd="0" destOrd="0" presId="urn:microsoft.com/office/officeart/2005/8/layout/chevron2"/>
    <dgm:cxn modelId="{3B119BB6-8DD0-A54E-8537-DF6C31CE6CCC}" type="presParOf" srcId="{6A6CF363-EAA0-3240-89A2-1D30B4EB5312}" destId="{5E2127FE-E7D9-4246-9D6A-556073ED5070}" srcOrd="1" destOrd="0" presId="urn:microsoft.com/office/officeart/2005/8/layout/chevron2"/>
    <dgm:cxn modelId="{C7A6C986-5AAC-DE4C-9CE3-B39D31A38AD1}" type="presParOf" srcId="{F03E87A8-4424-174D-9BEE-A018C9E9E143}" destId="{D6892F63-7FB1-D749-8FC5-1186466B4B7A}" srcOrd="5" destOrd="0" presId="urn:microsoft.com/office/officeart/2005/8/layout/chevron2"/>
    <dgm:cxn modelId="{3012D08C-46AA-2248-8693-ACABD0CCE7BA}" type="presParOf" srcId="{F03E87A8-4424-174D-9BEE-A018C9E9E143}" destId="{5D15E8E0-A38C-7A4D-B5EF-36A1E468F5BB}" srcOrd="6" destOrd="0" presId="urn:microsoft.com/office/officeart/2005/8/layout/chevron2"/>
    <dgm:cxn modelId="{C3E75801-A4B0-8646-B632-23B5A77941F1}" type="presParOf" srcId="{5D15E8E0-A38C-7A4D-B5EF-36A1E468F5BB}" destId="{EC7AE2EA-06FF-C547-9434-EF0B82BECBDA}" srcOrd="0" destOrd="0" presId="urn:microsoft.com/office/officeart/2005/8/layout/chevron2"/>
    <dgm:cxn modelId="{7FFF59D9-5015-FE41-9E8C-AF184F2857A9}" type="presParOf" srcId="{5D15E8E0-A38C-7A4D-B5EF-36A1E468F5BB}" destId="{9ACF0CF1-DE3C-8F43-82BE-A592E48C9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B1EDEE5B-6DEB-4463-A112-4973D77C3644}" type="doc">
      <dgm:prSet loTypeId="urn:microsoft.com/office/officeart/2005/8/layout/hList7" loCatId="picture" qsTypeId="urn:microsoft.com/office/officeart/2005/8/quickstyle/simple3" qsCatId="simple" csTypeId="urn:microsoft.com/office/officeart/2005/8/colors/accent1_2" csCatId="accent1" phldr="1"/>
      <dgm:spPr/>
      <dgm:t>
        <a:bodyPr/>
        <a:lstStyle/>
        <a:p>
          <a:endParaRPr lang="nl-NL"/>
        </a:p>
      </dgm:t>
    </dgm:pt>
    <dgm:pt modelId="{FAD96F60-81BF-411B-83A5-AAD65BCAF9D2}">
      <dgm:prSet phldrT="[Tekst]" custT="1"/>
      <dgm:spPr/>
      <dgm:t>
        <a:bodyPr/>
        <a:lstStyle/>
        <a:p>
          <a:r>
            <a:rPr lang="nl-NL" sz="2400" dirty="0" err="1"/>
            <a:t>Need</a:t>
          </a:r>
          <a:endParaRPr lang="nl-NL" sz="2400" dirty="0"/>
        </a:p>
        <a:p>
          <a:r>
            <a:rPr lang="nl-NL" sz="1800" dirty="0"/>
            <a:t>Wat is er nodig?</a:t>
          </a:r>
          <a:endParaRPr lang="nl-NL" sz="2400" dirty="0"/>
        </a:p>
      </dgm:t>
    </dgm:pt>
    <dgm:pt modelId="{BD98A8DD-FC64-4E49-8E0C-0366890EE279}" type="sibTrans" cxnId="{82A70903-64A3-42A5-941E-DB90AA8DFE84}">
      <dgm:prSet/>
      <dgm:spPr/>
      <dgm:t>
        <a:bodyPr/>
        <a:lstStyle/>
        <a:p>
          <a:endParaRPr lang="nl-NL" sz="1800"/>
        </a:p>
      </dgm:t>
    </dgm:pt>
    <dgm:pt modelId="{207C48BA-F019-4B69-9761-340B1792A152}" type="parTrans" cxnId="{82A70903-64A3-42A5-941E-DB90AA8DFE84}">
      <dgm:prSet/>
      <dgm:spPr/>
      <dgm:t>
        <a:bodyPr/>
        <a:lstStyle/>
        <a:p>
          <a:endParaRPr lang="nl-NL" sz="1800"/>
        </a:p>
      </dgm:t>
    </dgm:pt>
    <dgm:pt modelId="{7A465378-D469-48FB-8F50-869804AFCCBE}">
      <dgm:prSet custT="1"/>
      <dgm:spPr/>
      <dgm:t>
        <a:bodyPr/>
        <a:lstStyle/>
        <a:p>
          <a:r>
            <a:rPr lang="nl-NL" sz="2400"/>
            <a:t>Value</a:t>
          </a:r>
        </a:p>
        <a:p>
          <a:r>
            <a:rPr lang="nl-NL" sz="1800" dirty="0"/>
            <a:t>Wat is de waarde?</a:t>
          </a:r>
          <a:endParaRPr lang="nl-NL" sz="2400" dirty="0"/>
        </a:p>
      </dgm:t>
    </dgm:pt>
    <dgm:pt modelId="{C2203B21-5998-4427-B5A3-AA7BD6942B17}" type="parTrans" cxnId="{E30C24DA-9B0F-4540-9720-7D2B64AF25C6}">
      <dgm:prSet/>
      <dgm:spPr/>
      <dgm:t>
        <a:bodyPr/>
        <a:lstStyle/>
        <a:p>
          <a:endParaRPr lang="nl-NL" sz="1800"/>
        </a:p>
      </dgm:t>
    </dgm:pt>
    <dgm:pt modelId="{3FB51506-4C22-4650-8AAC-6ACE75E4DB88}" type="sibTrans" cxnId="{E30C24DA-9B0F-4540-9720-7D2B64AF25C6}">
      <dgm:prSet/>
      <dgm:spPr/>
      <dgm:t>
        <a:bodyPr/>
        <a:lstStyle/>
        <a:p>
          <a:endParaRPr lang="nl-NL" sz="1800"/>
        </a:p>
      </dgm:t>
    </dgm:pt>
    <dgm:pt modelId="{5833DD54-D8C5-431E-AC8F-34CC0C4E8E22}" type="pres">
      <dgm:prSet presAssocID="{B1EDEE5B-6DEB-4463-A112-4973D77C3644}" presName="Name0" presStyleCnt="0">
        <dgm:presLayoutVars>
          <dgm:dir/>
          <dgm:resizeHandles val="exact"/>
        </dgm:presLayoutVars>
      </dgm:prSet>
      <dgm:spPr/>
    </dgm:pt>
    <dgm:pt modelId="{6052B20A-82F5-43E5-A1A3-87447526A61E}" type="pres">
      <dgm:prSet presAssocID="{B1EDEE5B-6DEB-4463-A112-4973D77C3644}" presName="fgShape" presStyleLbl="fgShp" presStyleIdx="0" presStyleCnt="1"/>
      <dgm:spPr/>
    </dgm:pt>
    <dgm:pt modelId="{C3546243-1259-4343-89C9-A4F635919DA0}" type="pres">
      <dgm:prSet presAssocID="{B1EDEE5B-6DEB-4463-A112-4973D77C3644}" presName="linComp" presStyleCnt="0"/>
      <dgm:spPr/>
    </dgm:pt>
    <dgm:pt modelId="{8D151A36-48FC-4F9D-8715-FF6F3F96F5E5}" type="pres">
      <dgm:prSet presAssocID="{FAD96F60-81BF-411B-83A5-AAD65BCAF9D2}" presName="compNode" presStyleCnt="0"/>
      <dgm:spPr/>
    </dgm:pt>
    <dgm:pt modelId="{9F43AA00-818F-4480-8DA3-AD82818BE5D1}" type="pres">
      <dgm:prSet presAssocID="{FAD96F60-81BF-411B-83A5-AAD65BCAF9D2}" presName="bkgdShape" presStyleLbl="node1" presStyleIdx="0" presStyleCnt="2"/>
      <dgm:spPr/>
    </dgm:pt>
    <dgm:pt modelId="{109D3D22-D915-49C2-96F6-7933E1F9CDD3}" type="pres">
      <dgm:prSet presAssocID="{FAD96F60-81BF-411B-83A5-AAD65BCAF9D2}" presName="nodeTx" presStyleLbl="node1" presStyleIdx="0" presStyleCnt="2">
        <dgm:presLayoutVars>
          <dgm:bulletEnabled val="1"/>
        </dgm:presLayoutVars>
      </dgm:prSet>
      <dgm:spPr/>
    </dgm:pt>
    <dgm:pt modelId="{DC5B6290-027A-4304-BED5-CB3D5D5E4C5B}" type="pres">
      <dgm:prSet presAssocID="{FAD96F60-81BF-411B-83A5-AAD65BCAF9D2}" presName="invisiNode" presStyleLbl="node1" presStyleIdx="0" presStyleCnt="2"/>
      <dgm:spPr/>
    </dgm:pt>
    <dgm:pt modelId="{E5629B30-5FD9-43FB-823F-D8F4132C083D}" type="pres">
      <dgm:prSet presAssocID="{FAD96F60-81BF-411B-83A5-AAD65BCAF9D2}" presName="imagNode" presStyleLbl="fgImgPlace1" presStyleIdx="0" presStyleCnt="2"/>
      <dgm:spPr>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D4F6158-47B0-4882-BFF6-95139300CE13}" type="pres">
      <dgm:prSet presAssocID="{BD98A8DD-FC64-4E49-8E0C-0366890EE279}" presName="sibTrans" presStyleLbl="sibTrans2D1" presStyleIdx="0" presStyleCnt="0"/>
      <dgm:spPr/>
    </dgm:pt>
    <dgm:pt modelId="{CC67532B-7B14-44B1-AB42-9F143E698E7E}" type="pres">
      <dgm:prSet presAssocID="{7A465378-D469-48FB-8F50-869804AFCCBE}" presName="compNode" presStyleCnt="0"/>
      <dgm:spPr/>
    </dgm:pt>
    <dgm:pt modelId="{1EEA379A-B4F9-429A-AB12-0EA5544E26D9}" type="pres">
      <dgm:prSet presAssocID="{7A465378-D469-48FB-8F50-869804AFCCBE}" presName="bkgdShape" presStyleLbl="node1" presStyleIdx="1" presStyleCnt="2" custLinFactNeighborX="19524" custLinFactNeighborY="1018"/>
      <dgm:spPr/>
    </dgm:pt>
    <dgm:pt modelId="{8E27FC96-DEC2-443E-8516-2DE8D410074D}" type="pres">
      <dgm:prSet presAssocID="{7A465378-D469-48FB-8F50-869804AFCCBE}" presName="nodeTx" presStyleLbl="node1" presStyleIdx="1" presStyleCnt="2">
        <dgm:presLayoutVars>
          <dgm:bulletEnabled val="1"/>
        </dgm:presLayoutVars>
      </dgm:prSet>
      <dgm:spPr/>
    </dgm:pt>
    <dgm:pt modelId="{2353F333-7DEE-42B7-B8A0-A37B29B702CF}" type="pres">
      <dgm:prSet presAssocID="{7A465378-D469-48FB-8F50-869804AFCCBE}" presName="invisiNode" presStyleLbl="node1" presStyleIdx="1" presStyleCnt="2"/>
      <dgm:spPr/>
    </dgm:pt>
    <dgm:pt modelId="{CFB636F3-78CA-47CB-AA12-AC2674A6F125}" type="pres">
      <dgm:prSet presAssocID="{7A465378-D469-48FB-8F50-869804AFCCBE}"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Lst>
  <dgm:cxnLst>
    <dgm:cxn modelId="{82A70903-64A3-42A5-941E-DB90AA8DFE84}" srcId="{B1EDEE5B-6DEB-4463-A112-4973D77C3644}" destId="{FAD96F60-81BF-411B-83A5-AAD65BCAF9D2}" srcOrd="0" destOrd="0" parTransId="{207C48BA-F019-4B69-9761-340B1792A152}" sibTransId="{BD98A8DD-FC64-4E49-8E0C-0366890EE279}"/>
    <dgm:cxn modelId="{F1B15928-1EC2-40CF-AB71-9BBAA7AE51FB}" type="presOf" srcId="{BD98A8DD-FC64-4E49-8E0C-0366890EE279}" destId="{BD4F6158-47B0-4882-BFF6-95139300CE13}" srcOrd="0" destOrd="0" presId="urn:microsoft.com/office/officeart/2005/8/layout/hList7"/>
    <dgm:cxn modelId="{A78B2434-2932-48C6-A041-8F0C112CEBF6}" type="presOf" srcId="{7A465378-D469-48FB-8F50-869804AFCCBE}" destId="{8E27FC96-DEC2-443E-8516-2DE8D410074D}" srcOrd="1" destOrd="0" presId="urn:microsoft.com/office/officeart/2005/8/layout/hList7"/>
    <dgm:cxn modelId="{5193A15D-18AE-449E-BC74-DC9D69E4BC63}" type="presOf" srcId="{FAD96F60-81BF-411B-83A5-AAD65BCAF9D2}" destId="{9F43AA00-818F-4480-8DA3-AD82818BE5D1}" srcOrd="0" destOrd="0" presId="urn:microsoft.com/office/officeart/2005/8/layout/hList7"/>
    <dgm:cxn modelId="{2EF8514C-FF88-467A-8D73-2E19C28E5A14}" type="presOf" srcId="{7A465378-D469-48FB-8F50-869804AFCCBE}" destId="{1EEA379A-B4F9-429A-AB12-0EA5544E26D9}" srcOrd="0" destOrd="0" presId="urn:microsoft.com/office/officeart/2005/8/layout/hList7"/>
    <dgm:cxn modelId="{A3A45495-0B19-451D-A352-E4FFAA245D50}" type="presOf" srcId="{FAD96F60-81BF-411B-83A5-AAD65BCAF9D2}" destId="{109D3D22-D915-49C2-96F6-7933E1F9CDD3}" srcOrd="1" destOrd="0" presId="urn:microsoft.com/office/officeart/2005/8/layout/hList7"/>
    <dgm:cxn modelId="{E30C24DA-9B0F-4540-9720-7D2B64AF25C6}" srcId="{B1EDEE5B-6DEB-4463-A112-4973D77C3644}" destId="{7A465378-D469-48FB-8F50-869804AFCCBE}" srcOrd="1" destOrd="0" parTransId="{C2203B21-5998-4427-B5A3-AA7BD6942B17}" sibTransId="{3FB51506-4C22-4650-8AAC-6ACE75E4DB88}"/>
    <dgm:cxn modelId="{11CD55F2-3DE7-4E37-8036-A3F8CBA128B9}" type="presOf" srcId="{B1EDEE5B-6DEB-4463-A112-4973D77C3644}" destId="{5833DD54-D8C5-431E-AC8F-34CC0C4E8E22}" srcOrd="0" destOrd="0" presId="urn:microsoft.com/office/officeart/2005/8/layout/hList7"/>
    <dgm:cxn modelId="{A77B79B0-A33F-4F45-BB18-8C4D25D342A9}" type="presParOf" srcId="{5833DD54-D8C5-431E-AC8F-34CC0C4E8E22}" destId="{6052B20A-82F5-43E5-A1A3-87447526A61E}" srcOrd="0" destOrd="0" presId="urn:microsoft.com/office/officeart/2005/8/layout/hList7"/>
    <dgm:cxn modelId="{A1377E94-B9EE-43A2-BE8D-D8DD094228EE}" type="presParOf" srcId="{5833DD54-D8C5-431E-AC8F-34CC0C4E8E22}" destId="{C3546243-1259-4343-89C9-A4F635919DA0}" srcOrd="1" destOrd="0" presId="urn:microsoft.com/office/officeart/2005/8/layout/hList7"/>
    <dgm:cxn modelId="{1F8621D3-AAC9-452F-93D6-E6FD7F288DD6}" type="presParOf" srcId="{C3546243-1259-4343-89C9-A4F635919DA0}" destId="{8D151A36-48FC-4F9D-8715-FF6F3F96F5E5}" srcOrd="0" destOrd="0" presId="urn:microsoft.com/office/officeart/2005/8/layout/hList7"/>
    <dgm:cxn modelId="{91439BD8-4F64-4E9A-BB60-32D6F1EDE2CC}" type="presParOf" srcId="{8D151A36-48FC-4F9D-8715-FF6F3F96F5E5}" destId="{9F43AA00-818F-4480-8DA3-AD82818BE5D1}" srcOrd="0" destOrd="0" presId="urn:microsoft.com/office/officeart/2005/8/layout/hList7"/>
    <dgm:cxn modelId="{BB761AE3-FAEC-455F-9105-0A0ADCB86891}" type="presParOf" srcId="{8D151A36-48FC-4F9D-8715-FF6F3F96F5E5}" destId="{109D3D22-D915-49C2-96F6-7933E1F9CDD3}" srcOrd="1" destOrd="0" presId="urn:microsoft.com/office/officeart/2005/8/layout/hList7"/>
    <dgm:cxn modelId="{6B0CC41B-C390-476E-9599-FAD6CB3DB955}" type="presParOf" srcId="{8D151A36-48FC-4F9D-8715-FF6F3F96F5E5}" destId="{DC5B6290-027A-4304-BED5-CB3D5D5E4C5B}" srcOrd="2" destOrd="0" presId="urn:microsoft.com/office/officeart/2005/8/layout/hList7"/>
    <dgm:cxn modelId="{EBBF9EB7-FB40-4FF8-B1CD-667CB2D60EF5}" type="presParOf" srcId="{8D151A36-48FC-4F9D-8715-FF6F3F96F5E5}" destId="{E5629B30-5FD9-43FB-823F-D8F4132C083D}" srcOrd="3" destOrd="0" presId="urn:microsoft.com/office/officeart/2005/8/layout/hList7"/>
    <dgm:cxn modelId="{83060C71-4B7C-4054-B633-EBDA0F0D485C}" type="presParOf" srcId="{C3546243-1259-4343-89C9-A4F635919DA0}" destId="{BD4F6158-47B0-4882-BFF6-95139300CE13}" srcOrd="1" destOrd="0" presId="urn:microsoft.com/office/officeart/2005/8/layout/hList7"/>
    <dgm:cxn modelId="{998B6620-5508-4489-B7E1-710E36CE89CB}" type="presParOf" srcId="{C3546243-1259-4343-89C9-A4F635919DA0}" destId="{CC67532B-7B14-44B1-AB42-9F143E698E7E}" srcOrd="2" destOrd="0" presId="urn:microsoft.com/office/officeart/2005/8/layout/hList7"/>
    <dgm:cxn modelId="{B107C9C8-E34F-4F71-8100-F2B5C3D2C941}" type="presParOf" srcId="{CC67532B-7B14-44B1-AB42-9F143E698E7E}" destId="{1EEA379A-B4F9-429A-AB12-0EA5544E26D9}" srcOrd="0" destOrd="0" presId="urn:microsoft.com/office/officeart/2005/8/layout/hList7"/>
    <dgm:cxn modelId="{B4689A74-D9F3-40A2-9790-B1548897780F}" type="presParOf" srcId="{CC67532B-7B14-44B1-AB42-9F143E698E7E}" destId="{8E27FC96-DEC2-443E-8516-2DE8D410074D}" srcOrd="1" destOrd="0" presId="urn:microsoft.com/office/officeart/2005/8/layout/hList7"/>
    <dgm:cxn modelId="{421AACAD-D672-478F-9D56-D4D6C2223F75}" type="presParOf" srcId="{CC67532B-7B14-44B1-AB42-9F143E698E7E}" destId="{2353F333-7DEE-42B7-B8A0-A37B29B702CF}" srcOrd="2" destOrd="0" presId="urn:microsoft.com/office/officeart/2005/8/layout/hList7"/>
    <dgm:cxn modelId="{40F8F872-E65D-467F-AF54-72B5C6612F28}" type="presParOf" srcId="{CC67532B-7B14-44B1-AB42-9F143E698E7E}" destId="{CFB636F3-78CA-47CB-AA12-AC2674A6F12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7F876FEA-7C2B-451C-9826-0AC62F6A10B8}"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nl-NL"/>
        </a:p>
      </dgm:t>
    </dgm:pt>
    <dgm:pt modelId="{6737FECB-AADB-4078-A75E-38B1D5D0471A}">
      <dgm:prSet phldrT="[Tekst]" custT="1"/>
      <dgm:spPr/>
      <dgm:t>
        <a:bodyPr/>
        <a:lstStyle/>
        <a:p>
          <a:r>
            <a:rPr lang="nl-NL" sz="2000" b="0" i="0" dirty="0">
              <a:latin typeface="Calibri"/>
              <a:cs typeface="Calibri"/>
            </a:rPr>
            <a:t>Behoefte bepalen</a:t>
          </a:r>
        </a:p>
      </dgm:t>
    </dgm:pt>
    <dgm:pt modelId="{68656DB1-79BC-44CC-B401-8A658A35D902}" type="parTrans" cxnId="{DB224FD3-D104-41D8-86BA-70A7DA614D76}">
      <dgm:prSet/>
      <dgm:spPr/>
      <dgm:t>
        <a:bodyPr/>
        <a:lstStyle/>
        <a:p>
          <a:endParaRPr lang="nl-NL" sz="1600"/>
        </a:p>
      </dgm:t>
    </dgm:pt>
    <dgm:pt modelId="{BCF0E2C5-427F-4679-919E-07CB9B51A2B9}" type="sibTrans" cxnId="{DB224FD3-D104-41D8-86BA-70A7DA614D76}">
      <dgm:prSet/>
      <dgm:spPr/>
      <dgm:t>
        <a:bodyPr/>
        <a:lstStyle/>
        <a:p>
          <a:endParaRPr lang="nl-NL" sz="1600"/>
        </a:p>
      </dgm:t>
    </dgm:pt>
    <dgm:pt modelId="{8C51275F-402D-4815-96E1-CE413C07F344}">
      <dgm:prSet phldrT="[Tekst]" custT="1"/>
      <dgm:spPr/>
      <dgm:t>
        <a:bodyPr/>
        <a:lstStyle/>
        <a:p>
          <a:r>
            <a:rPr lang="nl-NL" sz="1800" b="0" i="0" dirty="0">
              <a:latin typeface="Calibri Light"/>
              <a:cs typeface="Calibri Light"/>
            </a:rPr>
            <a:t>Functionaliteit</a:t>
          </a:r>
        </a:p>
      </dgm:t>
    </dgm:pt>
    <dgm:pt modelId="{2E48E8A5-C251-40F5-86F8-6E41EFC55D81}" type="parTrans" cxnId="{C8269447-66EA-4381-9FEB-FD48A08A0795}">
      <dgm:prSet/>
      <dgm:spPr/>
      <dgm:t>
        <a:bodyPr/>
        <a:lstStyle/>
        <a:p>
          <a:endParaRPr lang="nl-NL" sz="1600"/>
        </a:p>
      </dgm:t>
    </dgm:pt>
    <dgm:pt modelId="{083C5C4F-80EF-4721-867D-C9A0182EF871}" type="sibTrans" cxnId="{C8269447-66EA-4381-9FEB-FD48A08A0795}">
      <dgm:prSet/>
      <dgm:spPr/>
      <dgm:t>
        <a:bodyPr/>
        <a:lstStyle/>
        <a:p>
          <a:endParaRPr lang="nl-NL" sz="1600"/>
        </a:p>
      </dgm:t>
    </dgm:pt>
    <dgm:pt modelId="{19DA8953-B254-4643-901C-A4FDE19230F3}">
      <dgm:prSet phldrT="[Tekst]" custT="1"/>
      <dgm:spPr/>
      <dgm:t>
        <a:bodyPr/>
        <a:lstStyle/>
        <a:p>
          <a:r>
            <a:rPr lang="nl-NL" sz="1800" b="0" i="0" dirty="0">
              <a:latin typeface="Calibri Light"/>
              <a:cs typeface="Calibri Light"/>
            </a:rPr>
            <a:t>Data/informatie</a:t>
          </a:r>
        </a:p>
      </dgm:t>
    </dgm:pt>
    <dgm:pt modelId="{BB556F03-1720-4EB9-BFDD-530CA031C6FC}" type="parTrans" cxnId="{E7A45F70-972D-4479-BED7-9BFAB86608B3}">
      <dgm:prSet/>
      <dgm:spPr/>
      <dgm:t>
        <a:bodyPr/>
        <a:lstStyle/>
        <a:p>
          <a:endParaRPr lang="nl-NL" sz="1600"/>
        </a:p>
      </dgm:t>
    </dgm:pt>
    <dgm:pt modelId="{CD310E4B-C818-4B96-B9C4-DC33A7B34A2D}" type="sibTrans" cxnId="{E7A45F70-972D-4479-BED7-9BFAB86608B3}">
      <dgm:prSet/>
      <dgm:spPr/>
      <dgm:t>
        <a:bodyPr/>
        <a:lstStyle/>
        <a:p>
          <a:endParaRPr lang="nl-NL" sz="1600"/>
        </a:p>
      </dgm:t>
    </dgm:pt>
    <dgm:pt modelId="{9198196D-83E3-44CF-8235-8CFB4FBEA789}">
      <dgm:prSet phldrT="[Tekst]" custT="1"/>
      <dgm:spPr/>
      <dgm:t>
        <a:bodyPr/>
        <a:lstStyle/>
        <a:p>
          <a:r>
            <a:rPr lang="nl-NL" sz="2000" b="0" i="0" dirty="0">
              <a:latin typeface="Calibri"/>
              <a:cs typeface="Calibri"/>
            </a:rPr>
            <a:t>Impact</a:t>
          </a:r>
          <a:endParaRPr lang="nl-NL" sz="2400" b="0" i="0" dirty="0">
            <a:latin typeface="Calibri"/>
            <a:cs typeface="Calibri"/>
          </a:endParaRPr>
        </a:p>
      </dgm:t>
    </dgm:pt>
    <dgm:pt modelId="{094CDE78-1145-4E03-B5F5-65267561DC23}" type="parTrans" cxnId="{3B467802-060F-4850-81B5-08F6082D01FB}">
      <dgm:prSet/>
      <dgm:spPr/>
      <dgm:t>
        <a:bodyPr/>
        <a:lstStyle/>
        <a:p>
          <a:endParaRPr lang="nl-NL" sz="1600"/>
        </a:p>
      </dgm:t>
    </dgm:pt>
    <dgm:pt modelId="{7F6011DA-E295-4056-9363-9BDCB718AE4A}" type="sibTrans" cxnId="{3B467802-060F-4850-81B5-08F6082D01FB}">
      <dgm:prSet/>
      <dgm:spPr/>
      <dgm:t>
        <a:bodyPr/>
        <a:lstStyle/>
        <a:p>
          <a:endParaRPr lang="nl-NL" sz="1600"/>
        </a:p>
      </dgm:t>
    </dgm:pt>
    <dgm:pt modelId="{26990959-F5CA-4776-A00E-E7FF4450B2A5}">
      <dgm:prSet phldrT="[Tekst]" custT="1"/>
      <dgm:spPr/>
      <dgm:t>
        <a:bodyPr/>
        <a:lstStyle/>
        <a:p>
          <a:r>
            <a:rPr lang="nl-NL" sz="1800" b="0" i="0" dirty="0">
              <a:latin typeface="Calibri Light"/>
              <a:cs typeface="Calibri Light"/>
            </a:rPr>
            <a:t>Technologie</a:t>
          </a:r>
        </a:p>
      </dgm:t>
    </dgm:pt>
    <dgm:pt modelId="{10CC5EC8-5AED-4052-8836-60F5B2B3E4AC}" type="parTrans" cxnId="{5709CDE7-0D5B-400F-A05E-E8EFE9AD81D3}">
      <dgm:prSet/>
      <dgm:spPr/>
      <dgm:t>
        <a:bodyPr/>
        <a:lstStyle/>
        <a:p>
          <a:endParaRPr lang="nl-NL" sz="1600"/>
        </a:p>
      </dgm:t>
    </dgm:pt>
    <dgm:pt modelId="{0AB7ECB7-EBBF-4069-9BDB-B254703D2F5C}" type="sibTrans" cxnId="{5709CDE7-0D5B-400F-A05E-E8EFE9AD81D3}">
      <dgm:prSet/>
      <dgm:spPr/>
      <dgm:t>
        <a:bodyPr/>
        <a:lstStyle/>
        <a:p>
          <a:endParaRPr lang="nl-NL" sz="1600"/>
        </a:p>
      </dgm:t>
    </dgm:pt>
    <dgm:pt modelId="{721B7386-257F-4A7E-844A-8D1B043D4FB1}">
      <dgm:prSet phldrT="[Tekst]" custT="1"/>
      <dgm:spPr/>
      <dgm:t>
        <a:bodyPr/>
        <a:lstStyle/>
        <a:p>
          <a:r>
            <a:rPr lang="nl-NL" sz="1800" b="0" i="0" dirty="0">
              <a:latin typeface="Calibri Light"/>
              <a:cs typeface="Calibri Light"/>
            </a:rPr>
            <a:t>Diensten</a:t>
          </a:r>
        </a:p>
      </dgm:t>
    </dgm:pt>
    <dgm:pt modelId="{4A9CF2F0-E977-45A5-A9BA-D5F527D69EC0}" type="parTrans" cxnId="{EAC59D23-8B76-4D52-BDCA-0C85809F18EB}">
      <dgm:prSet/>
      <dgm:spPr/>
      <dgm:t>
        <a:bodyPr/>
        <a:lstStyle/>
        <a:p>
          <a:endParaRPr lang="nl-NL" sz="1600"/>
        </a:p>
      </dgm:t>
    </dgm:pt>
    <dgm:pt modelId="{26E3FFDE-C3B0-464D-9DDB-DC419551D81A}" type="sibTrans" cxnId="{EAC59D23-8B76-4D52-BDCA-0C85809F18EB}">
      <dgm:prSet/>
      <dgm:spPr/>
      <dgm:t>
        <a:bodyPr/>
        <a:lstStyle/>
        <a:p>
          <a:endParaRPr lang="nl-NL" sz="1600"/>
        </a:p>
      </dgm:t>
    </dgm:pt>
    <dgm:pt modelId="{29A3886A-AC7B-4B2A-B044-B21F508AC486}">
      <dgm:prSet phldrT="[Tekst]" custT="1"/>
      <dgm:spPr/>
      <dgm:t>
        <a:bodyPr/>
        <a:lstStyle/>
        <a:p>
          <a:r>
            <a:rPr lang="nl-NL" sz="1800" b="0" i="0" dirty="0">
              <a:latin typeface="Calibri Light"/>
              <a:cs typeface="Calibri Light"/>
            </a:rPr>
            <a:t>Kosten</a:t>
          </a:r>
        </a:p>
      </dgm:t>
    </dgm:pt>
    <dgm:pt modelId="{99A4FC6F-419E-4202-ABFC-73519BFADA2C}" type="parTrans" cxnId="{D32D7EEA-54FB-4619-AE85-5DB29C2EFE45}">
      <dgm:prSet/>
      <dgm:spPr/>
      <dgm:t>
        <a:bodyPr/>
        <a:lstStyle/>
        <a:p>
          <a:endParaRPr lang="nl-NL" sz="1600"/>
        </a:p>
      </dgm:t>
    </dgm:pt>
    <dgm:pt modelId="{BDD3EC0A-86F6-4B03-96EB-E7CE22E13540}" type="sibTrans" cxnId="{D32D7EEA-54FB-4619-AE85-5DB29C2EFE45}">
      <dgm:prSet/>
      <dgm:spPr/>
      <dgm:t>
        <a:bodyPr/>
        <a:lstStyle/>
        <a:p>
          <a:endParaRPr lang="nl-NL" sz="1600"/>
        </a:p>
      </dgm:t>
    </dgm:pt>
    <dgm:pt modelId="{6424B32B-D004-4943-880E-F9B1A9437985}">
      <dgm:prSet phldrT="[Tekst]" custT="1"/>
      <dgm:spPr/>
      <dgm:t>
        <a:bodyPr/>
        <a:lstStyle/>
        <a:p>
          <a:r>
            <a:rPr lang="nl-NL" sz="1800" b="0" i="0" dirty="0">
              <a:latin typeface="Calibri Light"/>
              <a:cs typeface="Calibri Light"/>
            </a:rPr>
            <a:t>Risico’s</a:t>
          </a:r>
        </a:p>
      </dgm:t>
    </dgm:pt>
    <dgm:pt modelId="{BF250266-E917-4AA4-9F0D-CDBE8F61699F}" type="parTrans" cxnId="{8E48BA18-33DC-48B2-A86B-14312B956223}">
      <dgm:prSet/>
      <dgm:spPr/>
      <dgm:t>
        <a:bodyPr/>
        <a:lstStyle/>
        <a:p>
          <a:endParaRPr lang="nl-NL" sz="1600"/>
        </a:p>
      </dgm:t>
    </dgm:pt>
    <dgm:pt modelId="{1AE335F4-70AD-4709-A292-EA8BA8A23760}" type="sibTrans" cxnId="{8E48BA18-33DC-48B2-A86B-14312B956223}">
      <dgm:prSet/>
      <dgm:spPr/>
      <dgm:t>
        <a:bodyPr/>
        <a:lstStyle/>
        <a:p>
          <a:endParaRPr lang="nl-NL" sz="1600"/>
        </a:p>
      </dgm:t>
    </dgm:pt>
    <dgm:pt modelId="{BF250A8B-2B2D-4E66-8C1F-4D9BE0D713C4}">
      <dgm:prSet phldrT="[Tekst]" custT="1"/>
      <dgm:spPr/>
      <dgm:t>
        <a:bodyPr/>
        <a:lstStyle/>
        <a:p>
          <a:r>
            <a:rPr lang="nl-NL" sz="1800" b="0" i="0" dirty="0">
              <a:latin typeface="Calibri Light"/>
              <a:cs typeface="Calibri Light"/>
            </a:rPr>
            <a:t>Efficiency</a:t>
          </a:r>
        </a:p>
      </dgm:t>
    </dgm:pt>
    <dgm:pt modelId="{CFDF38E1-3F55-4D19-83D7-D9C7100B62B5}" type="parTrans" cxnId="{3A6EFD8A-77CA-4250-A9F2-4A4DB363119C}">
      <dgm:prSet/>
      <dgm:spPr/>
      <dgm:t>
        <a:bodyPr/>
        <a:lstStyle/>
        <a:p>
          <a:endParaRPr lang="nl-NL" sz="1600"/>
        </a:p>
      </dgm:t>
    </dgm:pt>
    <dgm:pt modelId="{D0229386-E981-4720-9246-9311251317C4}" type="sibTrans" cxnId="{3A6EFD8A-77CA-4250-A9F2-4A4DB363119C}">
      <dgm:prSet/>
      <dgm:spPr/>
      <dgm:t>
        <a:bodyPr/>
        <a:lstStyle/>
        <a:p>
          <a:endParaRPr lang="nl-NL" sz="1600"/>
        </a:p>
      </dgm:t>
    </dgm:pt>
    <dgm:pt modelId="{4A151D8A-D6B7-402B-A8D4-E1C47EFCFBEF}">
      <dgm:prSet phldrT="[Tekst]" custT="1"/>
      <dgm:spPr/>
      <dgm:t>
        <a:bodyPr/>
        <a:lstStyle/>
        <a:p>
          <a:r>
            <a:rPr lang="nl-NL" sz="1800" b="0" i="0" dirty="0">
              <a:latin typeface="Calibri Light"/>
              <a:cs typeface="Calibri Light"/>
            </a:rPr>
            <a:t>Business impact</a:t>
          </a:r>
        </a:p>
      </dgm:t>
    </dgm:pt>
    <dgm:pt modelId="{DEE6975E-D1DC-40AA-9925-0202C83278ED}" type="parTrans" cxnId="{7041CC44-939D-44CB-B633-36E5866C74B4}">
      <dgm:prSet/>
      <dgm:spPr/>
      <dgm:t>
        <a:bodyPr/>
        <a:lstStyle/>
        <a:p>
          <a:endParaRPr lang="nl-NL" sz="1600"/>
        </a:p>
      </dgm:t>
    </dgm:pt>
    <dgm:pt modelId="{01D2601F-98DD-4E48-A797-8EF45C942064}" type="sibTrans" cxnId="{7041CC44-939D-44CB-B633-36E5866C74B4}">
      <dgm:prSet/>
      <dgm:spPr/>
      <dgm:t>
        <a:bodyPr/>
        <a:lstStyle/>
        <a:p>
          <a:endParaRPr lang="nl-NL" sz="1600"/>
        </a:p>
      </dgm:t>
    </dgm:pt>
    <dgm:pt modelId="{2502C00C-B2CC-434E-B6E2-9BC3D81976FD}">
      <dgm:prSet phldrT="[Tekst]" custT="1"/>
      <dgm:spPr/>
      <dgm:t>
        <a:bodyPr/>
        <a:lstStyle/>
        <a:p>
          <a:r>
            <a:rPr lang="nl-NL" sz="2000" b="0" i="0" dirty="0">
              <a:latin typeface="Calibri"/>
              <a:cs typeface="Calibri"/>
            </a:rPr>
            <a:t>Kosten/baten afweging</a:t>
          </a:r>
          <a:endParaRPr lang="nl-NL" sz="2400" b="0" i="0" dirty="0">
            <a:latin typeface="Calibri"/>
            <a:cs typeface="Calibri"/>
          </a:endParaRPr>
        </a:p>
      </dgm:t>
    </dgm:pt>
    <dgm:pt modelId="{81D65044-E862-4B16-BB90-5858B8D1AF57}" type="parTrans" cxnId="{11FF3177-4B5D-421C-B122-E0476B58F66F}">
      <dgm:prSet/>
      <dgm:spPr/>
      <dgm:t>
        <a:bodyPr/>
        <a:lstStyle/>
        <a:p>
          <a:endParaRPr lang="nl-NL" sz="1600"/>
        </a:p>
      </dgm:t>
    </dgm:pt>
    <dgm:pt modelId="{2A3D0687-7703-43D0-B867-643BB8B87CDE}" type="sibTrans" cxnId="{11FF3177-4B5D-421C-B122-E0476B58F66F}">
      <dgm:prSet/>
      <dgm:spPr/>
      <dgm:t>
        <a:bodyPr/>
        <a:lstStyle/>
        <a:p>
          <a:endParaRPr lang="nl-NL" sz="1600"/>
        </a:p>
      </dgm:t>
    </dgm:pt>
    <dgm:pt modelId="{685977D3-C9DA-4C6A-B0C7-505A2AD0CFB2}">
      <dgm:prSet phldrT="[Tekst]" custT="1"/>
      <dgm:spPr/>
      <dgm:t>
        <a:bodyPr/>
        <a:lstStyle/>
        <a:p>
          <a:r>
            <a:rPr lang="nl-NL" sz="1800" b="0" i="0" dirty="0">
              <a:latin typeface="Calibri Light"/>
              <a:cs typeface="Calibri Light"/>
            </a:rPr>
            <a:t>Korte/lange termijn</a:t>
          </a:r>
        </a:p>
      </dgm:t>
    </dgm:pt>
    <dgm:pt modelId="{A1D3EEEE-7C49-4FD9-8045-AC81991D2FD8}" type="parTrans" cxnId="{312A94E2-EE4E-42A6-B184-98F49BF0A3E3}">
      <dgm:prSet/>
      <dgm:spPr/>
      <dgm:t>
        <a:bodyPr/>
        <a:lstStyle/>
        <a:p>
          <a:endParaRPr lang="nl-NL" sz="1600"/>
        </a:p>
      </dgm:t>
    </dgm:pt>
    <dgm:pt modelId="{15CAC4DF-B516-489C-8E64-B50B569D88C9}" type="sibTrans" cxnId="{312A94E2-EE4E-42A6-B184-98F49BF0A3E3}">
      <dgm:prSet/>
      <dgm:spPr/>
      <dgm:t>
        <a:bodyPr/>
        <a:lstStyle/>
        <a:p>
          <a:endParaRPr lang="nl-NL" sz="1600"/>
        </a:p>
      </dgm:t>
    </dgm:pt>
    <dgm:pt modelId="{45CB709A-7834-4902-BE40-68F5A5E694DA}">
      <dgm:prSet phldrT="[Tekst]" custT="1"/>
      <dgm:spPr/>
      <dgm:t>
        <a:bodyPr/>
        <a:lstStyle/>
        <a:p>
          <a:r>
            <a:rPr lang="nl-NL" sz="1800" b="0" i="0" dirty="0">
              <a:latin typeface="Calibri Light"/>
              <a:cs typeface="Calibri Light"/>
            </a:rPr>
            <a:t>Aanschaf/gebruik</a:t>
          </a:r>
        </a:p>
      </dgm:t>
    </dgm:pt>
    <dgm:pt modelId="{8C8AD751-CF58-49D1-A609-E951D38D9959}" type="parTrans" cxnId="{B48E72F6-D198-4A65-8EB6-47AB6F4115E0}">
      <dgm:prSet/>
      <dgm:spPr/>
      <dgm:t>
        <a:bodyPr/>
        <a:lstStyle/>
        <a:p>
          <a:endParaRPr lang="nl-NL" sz="1600"/>
        </a:p>
      </dgm:t>
    </dgm:pt>
    <dgm:pt modelId="{C4041583-9681-4CD0-AAB7-03C194DCD490}" type="sibTrans" cxnId="{B48E72F6-D198-4A65-8EB6-47AB6F4115E0}">
      <dgm:prSet/>
      <dgm:spPr/>
      <dgm:t>
        <a:bodyPr/>
        <a:lstStyle/>
        <a:p>
          <a:endParaRPr lang="nl-NL" sz="1600"/>
        </a:p>
      </dgm:t>
    </dgm:pt>
    <dgm:pt modelId="{C1103B64-4D21-47AB-B0B2-423FD5D6A38B}" type="pres">
      <dgm:prSet presAssocID="{7F876FEA-7C2B-451C-9826-0AC62F6A10B8}" presName="Name0" presStyleCnt="0">
        <dgm:presLayoutVars>
          <dgm:dir/>
          <dgm:animLvl val="lvl"/>
          <dgm:resizeHandles val="exact"/>
        </dgm:presLayoutVars>
      </dgm:prSet>
      <dgm:spPr/>
    </dgm:pt>
    <dgm:pt modelId="{BC7479F2-6D57-4BC1-8431-806FCBB4FD85}" type="pres">
      <dgm:prSet presAssocID="{6737FECB-AADB-4078-A75E-38B1D5D0471A}" presName="composite" presStyleCnt="0"/>
      <dgm:spPr/>
    </dgm:pt>
    <dgm:pt modelId="{2EB1C3F0-07EE-4C62-BA36-77D1FF9DCBBA}" type="pres">
      <dgm:prSet presAssocID="{6737FECB-AADB-4078-A75E-38B1D5D0471A}" presName="parTx" presStyleLbl="alignNode1" presStyleIdx="0" presStyleCnt="3">
        <dgm:presLayoutVars>
          <dgm:chMax val="0"/>
          <dgm:chPref val="0"/>
          <dgm:bulletEnabled val="1"/>
        </dgm:presLayoutVars>
      </dgm:prSet>
      <dgm:spPr/>
    </dgm:pt>
    <dgm:pt modelId="{A27C0E21-AF73-499A-852E-621674ACAFBA}" type="pres">
      <dgm:prSet presAssocID="{6737FECB-AADB-4078-A75E-38B1D5D0471A}" presName="desTx" presStyleLbl="alignAccFollowNode1" presStyleIdx="0" presStyleCnt="3">
        <dgm:presLayoutVars>
          <dgm:bulletEnabled val="1"/>
        </dgm:presLayoutVars>
      </dgm:prSet>
      <dgm:spPr/>
    </dgm:pt>
    <dgm:pt modelId="{342FBAF9-5C15-4EF9-B610-B77C3FE08402}" type="pres">
      <dgm:prSet presAssocID="{BCF0E2C5-427F-4679-919E-07CB9B51A2B9}" presName="space" presStyleCnt="0"/>
      <dgm:spPr/>
    </dgm:pt>
    <dgm:pt modelId="{1108A13D-3850-4386-A9AA-D72B6359898B}" type="pres">
      <dgm:prSet presAssocID="{9198196D-83E3-44CF-8235-8CFB4FBEA789}" presName="composite" presStyleCnt="0"/>
      <dgm:spPr/>
    </dgm:pt>
    <dgm:pt modelId="{AFFE6343-963D-45C6-B55A-25C8AEF3D6F0}" type="pres">
      <dgm:prSet presAssocID="{9198196D-83E3-44CF-8235-8CFB4FBEA789}" presName="parTx" presStyleLbl="alignNode1" presStyleIdx="1" presStyleCnt="3">
        <dgm:presLayoutVars>
          <dgm:chMax val="0"/>
          <dgm:chPref val="0"/>
          <dgm:bulletEnabled val="1"/>
        </dgm:presLayoutVars>
      </dgm:prSet>
      <dgm:spPr/>
    </dgm:pt>
    <dgm:pt modelId="{3F2ABEA3-80C1-4DB2-A926-94C30554518A}" type="pres">
      <dgm:prSet presAssocID="{9198196D-83E3-44CF-8235-8CFB4FBEA789}" presName="desTx" presStyleLbl="alignAccFollowNode1" presStyleIdx="1" presStyleCnt="3">
        <dgm:presLayoutVars>
          <dgm:bulletEnabled val="1"/>
        </dgm:presLayoutVars>
      </dgm:prSet>
      <dgm:spPr/>
    </dgm:pt>
    <dgm:pt modelId="{F00AB572-B9CC-44FB-B028-14E80E9176CD}" type="pres">
      <dgm:prSet presAssocID="{7F6011DA-E295-4056-9363-9BDCB718AE4A}" presName="space" presStyleCnt="0"/>
      <dgm:spPr/>
    </dgm:pt>
    <dgm:pt modelId="{C0A0EA11-A46F-40DE-92C7-DCE32449D869}" type="pres">
      <dgm:prSet presAssocID="{2502C00C-B2CC-434E-B6E2-9BC3D81976FD}" presName="composite" presStyleCnt="0"/>
      <dgm:spPr/>
    </dgm:pt>
    <dgm:pt modelId="{F4C8466A-D3BA-45E2-94B4-ACD19A2C1A04}" type="pres">
      <dgm:prSet presAssocID="{2502C00C-B2CC-434E-B6E2-9BC3D81976FD}" presName="parTx" presStyleLbl="alignNode1" presStyleIdx="2" presStyleCnt="3">
        <dgm:presLayoutVars>
          <dgm:chMax val="0"/>
          <dgm:chPref val="0"/>
          <dgm:bulletEnabled val="1"/>
        </dgm:presLayoutVars>
      </dgm:prSet>
      <dgm:spPr/>
    </dgm:pt>
    <dgm:pt modelId="{7C1D5BB4-EF75-451B-8EF6-20B74C787ADF}" type="pres">
      <dgm:prSet presAssocID="{2502C00C-B2CC-434E-B6E2-9BC3D81976FD}" presName="desTx" presStyleLbl="alignAccFollowNode1" presStyleIdx="2" presStyleCnt="3">
        <dgm:presLayoutVars>
          <dgm:bulletEnabled val="1"/>
        </dgm:presLayoutVars>
      </dgm:prSet>
      <dgm:spPr/>
    </dgm:pt>
  </dgm:ptLst>
  <dgm:cxnLst>
    <dgm:cxn modelId="{3B467802-060F-4850-81B5-08F6082D01FB}" srcId="{7F876FEA-7C2B-451C-9826-0AC62F6A10B8}" destId="{9198196D-83E3-44CF-8235-8CFB4FBEA789}" srcOrd="1" destOrd="0" parTransId="{094CDE78-1145-4E03-B5F5-65267561DC23}" sibTransId="{7F6011DA-E295-4056-9363-9BDCB718AE4A}"/>
    <dgm:cxn modelId="{85CF7105-BB7F-4C52-A820-309B7A5BE344}" type="presOf" srcId="{2502C00C-B2CC-434E-B6E2-9BC3D81976FD}" destId="{F4C8466A-D3BA-45E2-94B4-ACD19A2C1A04}" srcOrd="0" destOrd="0" presId="urn:microsoft.com/office/officeart/2005/8/layout/hList1"/>
    <dgm:cxn modelId="{8E48BA18-33DC-48B2-A86B-14312B956223}" srcId="{9198196D-83E3-44CF-8235-8CFB4FBEA789}" destId="{6424B32B-D004-4943-880E-F9B1A9437985}" srcOrd="1" destOrd="0" parTransId="{BF250266-E917-4AA4-9F0D-CDBE8F61699F}" sibTransId="{1AE335F4-70AD-4709-A292-EA8BA8A23760}"/>
    <dgm:cxn modelId="{8F93C719-28F3-4F33-B506-2F4ED1CF8519}" type="presOf" srcId="{6737FECB-AADB-4078-A75E-38B1D5D0471A}" destId="{2EB1C3F0-07EE-4C62-BA36-77D1FF9DCBBA}" srcOrd="0" destOrd="0" presId="urn:microsoft.com/office/officeart/2005/8/layout/hList1"/>
    <dgm:cxn modelId="{0529E71E-D5D7-4A3F-A153-D5528D3C0CD9}" type="presOf" srcId="{19DA8953-B254-4643-901C-A4FDE19230F3}" destId="{A27C0E21-AF73-499A-852E-621674ACAFBA}" srcOrd="0" destOrd="1" presId="urn:microsoft.com/office/officeart/2005/8/layout/hList1"/>
    <dgm:cxn modelId="{EAC59D23-8B76-4D52-BDCA-0C85809F18EB}" srcId="{6737FECB-AADB-4078-A75E-38B1D5D0471A}" destId="{721B7386-257F-4A7E-844A-8D1B043D4FB1}" srcOrd="3" destOrd="0" parTransId="{4A9CF2F0-E977-45A5-A9BA-D5F527D69EC0}" sibTransId="{26E3FFDE-C3B0-464D-9DDB-DC419551D81A}"/>
    <dgm:cxn modelId="{7041CC44-939D-44CB-B633-36E5866C74B4}" srcId="{9198196D-83E3-44CF-8235-8CFB4FBEA789}" destId="{4A151D8A-D6B7-402B-A8D4-E1C47EFCFBEF}" srcOrd="3" destOrd="0" parTransId="{DEE6975E-D1DC-40AA-9925-0202C83278ED}" sibTransId="{01D2601F-98DD-4E48-A797-8EF45C942064}"/>
    <dgm:cxn modelId="{C8269447-66EA-4381-9FEB-FD48A08A0795}" srcId="{6737FECB-AADB-4078-A75E-38B1D5D0471A}" destId="{8C51275F-402D-4815-96E1-CE413C07F344}" srcOrd="0" destOrd="0" parTransId="{2E48E8A5-C251-40F5-86F8-6E41EFC55D81}" sibTransId="{083C5C4F-80EF-4721-867D-C9A0182EF871}"/>
    <dgm:cxn modelId="{13D0376B-1EF3-4C5E-9454-A4919906155E}" type="presOf" srcId="{29A3886A-AC7B-4B2A-B044-B21F508AC486}" destId="{3F2ABEA3-80C1-4DB2-A926-94C30554518A}" srcOrd="0" destOrd="0" presId="urn:microsoft.com/office/officeart/2005/8/layout/hList1"/>
    <dgm:cxn modelId="{ABFBDF6E-CC4A-4283-8622-2288663EF166}" type="presOf" srcId="{685977D3-C9DA-4C6A-B0C7-505A2AD0CFB2}" destId="{7C1D5BB4-EF75-451B-8EF6-20B74C787ADF}" srcOrd="0" destOrd="0" presId="urn:microsoft.com/office/officeart/2005/8/layout/hList1"/>
    <dgm:cxn modelId="{E7A45F70-972D-4479-BED7-9BFAB86608B3}" srcId="{6737FECB-AADB-4078-A75E-38B1D5D0471A}" destId="{19DA8953-B254-4643-901C-A4FDE19230F3}" srcOrd="1" destOrd="0" parTransId="{BB556F03-1720-4EB9-BFDD-530CA031C6FC}" sibTransId="{CD310E4B-C818-4B96-B9C4-DC33A7B34A2D}"/>
    <dgm:cxn modelId="{A877E973-2763-4ABA-8C6D-1D9CC89769C1}" type="presOf" srcId="{9198196D-83E3-44CF-8235-8CFB4FBEA789}" destId="{AFFE6343-963D-45C6-B55A-25C8AEF3D6F0}" srcOrd="0" destOrd="0" presId="urn:microsoft.com/office/officeart/2005/8/layout/hList1"/>
    <dgm:cxn modelId="{11FF3177-4B5D-421C-B122-E0476B58F66F}" srcId="{7F876FEA-7C2B-451C-9826-0AC62F6A10B8}" destId="{2502C00C-B2CC-434E-B6E2-9BC3D81976FD}" srcOrd="2" destOrd="0" parTransId="{81D65044-E862-4B16-BB90-5858B8D1AF57}" sibTransId="{2A3D0687-7703-43D0-B867-643BB8B87CDE}"/>
    <dgm:cxn modelId="{3A6EFD8A-77CA-4250-A9F2-4A4DB363119C}" srcId="{9198196D-83E3-44CF-8235-8CFB4FBEA789}" destId="{BF250A8B-2B2D-4E66-8C1F-4D9BE0D713C4}" srcOrd="2" destOrd="0" parTransId="{CFDF38E1-3F55-4D19-83D7-D9C7100B62B5}" sibTransId="{D0229386-E981-4720-9246-9311251317C4}"/>
    <dgm:cxn modelId="{81942590-CDBF-407C-9DB2-A3736517A273}" type="presOf" srcId="{721B7386-257F-4A7E-844A-8D1B043D4FB1}" destId="{A27C0E21-AF73-499A-852E-621674ACAFBA}" srcOrd="0" destOrd="3" presId="urn:microsoft.com/office/officeart/2005/8/layout/hList1"/>
    <dgm:cxn modelId="{C8497193-D4FA-41CB-82D2-12F1AC5086EA}" type="presOf" srcId="{4A151D8A-D6B7-402B-A8D4-E1C47EFCFBEF}" destId="{3F2ABEA3-80C1-4DB2-A926-94C30554518A}" srcOrd="0" destOrd="3" presId="urn:microsoft.com/office/officeart/2005/8/layout/hList1"/>
    <dgm:cxn modelId="{C874EE9C-589B-4A51-8DF1-3D1CB0F39445}" type="presOf" srcId="{26990959-F5CA-4776-A00E-E7FF4450B2A5}" destId="{A27C0E21-AF73-499A-852E-621674ACAFBA}" srcOrd="0" destOrd="2" presId="urn:microsoft.com/office/officeart/2005/8/layout/hList1"/>
    <dgm:cxn modelId="{9CF8D8A7-2A54-427C-9AD5-263096BF458B}" type="presOf" srcId="{45CB709A-7834-4902-BE40-68F5A5E694DA}" destId="{7C1D5BB4-EF75-451B-8EF6-20B74C787ADF}" srcOrd="0" destOrd="1" presId="urn:microsoft.com/office/officeart/2005/8/layout/hList1"/>
    <dgm:cxn modelId="{347DC4CD-D7D0-4D6B-8255-ECF5FC3A8D38}" type="presOf" srcId="{7F876FEA-7C2B-451C-9826-0AC62F6A10B8}" destId="{C1103B64-4D21-47AB-B0B2-423FD5D6A38B}" srcOrd="0" destOrd="0" presId="urn:microsoft.com/office/officeart/2005/8/layout/hList1"/>
    <dgm:cxn modelId="{DB224FD3-D104-41D8-86BA-70A7DA614D76}" srcId="{7F876FEA-7C2B-451C-9826-0AC62F6A10B8}" destId="{6737FECB-AADB-4078-A75E-38B1D5D0471A}" srcOrd="0" destOrd="0" parTransId="{68656DB1-79BC-44CC-B401-8A658A35D902}" sibTransId="{BCF0E2C5-427F-4679-919E-07CB9B51A2B9}"/>
    <dgm:cxn modelId="{0A92CFDA-4503-4F5A-BFC3-5DE47DDFC439}" type="presOf" srcId="{6424B32B-D004-4943-880E-F9B1A9437985}" destId="{3F2ABEA3-80C1-4DB2-A926-94C30554518A}" srcOrd="0" destOrd="1" presId="urn:microsoft.com/office/officeart/2005/8/layout/hList1"/>
    <dgm:cxn modelId="{98E6F4DD-2F0C-43D9-838F-CECB61AF3DD4}" type="presOf" srcId="{BF250A8B-2B2D-4E66-8C1F-4D9BE0D713C4}" destId="{3F2ABEA3-80C1-4DB2-A926-94C30554518A}" srcOrd="0" destOrd="2" presId="urn:microsoft.com/office/officeart/2005/8/layout/hList1"/>
    <dgm:cxn modelId="{312A94E2-EE4E-42A6-B184-98F49BF0A3E3}" srcId="{2502C00C-B2CC-434E-B6E2-9BC3D81976FD}" destId="{685977D3-C9DA-4C6A-B0C7-505A2AD0CFB2}" srcOrd="0" destOrd="0" parTransId="{A1D3EEEE-7C49-4FD9-8045-AC81991D2FD8}" sibTransId="{15CAC4DF-B516-489C-8E64-B50B569D88C9}"/>
    <dgm:cxn modelId="{5709CDE7-0D5B-400F-A05E-E8EFE9AD81D3}" srcId="{6737FECB-AADB-4078-A75E-38B1D5D0471A}" destId="{26990959-F5CA-4776-A00E-E7FF4450B2A5}" srcOrd="2" destOrd="0" parTransId="{10CC5EC8-5AED-4052-8836-60F5B2B3E4AC}" sibTransId="{0AB7ECB7-EBBF-4069-9BDB-B254703D2F5C}"/>
    <dgm:cxn modelId="{D32D7EEA-54FB-4619-AE85-5DB29C2EFE45}" srcId="{9198196D-83E3-44CF-8235-8CFB4FBEA789}" destId="{29A3886A-AC7B-4B2A-B044-B21F508AC486}" srcOrd="0" destOrd="0" parTransId="{99A4FC6F-419E-4202-ABFC-73519BFADA2C}" sibTransId="{BDD3EC0A-86F6-4B03-96EB-E7CE22E13540}"/>
    <dgm:cxn modelId="{303A4BF0-6E40-4424-8637-12822FC6FEEC}" type="presOf" srcId="{8C51275F-402D-4815-96E1-CE413C07F344}" destId="{A27C0E21-AF73-499A-852E-621674ACAFBA}" srcOrd="0" destOrd="0" presId="urn:microsoft.com/office/officeart/2005/8/layout/hList1"/>
    <dgm:cxn modelId="{B48E72F6-D198-4A65-8EB6-47AB6F4115E0}" srcId="{2502C00C-B2CC-434E-B6E2-9BC3D81976FD}" destId="{45CB709A-7834-4902-BE40-68F5A5E694DA}" srcOrd="1" destOrd="0" parTransId="{8C8AD751-CF58-49D1-A609-E951D38D9959}" sibTransId="{C4041583-9681-4CD0-AAB7-03C194DCD490}"/>
    <dgm:cxn modelId="{DD761C73-4301-41A5-A7E3-FD9ED0116EFC}" type="presParOf" srcId="{C1103B64-4D21-47AB-B0B2-423FD5D6A38B}" destId="{BC7479F2-6D57-4BC1-8431-806FCBB4FD85}" srcOrd="0" destOrd="0" presId="urn:microsoft.com/office/officeart/2005/8/layout/hList1"/>
    <dgm:cxn modelId="{4F42CAFD-72FF-4838-A07A-289A1844985D}" type="presParOf" srcId="{BC7479F2-6D57-4BC1-8431-806FCBB4FD85}" destId="{2EB1C3F0-07EE-4C62-BA36-77D1FF9DCBBA}" srcOrd="0" destOrd="0" presId="urn:microsoft.com/office/officeart/2005/8/layout/hList1"/>
    <dgm:cxn modelId="{84A5F9DF-C445-4A2D-9ED2-4AC41B432E11}" type="presParOf" srcId="{BC7479F2-6D57-4BC1-8431-806FCBB4FD85}" destId="{A27C0E21-AF73-499A-852E-621674ACAFBA}" srcOrd="1" destOrd="0" presId="urn:microsoft.com/office/officeart/2005/8/layout/hList1"/>
    <dgm:cxn modelId="{FD128405-A91D-4463-9592-DF4E5C152C5A}" type="presParOf" srcId="{C1103B64-4D21-47AB-B0B2-423FD5D6A38B}" destId="{342FBAF9-5C15-4EF9-B610-B77C3FE08402}" srcOrd="1" destOrd="0" presId="urn:microsoft.com/office/officeart/2005/8/layout/hList1"/>
    <dgm:cxn modelId="{759FBC46-C498-4977-A244-3908F03216C2}" type="presParOf" srcId="{C1103B64-4D21-47AB-B0B2-423FD5D6A38B}" destId="{1108A13D-3850-4386-A9AA-D72B6359898B}" srcOrd="2" destOrd="0" presId="urn:microsoft.com/office/officeart/2005/8/layout/hList1"/>
    <dgm:cxn modelId="{184B82AB-98A4-419A-BFF2-F4808D31FD76}" type="presParOf" srcId="{1108A13D-3850-4386-A9AA-D72B6359898B}" destId="{AFFE6343-963D-45C6-B55A-25C8AEF3D6F0}" srcOrd="0" destOrd="0" presId="urn:microsoft.com/office/officeart/2005/8/layout/hList1"/>
    <dgm:cxn modelId="{D20FC93B-18FE-4871-AF22-61F133C0381F}" type="presParOf" srcId="{1108A13D-3850-4386-A9AA-D72B6359898B}" destId="{3F2ABEA3-80C1-4DB2-A926-94C30554518A}" srcOrd="1" destOrd="0" presId="urn:microsoft.com/office/officeart/2005/8/layout/hList1"/>
    <dgm:cxn modelId="{E09E8314-1B5B-4166-84C2-3C50F2FDCB83}" type="presParOf" srcId="{C1103B64-4D21-47AB-B0B2-423FD5D6A38B}" destId="{F00AB572-B9CC-44FB-B028-14E80E9176CD}" srcOrd="3" destOrd="0" presId="urn:microsoft.com/office/officeart/2005/8/layout/hList1"/>
    <dgm:cxn modelId="{6C6B1701-CB35-4112-940B-CA35D394543C}" type="presParOf" srcId="{C1103B64-4D21-47AB-B0B2-423FD5D6A38B}" destId="{C0A0EA11-A46F-40DE-92C7-DCE32449D869}" srcOrd="4" destOrd="0" presId="urn:microsoft.com/office/officeart/2005/8/layout/hList1"/>
    <dgm:cxn modelId="{85E16D55-1039-4122-9040-15CFAA755B76}" type="presParOf" srcId="{C0A0EA11-A46F-40DE-92C7-DCE32449D869}" destId="{F4C8466A-D3BA-45E2-94B4-ACD19A2C1A04}" srcOrd="0" destOrd="0" presId="urn:microsoft.com/office/officeart/2005/8/layout/hList1"/>
    <dgm:cxn modelId="{1B3214D3-F20A-4502-B92C-5C9216AE06F5}" type="presParOf" srcId="{C0A0EA11-A46F-40DE-92C7-DCE32449D869}" destId="{7C1D5BB4-EF75-451B-8EF6-20B74C787A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4A8856-AC3B-D744-9FB3-9944B700CBBA}" type="doc">
      <dgm:prSet loTypeId="urn:microsoft.com/office/officeart/2005/8/layout/chevron1" loCatId="" qsTypeId="urn:microsoft.com/office/officeart/2005/8/quickstyle/simple1" qsCatId="simple" csTypeId="urn:microsoft.com/office/officeart/2005/8/colors/accent1_2" csCatId="accent1" phldr="1"/>
      <dgm:spPr/>
    </dgm:pt>
    <dgm:pt modelId="{8720CE52-58F4-5640-90B4-D5701A43AEB0}">
      <dgm:prSet phldrT="[Tekst]"/>
      <dgm:spPr>
        <a:ln w="9525" cmpd="sng">
          <a:solidFill>
            <a:schemeClr val="bg2"/>
          </a:solidFill>
        </a:ln>
      </dgm:spPr>
      <dgm:t>
        <a:bodyPr/>
        <a:lstStyle/>
        <a:p>
          <a:r>
            <a:rPr lang="nl-NL" dirty="0"/>
            <a:t>proces</a:t>
          </a:r>
        </a:p>
      </dgm:t>
    </dgm:pt>
    <dgm:pt modelId="{09DDD86B-6AB7-3C46-9A30-0013B20E6974}" type="parTrans" cxnId="{490E0075-57C0-BE44-86EA-4A315D5F6A4C}">
      <dgm:prSet/>
      <dgm:spPr/>
      <dgm:t>
        <a:bodyPr/>
        <a:lstStyle/>
        <a:p>
          <a:endParaRPr lang="nl-NL"/>
        </a:p>
      </dgm:t>
    </dgm:pt>
    <dgm:pt modelId="{E3F780D3-EDF9-6245-BC18-2A874A5EC9C8}" type="sibTrans" cxnId="{490E0075-57C0-BE44-86EA-4A315D5F6A4C}">
      <dgm:prSet/>
      <dgm:spPr/>
      <dgm:t>
        <a:bodyPr/>
        <a:lstStyle/>
        <a:p>
          <a:endParaRPr lang="nl-NL"/>
        </a:p>
      </dgm:t>
    </dgm:pt>
    <dgm:pt modelId="{0D01F9B0-DC8E-A74E-8AA5-83C215BFFCB7}">
      <dgm:prSet phldrT="[Tekst]"/>
      <dgm:spPr>
        <a:ln w="9525" cmpd="sng">
          <a:solidFill>
            <a:schemeClr val="bg2"/>
          </a:solidFill>
        </a:ln>
      </dgm:spPr>
      <dgm:t>
        <a:bodyPr/>
        <a:lstStyle/>
        <a:p>
          <a:r>
            <a:rPr lang="nl-NL"/>
            <a:t>proces</a:t>
          </a:r>
        </a:p>
      </dgm:t>
    </dgm:pt>
    <dgm:pt modelId="{7A1AC2A0-0B74-5C44-88F2-ABD037ACCFD0}" type="parTrans" cxnId="{F52CF4EA-1326-394E-B25E-C07CB7D0DD2F}">
      <dgm:prSet/>
      <dgm:spPr/>
      <dgm:t>
        <a:bodyPr/>
        <a:lstStyle/>
        <a:p>
          <a:endParaRPr lang="nl-NL"/>
        </a:p>
      </dgm:t>
    </dgm:pt>
    <dgm:pt modelId="{9A6F3B66-C61E-C445-B71A-E1EE3475FF4F}" type="sibTrans" cxnId="{F52CF4EA-1326-394E-B25E-C07CB7D0DD2F}">
      <dgm:prSet/>
      <dgm:spPr/>
      <dgm:t>
        <a:bodyPr/>
        <a:lstStyle/>
        <a:p>
          <a:endParaRPr lang="nl-NL"/>
        </a:p>
      </dgm:t>
    </dgm:pt>
    <dgm:pt modelId="{0141202C-B4AE-C84E-828B-249F6D4F6C37}">
      <dgm:prSet phldrT="[Tekst]"/>
      <dgm:spPr>
        <a:ln w="9525" cmpd="sng">
          <a:solidFill>
            <a:schemeClr val="bg2"/>
          </a:solidFill>
        </a:ln>
      </dgm:spPr>
      <dgm:t>
        <a:bodyPr/>
        <a:lstStyle/>
        <a:p>
          <a:r>
            <a:rPr lang="nl-NL"/>
            <a:t>proces</a:t>
          </a:r>
        </a:p>
      </dgm:t>
    </dgm:pt>
    <dgm:pt modelId="{02625FD9-E90A-954C-99D4-4D0BE0BC113D}" type="parTrans" cxnId="{C6A795B9-AB3B-8A42-9131-31A385407D38}">
      <dgm:prSet/>
      <dgm:spPr/>
      <dgm:t>
        <a:bodyPr/>
        <a:lstStyle/>
        <a:p>
          <a:endParaRPr lang="nl-NL"/>
        </a:p>
      </dgm:t>
    </dgm:pt>
    <dgm:pt modelId="{8EE64D65-04EB-EC4A-88B8-B914980C44C1}" type="sibTrans" cxnId="{C6A795B9-AB3B-8A42-9131-31A385407D38}">
      <dgm:prSet/>
      <dgm:spPr/>
      <dgm:t>
        <a:bodyPr/>
        <a:lstStyle/>
        <a:p>
          <a:endParaRPr lang="nl-NL"/>
        </a:p>
      </dgm:t>
    </dgm:pt>
    <dgm:pt modelId="{2B86EBF4-2919-F74E-9F70-8E54A9386C9C}" type="pres">
      <dgm:prSet presAssocID="{924A8856-AC3B-D744-9FB3-9944B700CBBA}" presName="Name0" presStyleCnt="0">
        <dgm:presLayoutVars>
          <dgm:dir/>
          <dgm:animLvl val="lvl"/>
          <dgm:resizeHandles val="exact"/>
        </dgm:presLayoutVars>
      </dgm:prSet>
      <dgm:spPr/>
    </dgm:pt>
    <dgm:pt modelId="{E8BD16CB-7CAF-A144-AF69-07FC13097597}" type="pres">
      <dgm:prSet presAssocID="{8720CE52-58F4-5640-90B4-D5701A43AEB0}" presName="parTxOnly" presStyleLbl="node1" presStyleIdx="0" presStyleCnt="3">
        <dgm:presLayoutVars>
          <dgm:chMax val="0"/>
          <dgm:chPref val="0"/>
          <dgm:bulletEnabled val="1"/>
        </dgm:presLayoutVars>
      </dgm:prSet>
      <dgm:spPr/>
    </dgm:pt>
    <dgm:pt modelId="{83453854-71EE-E94A-B7A4-92178B86BF79}" type="pres">
      <dgm:prSet presAssocID="{E3F780D3-EDF9-6245-BC18-2A874A5EC9C8}" presName="parTxOnlySpace" presStyleCnt="0"/>
      <dgm:spPr/>
    </dgm:pt>
    <dgm:pt modelId="{0F1168B1-6CD5-244D-9DB5-6C872A2A63AA}" type="pres">
      <dgm:prSet presAssocID="{0D01F9B0-DC8E-A74E-8AA5-83C215BFFCB7}" presName="parTxOnly" presStyleLbl="node1" presStyleIdx="1" presStyleCnt="3">
        <dgm:presLayoutVars>
          <dgm:chMax val="0"/>
          <dgm:chPref val="0"/>
          <dgm:bulletEnabled val="1"/>
        </dgm:presLayoutVars>
      </dgm:prSet>
      <dgm:spPr/>
    </dgm:pt>
    <dgm:pt modelId="{4385F70B-895A-D243-9A93-6A65F6A7B1CD}" type="pres">
      <dgm:prSet presAssocID="{9A6F3B66-C61E-C445-B71A-E1EE3475FF4F}" presName="parTxOnlySpace" presStyleCnt="0"/>
      <dgm:spPr/>
    </dgm:pt>
    <dgm:pt modelId="{4F7EECE9-C321-5F4F-A387-5C997B4D70F6}" type="pres">
      <dgm:prSet presAssocID="{0141202C-B4AE-C84E-828B-249F6D4F6C37}" presName="parTxOnly" presStyleLbl="node1" presStyleIdx="2" presStyleCnt="3">
        <dgm:presLayoutVars>
          <dgm:chMax val="0"/>
          <dgm:chPref val="0"/>
          <dgm:bulletEnabled val="1"/>
        </dgm:presLayoutVars>
      </dgm:prSet>
      <dgm:spPr/>
    </dgm:pt>
  </dgm:ptLst>
  <dgm:cxnLst>
    <dgm:cxn modelId="{3F078410-FEC7-AD42-BFDF-41B569AB8487}" type="presOf" srcId="{8720CE52-58F4-5640-90B4-D5701A43AEB0}" destId="{E8BD16CB-7CAF-A144-AF69-07FC13097597}" srcOrd="0" destOrd="0" presId="urn:microsoft.com/office/officeart/2005/8/layout/chevron1"/>
    <dgm:cxn modelId="{E0E5355C-50B3-7D47-853F-65C80B6AA46D}" type="presOf" srcId="{924A8856-AC3B-D744-9FB3-9944B700CBBA}" destId="{2B86EBF4-2919-F74E-9F70-8E54A9386C9C}" srcOrd="0" destOrd="0" presId="urn:microsoft.com/office/officeart/2005/8/layout/chevron1"/>
    <dgm:cxn modelId="{06862250-B60E-1B41-9838-CA34C0BA9FDE}" type="presOf" srcId="{0D01F9B0-DC8E-A74E-8AA5-83C215BFFCB7}" destId="{0F1168B1-6CD5-244D-9DB5-6C872A2A63AA}" srcOrd="0" destOrd="0" presId="urn:microsoft.com/office/officeart/2005/8/layout/chevron1"/>
    <dgm:cxn modelId="{490E0075-57C0-BE44-86EA-4A315D5F6A4C}" srcId="{924A8856-AC3B-D744-9FB3-9944B700CBBA}" destId="{8720CE52-58F4-5640-90B4-D5701A43AEB0}" srcOrd="0" destOrd="0" parTransId="{09DDD86B-6AB7-3C46-9A30-0013B20E6974}" sibTransId="{E3F780D3-EDF9-6245-BC18-2A874A5EC9C8}"/>
    <dgm:cxn modelId="{F35B16A1-666D-C24F-91FB-34DF066CE1D2}" type="presOf" srcId="{0141202C-B4AE-C84E-828B-249F6D4F6C37}" destId="{4F7EECE9-C321-5F4F-A387-5C997B4D70F6}" srcOrd="0" destOrd="0" presId="urn:microsoft.com/office/officeart/2005/8/layout/chevron1"/>
    <dgm:cxn modelId="{C6A795B9-AB3B-8A42-9131-31A385407D38}" srcId="{924A8856-AC3B-D744-9FB3-9944B700CBBA}" destId="{0141202C-B4AE-C84E-828B-249F6D4F6C37}" srcOrd="2" destOrd="0" parTransId="{02625FD9-E90A-954C-99D4-4D0BE0BC113D}" sibTransId="{8EE64D65-04EB-EC4A-88B8-B914980C44C1}"/>
    <dgm:cxn modelId="{F52CF4EA-1326-394E-B25E-C07CB7D0DD2F}" srcId="{924A8856-AC3B-D744-9FB3-9944B700CBBA}" destId="{0D01F9B0-DC8E-A74E-8AA5-83C215BFFCB7}" srcOrd="1" destOrd="0" parTransId="{7A1AC2A0-0B74-5C44-88F2-ABD037ACCFD0}" sibTransId="{9A6F3B66-C61E-C445-B71A-E1EE3475FF4F}"/>
    <dgm:cxn modelId="{FEB5A13E-E117-1D42-97E6-0C5AB07863FF}" type="presParOf" srcId="{2B86EBF4-2919-F74E-9F70-8E54A9386C9C}" destId="{E8BD16CB-7CAF-A144-AF69-07FC13097597}" srcOrd="0" destOrd="0" presId="urn:microsoft.com/office/officeart/2005/8/layout/chevron1"/>
    <dgm:cxn modelId="{8AC42D38-D951-FB48-B25D-9AAF73CE9FB4}" type="presParOf" srcId="{2B86EBF4-2919-F74E-9F70-8E54A9386C9C}" destId="{83453854-71EE-E94A-B7A4-92178B86BF79}" srcOrd="1" destOrd="0" presId="urn:microsoft.com/office/officeart/2005/8/layout/chevron1"/>
    <dgm:cxn modelId="{CF274D60-4E3B-964A-8E01-3894D9500A26}" type="presParOf" srcId="{2B86EBF4-2919-F74E-9F70-8E54A9386C9C}" destId="{0F1168B1-6CD5-244D-9DB5-6C872A2A63AA}" srcOrd="2" destOrd="0" presId="urn:microsoft.com/office/officeart/2005/8/layout/chevron1"/>
    <dgm:cxn modelId="{4ABB95F1-7708-3243-B6B2-23457CBFF904}" type="presParOf" srcId="{2B86EBF4-2919-F74E-9F70-8E54A9386C9C}" destId="{4385F70B-895A-D243-9A93-6A65F6A7B1CD}" srcOrd="3" destOrd="0" presId="urn:microsoft.com/office/officeart/2005/8/layout/chevron1"/>
    <dgm:cxn modelId="{74DB7B0A-1BC5-BA4E-8623-1C0259A4EA1F}" type="presParOf" srcId="{2B86EBF4-2919-F74E-9F70-8E54A9386C9C}" destId="{4F7EECE9-C321-5F4F-A387-5C997B4D70F6}"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E221EE4E-C914-414E-8AEA-648B47743BCA}" type="doc">
      <dgm:prSet loTypeId="urn:microsoft.com/office/officeart/2005/8/layout/radial4" loCatId="" qsTypeId="urn:microsoft.com/office/officeart/2005/8/quickstyle/simple3" qsCatId="simple" csTypeId="urn:microsoft.com/office/officeart/2005/8/colors/accent1_2" csCatId="accent1" phldr="1"/>
      <dgm:spPr/>
      <dgm:t>
        <a:bodyPr/>
        <a:lstStyle/>
        <a:p>
          <a:endParaRPr lang="nl-NL"/>
        </a:p>
      </dgm:t>
    </dgm:pt>
    <dgm:pt modelId="{B3B69275-02AA-AA4C-A867-50104C7CE3EB}">
      <dgm:prSet phldrT="[Tekst]"/>
      <dgm:spPr/>
      <dgm:t>
        <a:bodyPr/>
        <a:lstStyle/>
        <a:p>
          <a:r>
            <a:rPr lang="nl-NL"/>
            <a:t>Waarde</a:t>
          </a:r>
        </a:p>
      </dgm:t>
    </dgm:pt>
    <dgm:pt modelId="{CDDDBE17-D176-8F41-8AE8-153995782613}" type="parTrans" cxnId="{77B31937-4B54-4642-A7E2-2FB3A4FD6611}">
      <dgm:prSet/>
      <dgm:spPr/>
      <dgm:t>
        <a:bodyPr/>
        <a:lstStyle/>
        <a:p>
          <a:endParaRPr lang="nl-NL"/>
        </a:p>
      </dgm:t>
    </dgm:pt>
    <dgm:pt modelId="{3FBF8FAB-79CB-DC4A-9C41-8E6F61CF0C6E}" type="sibTrans" cxnId="{77B31937-4B54-4642-A7E2-2FB3A4FD6611}">
      <dgm:prSet/>
      <dgm:spPr/>
      <dgm:t>
        <a:bodyPr/>
        <a:lstStyle/>
        <a:p>
          <a:endParaRPr lang="nl-NL"/>
        </a:p>
      </dgm:t>
    </dgm:pt>
    <dgm:pt modelId="{AEF6E879-012E-BF4B-A54E-3B860BACEFEE}">
      <dgm:prSet phldrT="[Tekst]" custT="1"/>
      <dgm:spPr/>
      <dgm:t>
        <a:bodyPr/>
        <a:lstStyle/>
        <a:p>
          <a:r>
            <a:rPr lang="nl-NL" sz="2000" b="0" i="0">
              <a:latin typeface="Calibri Light"/>
              <a:cs typeface="Calibri Light"/>
            </a:rPr>
            <a:t>Informatie-systeem</a:t>
          </a:r>
          <a:endParaRPr lang="nl-NL" sz="1300" b="0" i="0">
            <a:latin typeface="Calibri Light"/>
            <a:cs typeface="Calibri Light"/>
          </a:endParaRPr>
        </a:p>
      </dgm:t>
    </dgm:pt>
    <dgm:pt modelId="{F0246B89-B70F-5347-AF5A-27488566E14C}" type="parTrans" cxnId="{11AF8B16-C429-0945-BBCC-347A710A73EB}">
      <dgm:prSet/>
      <dgm:spPr/>
      <dgm:t>
        <a:bodyPr/>
        <a:lstStyle/>
        <a:p>
          <a:endParaRPr lang="nl-NL"/>
        </a:p>
      </dgm:t>
    </dgm:pt>
    <dgm:pt modelId="{6433D9D4-88EF-444C-A0BD-CEDC9963A5F6}" type="sibTrans" cxnId="{11AF8B16-C429-0945-BBCC-347A710A73EB}">
      <dgm:prSet/>
      <dgm:spPr/>
      <dgm:t>
        <a:bodyPr/>
        <a:lstStyle/>
        <a:p>
          <a:endParaRPr lang="nl-NL"/>
        </a:p>
      </dgm:t>
    </dgm:pt>
    <dgm:pt modelId="{7E9080FD-9158-2E47-8328-36A64C07378C}">
      <dgm:prSet phldrT="[Tekst]" custT="1"/>
      <dgm:spPr/>
      <dgm:t>
        <a:bodyPr/>
        <a:lstStyle/>
        <a:p>
          <a:r>
            <a:rPr lang="nl-NL" sz="2000" b="0" i="0">
              <a:latin typeface="Calibri Light"/>
              <a:cs typeface="Calibri Light"/>
            </a:rPr>
            <a:t>Business informatie-management</a:t>
          </a:r>
        </a:p>
      </dgm:t>
    </dgm:pt>
    <dgm:pt modelId="{F18597C2-8852-A44F-9A06-6184B8B69646}" type="parTrans" cxnId="{D10A36B4-632D-CA46-A6B5-0750E9A509D9}">
      <dgm:prSet/>
      <dgm:spPr/>
      <dgm:t>
        <a:bodyPr/>
        <a:lstStyle/>
        <a:p>
          <a:endParaRPr lang="nl-NL"/>
        </a:p>
      </dgm:t>
    </dgm:pt>
    <dgm:pt modelId="{302CF8E3-9AEE-FF45-BC3E-5E09DBDBC8A1}" type="sibTrans" cxnId="{D10A36B4-632D-CA46-A6B5-0750E9A509D9}">
      <dgm:prSet/>
      <dgm:spPr/>
      <dgm:t>
        <a:bodyPr/>
        <a:lstStyle/>
        <a:p>
          <a:endParaRPr lang="nl-NL"/>
        </a:p>
      </dgm:t>
    </dgm:pt>
    <dgm:pt modelId="{DCA563AB-AC40-884B-AF77-2B7B9E12265E}" type="pres">
      <dgm:prSet presAssocID="{E221EE4E-C914-414E-8AEA-648B47743BCA}" presName="cycle" presStyleCnt="0">
        <dgm:presLayoutVars>
          <dgm:chMax val="1"/>
          <dgm:dir/>
          <dgm:animLvl val="ctr"/>
          <dgm:resizeHandles val="exact"/>
        </dgm:presLayoutVars>
      </dgm:prSet>
      <dgm:spPr/>
    </dgm:pt>
    <dgm:pt modelId="{D8130D11-9F40-FC41-9CDF-9D6E6B24369E}" type="pres">
      <dgm:prSet presAssocID="{B3B69275-02AA-AA4C-A867-50104C7CE3EB}" presName="centerShape" presStyleLbl="node0" presStyleIdx="0" presStyleCnt="1"/>
      <dgm:spPr/>
    </dgm:pt>
    <dgm:pt modelId="{8FB7B7EF-5803-EE49-B5A8-560CA2C15B56}" type="pres">
      <dgm:prSet presAssocID="{F0246B89-B70F-5347-AF5A-27488566E14C}" presName="parTrans" presStyleLbl="bgSibTrans2D1" presStyleIdx="0" presStyleCnt="2"/>
      <dgm:spPr/>
    </dgm:pt>
    <dgm:pt modelId="{22A7D3B6-2B4D-884D-B47C-B8A38E399E88}" type="pres">
      <dgm:prSet presAssocID="{AEF6E879-012E-BF4B-A54E-3B860BACEFEE}" presName="node" presStyleLbl="node1" presStyleIdx="0" presStyleCnt="2">
        <dgm:presLayoutVars>
          <dgm:bulletEnabled val="1"/>
        </dgm:presLayoutVars>
      </dgm:prSet>
      <dgm:spPr/>
    </dgm:pt>
    <dgm:pt modelId="{988FD036-D3C0-D64D-92B8-18412E9297D4}" type="pres">
      <dgm:prSet presAssocID="{F18597C2-8852-A44F-9A06-6184B8B69646}" presName="parTrans" presStyleLbl="bgSibTrans2D1" presStyleIdx="1" presStyleCnt="2"/>
      <dgm:spPr/>
    </dgm:pt>
    <dgm:pt modelId="{55E467AE-045D-2740-9319-2828C495C40A}" type="pres">
      <dgm:prSet presAssocID="{7E9080FD-9158-2E47-8328-36A64C07378C}" presName="node" presStyleLbl="node1" presStyleIdx="1" presStyleCnt="2">
        <dgm:presLayoutVars>
          <dgm:bulletEnabled val="1"/>
        </dgm:presLayoutVars>
      </dgm:prSet>
      <dgm:spPr/>
    </dgm:pt>
  </dgm:ptLst>
  <dgm:cxnLst>
    <dgm:cxn modelId="{9710FA0C-7C16-6641-A515-8DFE9967FF23}" type="presOf" srcId="{F0246B89-B70F-5347-AF5A-27488566E14C}" destId="{8FB7B7EF-5803-EE49-B5A8-560CA2C15B56}" srcOrd="0" destOrd="0" presId="urn:microsoft.com/office/officeart/2005/8/layout/radial4"/>
    <dgm:cxn modelId="{11AF8B16-C429-0945-BBCC-347A710A73EB}" srcId="{B3B69275-02AA-AA4C-A867-50104C7CE3EB}" destId="{AEF6E879-012E-BF4B-A54E-3B860BACEFEE}" srcOrd="0" destOrd="0" parTransId="{F0246B89-B70F-5347-AF5A-27488566E14C}" sibTransId="{6433D9D4-88EF-444C-A0BD-CEDC9963A5F6}"/>
    <dgm:cxn modelId="{38030F19-FF15-0640-93EA-C3E13A592A77}" type="presOf" srcId="{AEF6E879-012E-BF4B-A54E-3B860BACEFEE}" destId="{22A7D3B6-2B4D-884D-B47C-B8A38E399E88}" srcOrd="0" destOrd="0" presId="urn:microsoft.com/office/officeart/2005/8/layout/radial4"/>
    <dgm:cxn modelId="{77B31937-4B54-4642-A7E2-2FB3A4FD6611}" srcId="{E221EE4E-C914-414E-8AEA-648B47743BCA}" destId="{B3B69275-02AA-AA4C-A867-50104C7CE3EB}" srcOrd="0" destOrd="0" parTransId="{CDDDBE17-D176-8F41-8AE8-153995782613}" sibTransId="{3FBF8FAB-79CB-DC4A-9C41-8E6F61CF0C6E}"/>
    <dgm:cxn modelId="{B2FC84A4-DF89-0545-A9F1-AEF043270D3C}" type="presOf" srcId="{B3B69275-02AA-AA4C-A867-50104C7CE3EB}" destId="{D8130D11-9F40-FC41-9CDF-9D6E6B24369E}" srcOrd="0" destOrd="0" presId="urn:microsoft.com/office/officeart/2005/8/layout/radial4"/>
    <dgm:cxn modelId="{D10A36B4-632D-CA46-A6B5-0750E9A509D9}" srcId="{B3B69275-02AA-AA4C-A867-50104C7CE3EB}" destId="{7E9080FD-9158-2E47-8328-36A64C07378C}" srcOrd="1" destOrd="0" parTransId="{F18597C2-8852-A44F-9A06-6184B8B69646}" sibTransId="{302CF8E3-9AEE-FF45-BC3E-5E09DBDBC8A1}"/>
    <dgm:cxn modelId="{F746B1B5-8FF1-4C4D-B423-61B4615BCB6A}" type="presOf" srcId="{E221EE4E-C914-414E-8AEA-648B47743BCA}" destId="{DCA563AB-AC40-884B-AF77-2B7B9E12265E}" srcOrd="0" destOrd="0" presId="urn:microsoft.com/office/officeart/2005/8/layout/radial4"/>
    <dgm:cxn modelId="{A3BC6AC3-F300-5249-8140-E26B8B38B294}" type="presOf" srcId="{7E9080FD-9158-2E47-8328-36A64C07378C}" destId="{55E467AE-045D-2740-9319-2828C495C40A}" srcOrd="0" destOrd="0" presId="urn:microsoft.com/office/officeart/2005/8/layout/radial4"/>
    <dgm:cxn modelId="{EBE128CF-5047-9946-BDDE-3460FEFA88E2}" type="presOf" srcId="{F18597C2-8852-A44F-9A06-6184B8B69646}" destId="{988FD036-D3C0-D64D-92B8-18412E9297D4}" srcOrd="0" destOrd="0" presId="urn:microsoft.com/office/officeart/2005/8/layout/radial4"/>
    <dgm:cxn modelId="{4FEF5457-F177-0942-A1CE-CE32D49C3465}" type="presParOf" srcId="{DCA563AB-AC40-884B-AF77-2B7B9E12265E}" destId="{D8130D11-9F40-FC41-9CDF-9D6E6B24369E}" srcOrd="0" destOrd="0" presId="urn:microsoft.com/office/officeart/2005/8/layout/radial4"/>
    <dgm:cxn modelId="{A89804EB-BC30-724C-89EF-FA3F58B00131}" type="presParOf" srcId="{DCA563AB-AC40-884B-AF77-2B7B9E12265E}" destId="{8FB7B7EF-5803-EE49-B5A8-560CA2C15B56}" srcOrd="1" destOrd="0" presId="urn:microsoft.com/office/officeart/2005/8/layout/radial4"/>
    <dgm:cxn modelId="{7C44D4C0-77FD-B54D-81BB-538A8333D728}" type="presParOf" srcId="{DCA563AB-AC40-884B-AF77-2B7B9E12265E}" destId="{22A7D3B6-2B4D-884D-B47C-B8A38E399E88}" srcOrd="2" destOrd="0" presId="urn:microsoft.com/office/officeart/2005/8/layout/radial4"/>
    <dgm:cxn modelId="{DAD8B952-143E-2F4B-B5F4-B117CC1CEA4D}" type="presParOf" srcId="{DCA563AB-AC40-884B-AF77-2B7B9E12265E}" destId="{988FD036-D3C0-D64D-92B8-18412E9297D4}" srcOrd="3" destOrd="0" presId="urn:microsoft.com/office/officeart/2005/8/layout/radial4"/>
    <dgm:cxn modelId="{1F00459F-48DB-2841-9380-1EC5208E5C84}" type="presParOf" srcId="{DCA563AB-AC40-884B-AF77-2B7B9E12265E}" destId="{55E467AE-045D-2740-9319-2828C495C40A}"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rgbClr val="4472C4"/>
        </a:solidFill>
        <a:ln>
          <a:solidFill>
            <a:srgbClr val="4472C4"/>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chemeClr val="accent2"/>
        </a:solidFill>
        <a:ln>
          <a:solidFill>
            <a:schemeClr val="accent2"/>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chemeClr val="accent1"/>
        </a:solidFill>
        <a:ln>
          <a:solidFill>
            <a:schemeClr val="accent1"/>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DA1C2FB0-0DF8-B147-B3D9-46CBF06E4EB0}">
      <dgm:prSet phldrT="[Tekst]" custT="1"/>
      <dgm:spPr>
        <a:ln>
          <a:solidFill>
            <a:srgbClr val="4472C4"/>
          </a:solidFill>
        </a:ln>
      </dgm:spPr>
      <dgm:t>
        <a:bodyPr/>
        <a:lstStyle/>
        <a:p>
          <a:pPr>
            <a:buFontTx/>
            <a:buNone/>
          </a:pPr>
          <a:r>
            <a:rPr lang="nl-NL" sz="2000" dirty="0">
              <a:solidFill>
                <a:schemeClr val="tx1">
                  <a:lumMod val="90000"/>
                  <a:lumOff val="10000"/>
                </a:schemeClr>
              </a:solidFill>
              <a:latin typeface="Calibri Light"/>
              <a:cs typeface="Calibri Light"/>
            </a:rPr>
            <a:t>De Drivers</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chemeClr val="accent2"/>
          </a:solidFill>
        </a:ln>
      </dgm:spPr>
      <dgm:t>
        <a:bodyPr/>
        <a:lstStyle/>
        <a:p>
          <a:pPr>
            <a:buFontTx/>
            <a:buNone/>
          </a:pPr>
          <a:r>
            <a:rPr lang="nl-NL" sz="2000" b="1" i="1" dirty="0">
              <a:solidFill>
                <a:srgbClr val="ED7D31"/>
              </a:solidFill>
              <a:latin typeface="Calibri"/>
              <a:cs typeface="Calibri"/>
            </a:rPr>
            <a:t>Mission en </a:t>
          </a:r>
          <a:r>
            <a:rPr lang="nl-NL" sz="2000" b="1" i="1" dirty="0" err="1">
              <a:solidFill>
                <a:srgbClr val="ED7D31"/>
              </a:solidFill>
              <a:latin typeface="Calibri"/>
              <a:cs typeface="Calibri"/>
            </a:rPr>
            <a:t>Capability</a:t>
          </a:r>
          <a:endParaRPr lang="nl-NL" sz="2000" b="1" i="1" dirty="0">
            <a:solidFill>
              <a:srgbClr val="ED7D31"/>
            </a:solidFill>
            <a:latin typeface="Calibri"/>
            <a:cs typeface="Calibri"/>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Sturing van de informatievoorziening</a:t>
          </a:r>
          <a:endParaRPr lang="nl-NL" sz="2000" b="1" i="1" dirty="0">
            <a:solidFill>
              <a:srgbClr val="FA923F"/>
            </a:solidFill>
            <a:latin typeface="Calibri"/>
            <a:cs typeface="Calibri"/>
          </a:endParaRP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err="1">
              <a:solidFill>
                <a:schemeClr val="tx1">
                  <a:lumMod val="90000"/>
                  <a:lumOff val="10000"/>
                </a:schemeClr>
              </a:solidFill>
              <a:latin typeface="Calibri Light"/>
              <a:cs typeface="Calibri Light"/>
            </a:rPr>
            <a:t>Need</a:t>
          </a:r>
          <a:r>
            <a:rPr lang="nl-NL" sz="2000" dirty="0">
              <a:solidFill>
                <a:schemeClr val="tx1">
                  <a:lumMod val="90000"/>
                  <a:lumOff val="10000"/>
                </a:schemeClr>
              </a:solidFill>
              <a:latin typeface="Calibri Light"/>
              <a:cs typeface="Calibri Light"/>
            </a:rPr>
            <a:t> en Value</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4">
        <dgm:presLayoutVars>
          <dgm:chMax val="1"/>
          <dgm:bulletEnabled val="1"/>
        </dgm:presLayoutVars>
      </dgm:prSet>
      <dgm:spPr/>
    </dgm:pt>
    <dgm:pt modelId="{F1D8B78B-6F12-3B4D-9F53-7027B31DB189}" type="pres">
      <dgm:prSet presAssocID="{14DBC319-C6F3-864F-A294-6FB506E50286}" presName="descendantText" presStyleLbl="alignAcc1" presStyleIdx="1" presStyleCnt="4">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4">
        <dgm:presLayoutVars>
          <dgm:chMax val="1"/>
          <dgm:bulletEnabled val="1"/>
        </dgm:presLayoutVars>
      </dgm:prSet>
      <dgm:spPr/>
    </dgm:pt>
    <dgm:pt modelId="{5E2127FE-E7D9-4246-9D6A-556073ED5070}" type="pres">
      <dgm:prSet presAssocID="{072F194E-C723-F14A-9F90-685831B561C0}" presName="descendantText" presStyleLbl="alignAcc1" presStyleIdx="2"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4">
        <dgm:presLayoutVars>
          <dgm:chMax val="1"/>
          <dgm:bulletEnabled val="1"/>
        </dgm:presLayoutVars>
      </dgm:prSet>
      <dgm:spPr/>
    </dgm:pt>
    <dgm:pt modelId="{9ACF0CF1-DE3C-8F43-82BE-A592E48C9D53}" type="pres">
      <dgm:prSet presAssocID="{33EAA58C-C7A4-2240-A578-D9E3D24B2837}" presName="descendantText" presStyleLbl="alignAcc1" presStyleIdx="3" presStyleCnt="4">
        <dgm:presLayoutVars>
          <dgm:bulletEnabled val="1"/>
        </dgm:presLayoutVars>
      </dgm:prSet>
      <dgm:spPr/>
    </dgm:pt>
  </dgm:ptLst>
  <dgm:cxnLst>
    <dgm:cxn modelId="{AD601306-2153-484E-9300-15C425CCB05F}" srcId="{280C3EFF-4EE0-F343-8EA9-4D87E673FA89}" destId="{072F194E-C723-F14A-9F90-685831B561C0}" srcOrd="2" destOrd="0" parTransId="{1A542363-DA21-A648-B5D1-FC67F018B0EA}" sibTransId="{F476C111-24F0-7D46-84BE-96C7002706F2}"/>
    <dgm:cxn modelId="{0CC1E60F-EB10-EC49-8F4F-4F1A2CFC7676}" type="presOf" srcId="{DA1C2FB0-0DF8-B147-B3D9-46CBF06E4EB0}" destId="{7B9D288A-6BD2-1A40-B0B9-E3FE85D83ED6}" srcOrd="0" destOrd="0" presId="urn:microsoft.com/office/officeart/2005/8/layout/chevron2"/>
    <dgm:cxn modelId="{3398162E-B2C7-374C-A42D-1CD4D3D4BE4C}" srcId="{280C3EFF-4EE0-F343-8EA9-4D87E673FA89}" destId="{33EAA58C-C7A4-2240-A578-D9E3D24B2837}" srcOrd="3" destOrd="0" parTransId="{376EDCEC-590F-5949-AD29-276AE769B6CD}" sibTransId="{983403E1-06A9-C54F-960F-5D0F53E8099C}"/>
    <dgm:cxn modelId="{F6646D34-53B9-4249-BE57-29334DCC03EC}" type="presOf" srcId="{9CD45D3A-17F2-074E-B563-9000590F639A}" destId="{5E2127FE-E7D9-4246-9D6A-556073ED5070}" srcOrd="0" destOrd="0" presId="urn:microsoft.com/office/officeart/2005/8/layout/chevron2"/>
    <dgm:cxn modelId="{655D7960-2F28-FC49-95A6-68F42387BADA}" type="presOf" srcId="{C19951B7-166B-E44C-90C1-CFB9615A7DE2}" destId="{9ACF0CF1-DE3C-8F43-82BE-A592E48C9D53}" srcOrd="0" destOrd="0" presId="urn:microsoft.com/office/officeart/2005/8/layout/chevron2"/>
    <dgm:cxn modelId="{A8E28B4F-386C-AD4C-808F-5D0553F2120E}" type="presOf" srcId="{280C3EFF-4EE0-F343-8EA9-4D87E673FA89}" destId="{F03E87A8-4424-174D-9BEE-A018C9E9E143}" srcOrd="0" destOrd="0" presId="urn:microsoft.com/office/officeart/2005/8/layout/chevron2"/>
    <dgm:cxn modelId="{DFEEB656-6778-9146-9873-E82B9DF6D4C1}" type="presOf" srcId="{14DBC319-C6F3-864F-A294-6FB506E50286}" destId="{DE8ECE90-47FD-0C4A-9511-706CAB7499F5}" srcOrd="0" destOrd="0" presId="urn:microsoft.com/office/officeart/2005/8/layout/chevron2"/>
    <dgm:cxn modelId="{78223878-250F-3C4A-814D-83D8ED9B8034}" type="presOf" srcId="{33EAA58C-C7A4-2240-A578-D9E3D24B2837}" destId="{EC7AE2EA-06FF-C547-9434-EF0B82BECBDA}"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A698408A-855C-B44E-9E45-9293980E1AC2}" type="presOf" srcId="{072F194E-C723-F14A-9F90-685831B561C0}" destId="{768AD8B4-E2C9-FF46-959B-FF489DCFBDE1}"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E74767AC-F924-9B44-87A0-4A6AF37D7F2B}" type="presOf" srcId="{3C6F3CD3-1BF8-744A-9384-6E2CED0B0455}" destId="{F1D8B78B-6F12-3B4D-9F53-7027B31DB189}" srcOrd="0" destOrd="0" presId="urn:microsoft.com/office/officeart/2005/8/layout/chevron2"/>
    <dgm:cxn modelId="{F03F33BB-5B2D-3D42-B3FA-3CCF0633E8BD}" srcId="{280C3EFF-4EE0-F343-8EA9-4D87E673FA89}" destId="{14DBC319-C6F3-864F-A294-6FB506E50286}" srcOrd="1" destOrd="0" parTransId="{8032BEAD-29DF-CD4C-A8EA-9C6449690FC3}" sibTransId="{002DD2C3-3251-9041-BAF6-37D2FE0BC744}"/>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20FB2AFB-EA47-6341-967B-4676B27930C5}" type="presOf" srcId="{D040A011-DBC8-444C-B5B4-237888B13048}" destId="{B2958CAC-D613-0141-A59A-C583001E135C}" srcOrd="0" destOrd="0" presId="urn:microsoft.com/office/officeart/2005/8/layout/chevron2"/>
    <dgm:cxn modelId="{B2D02670-197E-DE4B-8063-052969E77886}" type="presParOf" srcId="{F03E87A8-4424-174D-9BEE-A018C9E9E143}" destId="{3A6AEAF7-9093-9A42-A9FF-D982D623ED9E}" srcOrd="0" destOrd="0" presId="urn:microsoft.com/office/officeart/2005/8/layout/chevron2"/>
    <dgm:cxn modelId="{21A1C77F-C017-6E4F-910A-34449DC0A8C9}" type="presParOf" srcId="{3A6AEAF7-9093-9A42-A9FF-D982D623ED9E}" destId="{B2958CAC-D613-0141-A59A-C583001E135C}" srcOrd="0" destOrd="0" presId="urn:microsoft.com/office/officeart/2005/8/layout/chevron2"/>
    <dgm:cxn modelId="{E8520BA7-FA46-D046-9517-542EBD0385BF}" type="presParOf" srcId="{3A6AEAF7-9093-9A42-A9FF-D982D623ED9E}" destId="{7B9D288A-6BD2-1A40-B0B9-E3FE85D83ED6}" srcOrd="1" destOrd="0" presId="urn:microsoft.com/office/officeart/2005/8/layout/chevron2"/>
    <dgm:cxn modelId="{CF8B66B9-0E20-614F-AD5C-9DB6EABA7BD2}" type="presParOf" srcId="{F03E87A8-4424-174D-9BEE-A018C9E9E143}" destId="{89CB6960-96C0-A84D-A63F-C62444D77939}" srcOrd="1" destOrd="0" presId="urn:microsoft.com/office/officeart/2005/8/layout/chevron2"/>
    <dgm:cxn modelId="{7B773DDA-DF4D-014A-BCC5-F5AA8B3A8117}" type="presParOf" srcId="{F03E87A8-4424-174D-9BEE-A018C9E9E143}" destId="{502B4E16-5007-6448-9341-7B84F3D3C21C}" srcOrd="2" destOrd="0" presId="urn:microsoft.com/office/officeart/2005/8/layout/chevron2"/>
    <dgm:cxn modelId="{E2BE35D0-399D-454D-BFCA-218524704C4F}" type="presParOf" srcId="{502B4E16-5007-6448-9341-7B84F3D3C21C}" destId="{DE8ECE90-47FD-0C4A-9511-706CAB7499F5}" srcOrd="0" destOrd="0" presId="urn:microsoft.com/office/officeart/2005/8/layout/chevron2"/>
    <dgm:cxn modelId="{A0B80800-0B4E-B647-81D5-A488518144D4}" type="presParOf" srcId="{502B4E16-5007-6448-9341-7B84F3D3C21C}" destId="{F1D8B78B-6F12-3B4D-9F53-7027B31DB189}" srcOrd="1" destOrd="0" presId="urn:microsoft.com/office/officeart/2005/8/layout/chevron2"/>
    <dgm:cxn modelId="{0D5EAE70-8141-1C49-A23C-B0DA4508A508}" type="presParOf" srcId="{F03E87A8-4424-174D-9BEE-A018C9E9E143}" destId="{0FF4BE73-70D0-F54D-854F-31E68E1C304B}" srcOrd="3" destOrd="0" presId="urn:microsoft.com/office/officeart/2005/8/layout/chevron2"/>
    <dgm:cxn modelId="{432006B3-5283-DD4D-A251-F5FAD2B5DCA3}" type="presParOf" srcId="{F03E87A8-4424-174D-9BEE-A018C9E9E143}" destId="{6A6CF363-EAA0-3240-89A2-1D30B4EB5312}" srcOrd="4" destOrd="0" presId="urn:microsoft.com/office/officeart/2005/8/layout/chevron2"/>
    <dgm:cxn modelId="{609C5698-6D02-704B-AC98-9F3B35F9475E}" type="presParOf" srcId="{6A6CF363-EAA0-3240-89A2-1D30B4EB5312}" destId="{768AD8B4-E2C9-FF46-959B-FF489DCFBDE1}" srcOrd="0" destOrd="0" presId="urn:microsoft.com/office/officeart/2005/8/layout/chevron2"/>
    <dgm:cxn modelId="{C47DB6F0-A60D-8E43-9356-A627CA52A210}" type="presParOf" srcId="{6A6CF363-EAA0-3240-89A2-1D30B4EB5312}" destId="{5E2127FE-E7D9-4246-9D6A-556073ED5070}" srcOrd="1" destOrd="0" presId="urn:microsoft.com/office/officeart/2005/8/layout/chevron2"/>
    <dgm:cxn modelId="{D414DB14-FDEE-8649-8EB1-9D355F3FEE0F}" type="presParOf" srcId="{F03E87A8-4424-174D-9BEE-A018C9E9E143}" destId="{D6892F63-7FB1-D749-8FC5-1186466B4B7A}" srcOrd="5" destOrd="0" presId="urn:microsoft.com/office/officeart/2005/8/layout/chevron2"/>
    <dgm:cxn modelId="{E001C6EC-1749-6240-AB89-7150412BD319}" type="presParOf" srcId="{F03E87A8-4424-174D-9BEE-A018C9E9E143}" destId="{5D15E8E0-A38C-7A4D-B5EF-36A1E468F5BB}" srcOrd="6" destOrd="0" presId="urn:microsoft.com/office/officeart/2005/8/layout/chevron2"/>
    <dgm:cxn modelId="{56CFB601-D9EA-5A45-9A3D-29CE565CA582}" type="presParOf" srcId="{5D15E8E0-A38C-7A4D-B5EF-36A1E468F5BB}" destId="{EC7AE2EA-06FF-C547-9434-EF0B82BECBDA}" srcOrd="0" destOrd="0" presId="urn:microsoft.com/office/officeart/2005/8/layout/chevron2"/>
    <dgm:cxn modelId="{D6D3722C-33C7-2740-9293-47F5F0BC9B00}" type="presParOf" srcId="{5D15E8E0-A38C-7A4D-B5EF-36A1E468F5BB}" destId="{9ACF0CF1-DE3C-8F43-82BE-A592E48C9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B1EDEE5B-6DEB-4463-A112-4973D77C3644}" type="doc">
      <dgm:prSet loTypeId="urn:microsoft.com/office/officeart/2005/8/layout/hList7" loCatId="picture" qsTypeId="urn:microsoft.com/office/officeart/2005/8/quickstyle/simple3" qsCatId="simple" csTypeId="urn:microsoft.com/office/officeart/2005/8/colors/accent1_2" csCatId="accent1" phldr="1"/>
      <dgm:spPr/>
      <dgm:t>
        <a:bodyPr/>
        <a:lstStyle/>
        <a:p>
          <a:endParaRPr lang="nl-NL"/>
        </a:p>
      </dgm:t>
    </dgm:pt>
    <dgm:pt modelId="{359AB9B1-D68D-44ED-A7E3-D3F97414200F}">
      <dgm:prSet custT="1"/>
      <dgm:spPr/>
      <dgm:t>
        <a:bodyPr/>
        <a:lstStyle/>
        <a:p>
          <a:r>
            <a:rPr lang="nl-NL" sz="2400" dirty="0"/>
            <a:t>Mission</a:t>
          </a:r>
          <a:endParaRPr lang="nl-NL" sz="2800" dirty="0"/>
        </a:p>
        <a:p>
          <a:r>
            <a:rPr lang="nl-NL" sz="1800" dirty="0"/>
            <a:t>Draagt het bij aan het bedrijfsdoel?</a:t>
          </a:r>
          <a:endParaRPr lang="nl-NL" sz="2800" dirty="0"/>
        </a:p>
      </dgm:t>
    </dgm:pt>
    <dgm:pt modelId="{EA2E0D7F-DF26-4B2D-9E6A-009A93391319}" type="parTrans" cxnId="{67EBB45D-0B79-46C1-9D48-190EBEBFA715}">
      <dgm:prSet/>
      <dgm:spPr/>
      <dgm:t>
        <a:bodyPr/>
        <a:lstStyle/>
        <a:p>
          <a:endParaRPr lang="nl-NL" sz="4000"/>
        </a:p>
      </dgm:t>
    </dgm:pt>
    <dgm:pt modelId="{A067510F-9A33-4F83-8ADA-78133EDEB2B5}" type="sibTrans" cxnId="{67EBB45D-0B79-46C1-9D48-190EBEBFA715}">
      <dgm:prSet/>
      <dgm:spPr/>
      <dgm:t>
        <a:bodyPr/>
        <a:lstStyle/>
        <a:p>
          <a:endParaRPr lang="nl-NL" sz="4000"/>
        </a:p>
      </dgm:t>
    </dgm:pt>
    <dgm:pt modelId="{C6270B70-5E1A-4411-9BFB-EAD3799A82C7}">
      <dgm:prSet custT="1"/>
      <dgm:spPr/>
      <dgm:t>
        <a:bodyPr/>
        <a:lstStyle/>
        <a:p>
          <a:r>
            <a:rPr lang="nl-NL" sz="2400" dirty="0" err="1"/>
            <a:t>Capability</a:t>
          </a:r>
          <a:endParaRPr lang="nl-NL" sz="2800" dirty="0" err="1"/>
        </a:p>
        <a:p>
          <a:r>
            <a:rPr lang="nl-NL" sz="1800" dirty="0"/>
            <a:t>Kunnen we het wel?</a:t>
          </a:r>
          <a:endParaRPr lang="nl-NL" sz="2800" dirty="0"/>
        </a:p>
      </dgm:t>
    </dgm:pt>
    <dgm:pt modelId="{F71D1933-C383-4D05-90AD-9E4BC181ADE7}" type="parTrans" cxnId="{C8A53644-42D2-4B0A-ABC5-B4D80320F9E1}">
      <dgm:prSet/>
      <dgm:spPr/>
      <dgm:t>
        <a:bodyPr/>
        <a:lstStyle/>
        <a:p>
          <a:endParaRPr lang="nl-NL" sz="4000"/>
        </a:p>
      </dgm:t>
    </dgm:pt>
    <dgm:pt modelId="{CF00B86D-22EC-4E5E-964F-9FF0CFB64EE7}" type="sibTrans" cxnId="{C8A53644-42D2-4B0A-ABC5-B4D80320F9E1}">
      <dgm:prSet/>
      <dgm:spPr/>
      <dgm:t>
        <a:bodyPr/>
        <a:lstStyle/>
        <a:p>
          <a:endParaRPr lang="nl-NL" sz="4000"/>
        </a:p>
      </dgm:t>
    </dgm:pt>
    <dgm:pt modelId="{5833DD54-D8C5-431E-AC8F-34CC0C4E8E22}" type="pres">
      <dgm:prSet presAssocID="{B1EDEE5B-6DEB-4463-A112-4973D77C3644}" presName="Name0" presStyleCnt="0">
        <dgm:presLayoutVars>
          <dgm:dir/>
          <dgm:resizeHandles val="exact"/>
        </dgm:presLayoutVars>
      </dgm:prSet>
      <dgm:spPr/>
    </dgm:pt>
    <dgm:pt modelId="{6052B20A-82F5-43E5-A1A3-87447526A61E}" type="pres">
      <dgm:prSet presAssocID="{B1EDEE5B-6DEB-4463-A112-4973D77C3644}" presName="fgShape" presStyleLbl="fgShp" presStyleIdx="0" presStyleCnt="1"/>
      <dgm:spPr/>
    </dgm:pt>
    <dgm:pt modelId="{C3546243-1259-4343-89C9-A4F635919DA0}" type="pres">
      <dgm:prSet presAssocID="{B1EDEE5B-6DEB-4463-A112-4973D77C3644}" presName="linComp" presStyleCnt="0"/>
      <dgm:spPr/>
    </dgm:pt>
    <dgm:pt modelId="{0F0A3F4D-D583-44FF-9C0B-E15254323E64}" type="pres">
      <dgm:prSet presAssocID="{359AB9B1-D68D-44ED-A7E3-D3F97414200F}" presName="compNode" presStyleCnt="0"/>
      <dgm:spPr/>
    </dgm:pt>
    <dgm:pt modelId="{CA92F3C4-D99C-4AC7-8C03-5537D1F054CB}" type="pres">
      <dgm:prSet presAssocID="{359AB9B1-D68D-44ED-A7E3-D3F97414200F}" presName="bkgdShape" presStyleLbl="node1" presStyleIdx="0" presStyleCnt="2"/>
      <dgm:spPr/>
    </dgm:pt>
    <dgm:pt modelId="{EA65CC43-7EA2-491F-81C8-C2F6AD6D9503}" type="pres">
      <dgm:prSet presAssocID="{359AB9B1-D68D-44ED-A7E3-D3F97414200F}" presName="nodeTx" presStyleLbl="node1" presStyleIdx="0" presStyleCnt="2">
        <dgm:presLayoutVars>
          <dgm:bulletEnabled val="1"/>
        </dgm:presLayoutVars>
      </dgm:prSet>
      <dgm:spPr/>
    </dgm:pt>
    <dgm:pt modelId="{F9E427E3-E769-4185-91A4-1AC319FEE06F}" type="pres">
      <dgm:prSet presAssocID="{359AB9B1-D68D-44ED-A7E3-D3F97414200F}" presName="invisiNode" presStyleLbl="node1" presStyleIdx="0" presStyleCnt="2"/>
      <dgm:spPr/>
    </dgm:pt>
    <dgm:pt modelId="{1A233241-33CA-4A87-9BF6-048DFA2155CD}" type="pres">
      <dgm:prSet presAssocID="{359AB9B1-D68D-44ED-A7E3-D3F97414200F}"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3E4490A-0105-4DAC-A1F5-2598AE289759}" type="pres">
      <dgm:prSet presAssocID="{A067510F-9A33-4F83-8ADA-78133EDEB2B5}" presName="sibTrans" presStyleLbl="sibTrans2D1" presStyleIdx="0" presStyleCnt="0"/>
      <dgm:spPr/>
    </dgm:pt>
    <dgm:pt modelId="{10E9D36F-3876-4D72-8D93-FE80413F491D}" type="pres">
      <dgm:prSet presAssocID="{C6270B70-5E1A-4411-9BFB-EAD3799A82C7}" presName="compNode" presStyleCnt="0"/>
      <dgm:spPr/>
    </dgm:pt>
    <dgm:pt modelId="{0D75674E-B62A-41F4-BA7A-D634EF0237FC}" type="pres">
      <dgm:prSet presAssocID="{C6270B70-5E1A-4411-9BFB-EAD3799A82C7}" presName="bkgdShape" presStyleLbl="node1" presStyleIdx="1" presStyleCnt="2"/>
      <dgm:spPr/>
    </dgm:pt>
    <dgm:pt modelId="{9F7426C4-DFC1-4F82-8289-20DC518CFBF0}" type="pres">
      <dgm:prSet presAssocID="{C6270B70-5E1A-4411-9BFB-EAD3799A82C7}" presName="nodeTx" presStyleLbl="node1" presStyleIdx="1" presStyleCnt="2">
        <dgm:presLayoutVars>
          <dgm:bulletEnabled val="1"/>
        </dgm:presLayoutVars>
      </dgm:prSet>
      <dgm:spPr/>
    </dgm:pt>
    <dgm:pt modelId="{14E62E06-8DE2-4C13-8C1F-4BE37F3064CC}" type="pres">
      <dgm:prSet presAssocID="{C6270B70-5E1A-4411-9BFB-EAD3799A82C7}" presName="invisiNode" presStyleLbl="node1" presStyleIdx="1" presStyleCnt="2"/>
      <dgm:spPr/>
    </dgm:pt>
    <dgm:pt modelId="{FBAC5473-8543-4F19-A07C-68A90B52ABF0}" type="pres">
      <dgm:prSet presAssocID="{C6270B70-5E1A-4411-9BFB-EAD3799A82C7}"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Lst>
  <dgm:cxnLst>
    <dgm:cxn modelId="{DFA48F1A-D9AF-4D22-B892-B8C2A8A7E13E}" type="presOf" srcId="{C6270B70-5E1A-4411-9BFB-EAD3799A82C7}" destId="{0D75674E-B62A-41F4-BA7A-D634EF0237FC}" srcOrd="0" destOrd="0" presId="urn:microsoft.com/office/officeart/2005/8/layout/hList7"/>
    <dgm:cxn modelId="{67EBB45D-0B79-46C1-9D48-190EBEBFA715}" srcId="{B1EDEE5B-6DEB-4463-A112-4973D77C3644}" destId="{359AB9B1-D68D-44ED-A7E3-D3F97414200F}" srcOrd="0" destOrd="0" parTransId="{EA2E0D7F-DF26-4B2D-9E6A-009A93391319}" sibTransId="{A067510F-9A33-4F83-8ADA-78133EDEB2B5}"/>
    <dgm:cxn modelId="{C8A53644-42D2-4B0A-ABC5-B4D80320F9E1}" srcId="{B1EDEE5B-6DEB-4463-A112-4973D77C3644}" destId="{C6270B70-5E1A-4411-9BFB-EAD3799A82C7}" srcOrd="1" destOrd="0" parTransId="{F71D1933-C383-4D05-90AD-9E4BC181ADE7}" sibTransId="{CF00B86D-22EC-4E5E-964F-9FF0CFB64EE7}"/>
    <dgm:cxn modelId="{AFF0659E-047E-4DF9-92F3-B44D54933498}" type="presOf" srcId="{359AB9B1-D68D-44ED-A7E3-D3F97414200F}" destId="{EA65CC43-7EA2-491F-81C8-C2F6AD6D9503}" srcOrd="1" destOrd="0" presId="urn:microsoft.com/office/officeart/2005/8/layout/hList7"/>
    <dgm:cxn modelId="{20EA2DA3-31EA-448F-8F52-CFF0B2E65FAD}" type="presOf" srcId="{359AB9B1-D68D-44ED-A7E3-D3F97414200F}" destId="{CA92F3C4-D99C-4AC7-8C03-5537D1F054CB}" srcOrd="0" destOrd="0" presId="urn:microsoft.com/office/officeart/2005/8/layout/hList7"/>
    <dgm:cxn modelId="{F62BE7BD-57E2-4542-8EE6-F8AF4429321B}" type="presOf" srcId="{C6270B70-5E1A-4411-9BFB-EAD3799A82C7}" destId="{9F7426C4-DFC1-4F82-8289-20DC518CFBF0}" srcOrd="1" destOrd="0" presId="urn:microsoft.com/office/officeart/2005/8/layout/hList7"/>
    <dgm:cxn modelId="{11CD55F2-3DE7-4E37-8036-A3F8CBA128B9}" type="presOf" srcId="{B1EDEE5B-6DEB-4463-A112-4973D77C3644}" destId="{5833DD54-D8C5-431E-AC8F-34CC0C4E8E22}" srcOrd="0" destOrd="0" presId="urn:microsoft.com/office/officeart/2005/8/layout/hList7"/>
    <dgm:cxn modelId="{F4FD8DF3-C721-4935-AD49-47C88202B6E5}" type="presOf" srcId="{A067510F-9A33-4F83-8ADA-78133EDEB2B5}" destId="{83E4490A-0105-4DAC-A1F5-2598AE289759}" srcOrd="0" destOrd="0" presId="urn:microsoft.com/office/officeart/2005/8/layout/hList7"/>
    <dgm:cxn modelId="{A77B79B0-A33F-4F45-BB18-8C4D25D342A9}" type="presParOf" srcId="{5833DD54-D8C5-431E-AC8F-34CC0C4E8E22}" destId="{6052B20A-82F5-43E5-A1A3-87447526A61E}" srcOrd="0" destOrd="0" presId="urn:microsoft.com/office/officeart/2005/8/layout/hList7"/>
    <dgm:cxn modelId="{A1377E94-B9EE-43A2-BE8D-D8DD094228EE}" type="presParOf" srcId="{5833DD54-D8C5-431E-AC8F-34CC0C4E8E22}" destId="{C3546243-1259-4343-89C9-A4F635919DA0}" srcOrd="1" destOrd="0" presId="urn:microsoft.com/office/officeart/2005/8/layout/hList7"/>
    <dgm:cxn modelId="{51A83674-725B-4825-A736-98B333F545B5}" type="presParOf" srcId="{C3546243-1259-4343-89C9-A4F635919DA0}" destId="{0F0A3F4D-D583-44FF-9C0B-E15254323E64}" srcOrd="0" destOrd="0" presId="urn:microsoft.com/office/officeart/2005/8/layout/hList7"/>
    <dgm:cxn modelId="{39C2CC35-1FB1-424A-949D-65AED5E2FAC4}" type="presParOf" srcId="{0F0A3F4D-D583-44FF-9C0B-E15254323E64}" destId="{CA92F3C4-D99C-4AC7-8C03-5537D1F054CB}" srcOrd="0" destOrd="0" presId="urn:microsoft.com/office/officeart/2005/8/layout/hList7"/>
    <dgm:cxn modelId="{ED286007-AD5F-4797-AAED-C385DDE05744}" type="presParOf" srcId="{0F0A3F4D-D583-44FF-9C0B-E15254323E64}" destId="{EA65CC43-7EA2-491F-81C8-C2F6AD6D9503}" srcOrd="1" destOrd="0" presId="urn:microsoft.com/office/officeart/2005/8/layout/hList7"/>
    <dgm:cxn modelId="{CA8CC42D-19A2-4AC6-95E9-C0777747335B}" type="presParOf" srcId="{0F0A3F4D-D583-44FF-9C0B-E15254323E64}" destId="{F9E427E3-E769-4185-91A4-1AC319FEE06F}" srcOrd="2" destOrd="0" presId="urn:microsoft.com/office/officeart/2005/8/layout/hList7"/>
    <dgm:cxn modelId="{2D2C649A-8470-4728-90FE-E826DDB59996}" type="presParOf" srcId="{0F0A3F4D-D583-44FF-9C0B-E15254323E64}" destId="{1A233241-33CA-4A87-9BF6-048DFA2155CD}" srcOrd="3" destOrd="0" presId="urn:microsoft.com/office/officeart/2005/8/layout/hList7"/>
    <dgm:cxn modelId="{16583CCE-B6E7-4D24-B528-9F40DCF53BFC}" type="presParOf" srcId="{C3546243-1259-4343-89C9-A4F635919DA0}" destId="{83E4490A-0105-4DAC-A1F5-2598AE289759}" srcOrd="1" destOrd="0" presId="urn:microsoft.com/office/officeart/2005/8/layout/hList7"/>
    <dgm:cxn modelId="{BD1AAAD6-6E16-48A3-9DAA-EE0254D5F857}" type="presParOf" srcId="{C3546243-1259-4343-89C9-A4F635919DA0}" destId="{10E9D36F-3876-4D72-8D93-FE80413F491D}" srcOrd="2" destOrd="0" presId="urn:microsoft.com/office/officeart/2005/8/layout/hList7"/>
    <dgm:cxn modelId="{D93A3786-DFC3-4FBB-B56F-C0EC92B767D8}" type="presParOf" srcId="{10E9D36F-3876-4D72-8D93-FE80413F491D}" destId="{0D75674E-B62A-41F4-BA7A-D634EF0237FC}" srcOrd="0" destOrd="0" presId="urn:microsoft.com/office/officeart/2005/8/layout/hList7"/>
    <dgm:cxn modelId="{5E736A51-6367-4788-8B56-AF59BA3B1878}" type="presParOf" srcId="{10E9D36F-3876-4D72-8D93-FE80413F491D}" destId="{9F7426C4-DFC1-4F82-8289-20DC518CFBF0}" srcOrd="1" destOrd="0" presId="urn:microsoft.com/office/officeart/2005/8/layout/hList7"/>
    <dgm:cxn modelId="{73A141DF-461B-4F10-BF01-786E32529031}" type="presParOf" srcId="{10E9D36F-3876-4D72-8D93-FE80413F491D}" destId="{14E62E06-8DE2-4C13-8C1F-4BE37F3064CC}" srcOrd="2" destOrd="0" presId="urn:microsoft.com/office/officeart/2005/8/layout/hList7"/>
    <dgm:cxn modelId="{B94891CF-E41E-417B-B704-55B9B250E404}" type="presParOf" srcId="{10E9D36F-3876-4D72-8D93-FE80413F491D}" destId="{FBAC5473-8543-4F19-A07C-68A90B52ABF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7F876FEA-7C2B-451C-9826-0AC62F6A10B8}"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nl-NL"/>
        </a:p>
      </dgm:t>
    </dgm:pt>
    <dgm:pt modelId="{6737FECB-AADB-4078-A75E-38B1D5D0471A}">
      <dgm:prSet phldrT="[Tekst]"/>
      <dgm:spPr/>
      <dgm:t>
        <a:bodyPr/>
        <a:lstStyle/>
        <a:p>
          <a:r>
            <a:rPr lang="nl-NL" dirty="0"/>
            <a:t>Soorten </a:t>
          </a:r>
          <a:r>
            <a:rPr lang="nl-NL" dirty="0" err="1"/>
            <a:t>capabilities</a:t>
          </a:r>
          <a:endParaRPr lang="nl-NL" dirty="0"/>
        </a:p>
      </dgm:t>
    </dgm:pt>
    <dgm:pt modelId="{68656DB1-79BC-44CC-B401-8A658A35D902}" type="parTrans" cxnId="{DB224FD3-D104-41D8-86BA-70A7DA614D76}">
      <dgm:prSet/>
      <dgm:spPr/>
      <dgm:t>
        <a:bodyPr/>
        <a:lstStyle/>
        <a:p>
          <a:endParaRPr lang="nl-NL"/>
        </a:p>
      </dgm:t>
    </dgm:pt>
    <dgm:pt modelId="{BCF0E2C5-427F-4679-919E-07CB9B51A2B9}" type="sibTrans" cxnId="{DB224FD3-D104-41D8-86BA-70A7DA614D76}">
      <dgm:prSet/>
      <dgm:spPr/>
      <dgm:t>
        <a:bodyPr/>
        <a:lstStyle/>
        <a:p>
          <a:endParaRPr lang="nl-NL"/>
        </a:p>
      </dgm:t>
    </dgm:pt>
    <dgm:pt modelId="{7529FF1F-AD9E-4AE7-8BF3-85833C13769C}">
      <dgm:prSet phldrT="[Tekst]" custT="1"/>
      <dgm:spPr/>
      <dgm:t>
        <a:bodyPr/>
        <a:lstStyle/>
        <a:p>
          <a:r>
            <a:rPr lang="nl-NL" sz="1600" b="0" i="0" dirty="0">
              <a:latin typeface="Calibri Light"/>
              <a:cs typeface="Calibri Light"/>
            </a:rPr>
            <a:t>Competenties</a:t>
          </a:r>
        </a:p>
      </dgm:t>
    </dgm:pt>
    <dgm:pt modelId="{3B384DD6-AB92-41A1-8D39-010AD83175A7}" type="parTrans" cxnId="{177C49CA-EA4D-4497-AC5C-AB20A041606C}">
      <dgm:prSet/>
      <dgm:spPr/>
      <dgm:t>
        <a:bodyPr/>
        <a:lstStyle/>
        <a:p>
          <a:endParaRPr lang="nl-NL"/>
        </a:p>
      </dgm:t>
    </dgm:pt>
    <dgm:pt modelId="{05F8A4D0-E7DE-4C3A-A391-AFF121050C94}" type="sibTrans" cxnId="{177C49CA-EA4D-4497-AC5C-AB20A041606C}">
      <dgm:prSet/>
      <dgm:spPr/>
      <dgm:t>
        <a:bodyPr/>
        <a:lstStyle/>
        <a:p>
          <a:endParaRPr lang="nl-NL"/>
        </a:p>
      </dgm:t>
    </dgm:pt>
    <dgm:pt modelId="{9A475974-D4E9-4EA7-BD43-444E4CA3792C}">
      <dgm:prSet phldrT="[Tekst]" custT="1"/>
      <dgm:spPr/>
      <dgm:t>
        <a:bodyPr/>
        <a:lstStyle/>
        <a:p>
          <a:r>
            <a:rPr lang="nl-NL" sz="1600" b="0" i="0" dirty="0">
              <a:latin typeface="Calibri Light"/>
              <a:cs typeface="Calibri Light"/>
            </a:rPr>
            <a:t>Middelen</a:t>
          </a:r>
        </a:p>
      </dgm:t>
    </dgm:pt>
    <dgm:pt modelId="{038D55A2-0421-4C4F-B93A-0B704952C3BF}" type="parTrans" cxnId="{1AD24278-825D-4B57-A876-FF02547AD7F8}">
      <dgm:prSet/>
      <dgm:spPr/>
      <dgm:t>
        <a:bodyPr/>
        <a:lstStyle/>
        <a:p>
          <a:endParaRPr lang="nl-NL"/>
        </a:p>
      </dgm:t>
    </dgm:pt>
    <dgm:pt modelId="{40BE6880-BD05-434F-885A-BD6EE68A1323}" type="sibTrans" cxnId="{1AD24278-825D-4B57-A876-FF02547AD7F8}">
      <dgm:prSet/>
      <dgm:spPr/>
      <dgm:t>
        <a:bodyPr/>
        <a:lstStyle/>
        <a:p>
          <a:endParaRPr lang="nl-NL"/>
        </a:p>
      </dgm:t>
    </dgm:pt>
    <dgm:pt modelId="{DC13F31C-0524-475A-A27E-19EEBD7AF4BD}">
      <dgm:prSet phldrT="[Tekst]" custT="1"/>
      <dgm:spPr/>
      <dgm:t>
        <a:bodyPr/>
        <a:lstStyle/>
        <a:p>
          <a:r>
            <a:rPr lang="nl-NL" sz="1600" b="0" i="0" dirty="0">
              <a:latin typeface="Calibri Light"/>
              <a:cs typeface="Calibri Light"/>
            </a:rPr>
            <a:t>Verandervermogen</a:t>
          </a:r>
        </a:p>
      </dgm:t>
    </dgm:pt>
    <dgm:pt modelId="{F41D3C87-040D-4829-8B0E-757CB4A20C6C}" type="parTrans" cxnId="{9B6E298C-5427-4461-987B-DBF881AFED0F}">
      <dgm:prSet/>
      <dgm:spPr/>
      <dgm:t>
        <a:bodyPr/>
        <a:lstStyle/>
        <a:p>
          <a:endParaRPr lang="nl-NL"/>
        </a:p>
      </dgm:t>
    </dgm:pt>
    <dgm:pt modelId="{95C49E83-4689-4AEE-85D9-8F5ADA6F312F}" type="sibTrans" cxnId="{9B6E298C-5427-4461-987B-DBF881AFED0F}">
      <dgm:prSet/>
      <dgm:spPr/>
      <dgm:t>
        <a:bodyPr/>
        <a:lstStyle/>
        <a:p>
          <a:endParaRPr lang="nl-NL"/>
        </a:p>
      </dgm:t>
    </dgm:pt>
    <dgm:pt modelId="{C70C71FD-FAC4-477A-9BAB-3254996E42C3}">
      <dgm:prSet phldrT="[Tekst]" custT="1"/>
      <dgm:spPr/>
      <dgm:t>
        <a:bodyPr/>
        <a:lstStyle/>
        <a:p>
          <a:r>
            <a:rPr lang="nl-NL" sz="1600" b="0" i="0" dirty="0">
              <a:latin typeface="Calibri Light"/>
              <a:cs typeface="Calibri Light"/>
            </a:rPr>
            <a:t>Capaciteit</a:t>
          </a:r>
        </a:p>
      </dgm:t>
    </dgm:pt>
    <dgm:pt modelId="{09D6CB03-DC59-429B-BE04-6377003F5C4C}" type="parTrans" cxnId="{220D4A37-025E-4FF8-B252-15303E5A853F}">
      <dgm:prSet/>
      <dgm:spPr/>
      <dgm:t>
        <a:bodyPr/>
        <a:lstStyle/>
        <a:p>
          <a:endParaRPr lang="nl-NL"/>
        </a:p>
      </dgm:t>
    </dgm:pt>
    <dgm:pt modelId="{879A5C15-4DAC-42A8-8E4F-2C8E2FAE7585}" type="sibTrans" cxnId="{220D4A37-025E-4FF8-B252-15303E5A853F}">
      <dgm:prSet/>
      <dgm:spPr/>
      <dgm:t>
        <a:bodyPr/>
        <a:lstStyle/>
        <a:p>
          <a:endParaRPr lang="nl-NL"/>
        </a:p>
      </dgm:t>
    </dgm:pt>
    <dgm:pt modelId="{48887A43-D257-4B72-9EA3-4E0DE7BF0859}">
      <dgm:prSet phldrT="[Tekst]"/>
      <dgm:spPr/>
      <dgm:t>
        <a:bodyPr/>
        <a:lstStyle/>
        <a:p>
          <a:r>
            <a:rPr lang="nl-NL" dirty="0"/>
            <a:t>BIM en IT</a:t>
          </a:r>
        </a:p>
      </dgm:t>
    </dgm:pt>
    <dgm:pt modelId="{9DC3E6CF-2AE4-4331-887A-B3B0635B798E}" type="parTrans" cxnId="{86FB79D3-83F2-4AAC-A5BA-2DDFB040F24A}">
      <dgm:prSet/>
      <dgm:spPr/>
      <dgm:t>
        <a:bodyPr/>
        <a:lstStyle/>
        <a:p>
          <a:endParaRPr lang="nl-NL"/>
        </a:p>
      </dgm:t>
    </dgm:pt>
    <dgm:pt modelId="{C6C6E0EB-09B2-4C6D-92F1-DEC752EE5EBB}" type="sibTrans" cxnId="{86FB79D3-83F2-4AAC-A5BA-2DDFB040F24A}">
      <dgm:prSet/>
      <dgm:spPr/>
      <dgm:t>
        <a:bodyPr/>
        <a:lstStyle/>
        <a:p>
          <a:endParaRPr lang="nl-NL"/>
        </a:p>
      </dgm:t>
    </dgm:pt>
    <dgm:pt modelId="{630AED3D-C34A-4D4A-8DC3-531F26BA7CFD}">
      <dgm:prSet phldrT="[Tekst]"/>
      <dgm:spPr/>
      <dgm:t>
        <a:bodyPr/>
        <a:lstStyle/>
        <a:p>
          <a:r>
            <a:rPr lang="nl-NL" dirty="0" err="1"/>
            <a:t>Lifecycle</a:t>
          </a:r>
          <a:endParaRPr lang="nl-NL" dirty="0"/>
        </a:p>
      </dgm:t>
    </dgm:pt>
    <dgm:pt modelId="{1B51F847-C8A8-46B7-ACD3-E896700A8112}" type="parTrans" cxnId="{5F6DB10F-AB41-4D0C-99A4-2E1D860530AD}">
      <dgm:prSet/>
      <dgm:spPr/>
      <dgm:t>
        <a:bodyPr/>
        <a:lstStyle/>
        <a:p>
          <a:endParaRPr lang="nl-NL"/>
        </a:p>
      </dgm:t>
    </dgm:pt>
    <dgm:pt modelId="{CD305E5A-81BF-4F87-96E9-5541D1E90877}" type="sibTrans" cxnId="{5F6DB10F-AB41-4D0C-99A4-2E1D860530AD}">
      <dgm:prSet/>
      <dgm:spPr/>
      <dgm:t>
        <a:bodyPr/>
        <a:lstStyle/>
        <a:p>
          <a:endParaRPr lang="nl-NL"/>
        </a:p>
      </dgm:t>
    </dgm:pt>
    <dgm:pt modelId="{AC8FF94B-6A04-4C61-8D29-88C0718670F7}">
      <dgm:prSet phldrT="[Tekst]" custT="1"/>
      <dgm:spPr/>
      <dgm:t>
        <a:bodyPr/>
        <a:lstStyle/>
        <a:p>
          <a:r>
            <a:rPr lang="nl-NL" sz="1600" b="0" i="0" dirty="0">
              <a:latin typeface="Calibri Light"/>
              <a:cs typeface="Calibri Light"/>
            </a:rPr>
            <a:t>Wat is er nu?</a:t>
          </a:r>
        </a:p>
      </dgm:t>
    </dgm:pt>
    <dgm:pt modelId="{BDBE9F0E-134A-498E-A06D-6BA0C1A28E1A}" type="parTrans" cxnId="{2A8289FF-FDBA-4D57-A724-6903006D2D2A}">
      <dgm:prSet/>
      <dgm:spPr/>
      <dgm:t>
        <a:bodyPr/>
        <a:lstStyle/>
        <a:p>
          <a:endParaRPr lang="nl-NL"/>
        </a:p>
      </dgm:t>
    </dgm:pt>
    <dgm:pt modelId="{AD6DC84C-B408-407B-8420-4FBCB1D1B726}" type="sibTrans" cxnId="{2A8289FF-FDBA-4D57-A724-6903006D2D2A}">
      <dgm:prSet/>
      <dgm:spPr/>
      <dgm:t>
        <a:bodyPr/>
        <a:lstStyle/>
        <a:p>
          <a:endParaRPr lang="nl-NL"/>
        </a:p>
      </dgm:t>
    </dgm:pt>
    <dgm:pt modelId="{3F904E0A-097F-4D17-A603-E31BC84EC7B1}">
      <dgm:prSet phldrT="[Tekst]" custT="1"/>
      <dgm:spPr/>
      <dgm:t>
        <a:bodyPr/>
        <a:lstStyle/>
        <a:p>
          <a:r>
            <a:rPr lang="nl-NL" sz="1600" b="0" i="0" dirty="0">
              <a:latin typeface="Calibri Light"/>
              <a:cs typeface="Calibri Light"/>
            </a:rPr>
            <a:t>Wat hebben we nodig?</a:t>
          </a:r>
        </a:p>
      </dgm:t>
    </dgm:pt>
    <dgm:pt modelId="{67168904-D5A4-4D9B-B0C2-9D42614D5B4E}" type="parTrans" cxnId="{DB7FD7F9-70D4-4618-B79D-FBE3A0C98583}">
      <dgm:prSet/>
      <dgm:spPr/>
      <dgm:t>
        <a:bodyPr/>
        <a:lstStyle/>
        <a:p>
          <a:endParaRPr lang="nl-NL"/>
        </a:p>
      </dgm:t>
    </dgm:pt>
    <dgm:pt modelId="{367AF4A7-E2E5-440C-A27B-110020A49D06}" type="sibTrans" cxnId="{DB7FD7F9-70D4-4618-B79D-FBE3A0C98583}">
      <dgm:prSet/>
      <dgm:spPr/>
      <dgm:t>
        <a:bodyPr/>
        <a:lstStyle/>
        <a:p>
          <a:endParaRPr lang="nl-NL"/>
        </a:p>
      </dgm:t>
    </dgm:pt>
    <dgm:pt modelId="{8178D731-8ECA-4C1E-8301-1B69056E80A9}">
      <dgm:prSet phldrT="[Tekst]" custT="1"/>
      <dgm:spPr/>
      <dgm:t>
        <a:bodyPr/>
        <a:lstStyle/>
        <a:p>
          <a:r>
            <a:rPr lang="nl-NL" sz="1600" b="0" i="0" dirty="0">
              <a:latin typeface="Calibri Light"/>
              <a:cs typeface="Calibri Light"/>
            </a:rPr>
            <a:t>Hoe komen we daar?</a:t>
          </a:r>
        </a:p>
      </dgm:t>
    </dgm:pt>
    <dgm:pt modelId="{214329D1-7FEF-426B-855A-1C57C50E5526}" type="parTrans" cxnId="{EC3952AB-514B-4ED5-90F9-6CAE1C43E377}">
      <dgm:prSet/>
      <dgm:spPr/>
      <dgm:t>
        <a:bodyPr/>
        <a:lstStyle/>
        <a:p>
          <a:endParaRPr lang="nl-NL"/>
        </a:p>
      </dgm:t>
    </dgm:pt>
    <dgm:pt modelId="{EE7D9653-BB70-437D-9CEC-6CB7ADA4E1EC}" type="sibTrans" cxnId="{EC3952AB-514B-4ED5-90F9-6CAE1C43E377}">
      <dgm:prSet/>
      <dgm:spPr/>
      <dgm:t>
        <a:bodyPr/>
        <a:lstStyle/>
        <a:p>
          <a:endParaRPr lang="nl-NL"/>
        </a:p>
      </dgm:t>
    </dgm:pt>
    <dgm:pt modelId="{8C061777-FDF6-4728-B333-D70D4DDC9D4E}">
      <dgm:prSet phldrT="[Tekst]" custT="1"/>
      <dgm:spPr/>
      <dgm:t>
        <a:bodyPr/>
        <a:lstStyle/>
        <a:p>
          <a:r>
            <a:rPr lang="nl-NL" sz="1600" b="0" i="0" dirty="0">
              <a:latin typeface="Calibri Light"/>
              <a:cs typeface="Calibri Light"/>
            </a:rPr>
            <a:t>Technologie</a:t>
          </a:r>
        </a:p>
      </dgm:t>
    </dgm:pt>
    <dgm:pt modelId="{E7F323E1-278D-44BE-A277-596CDC46BAA7}" type="parTrans" cxnId="{35F8CA15-FC64-42D8-A8C8-2B75939216D9}">
      <dgm:prSet/>
      <dgm:spPr/>
      <dgm:t>
        <a:bodyPr/>
        <a:lstStyle/>
        <a:p>
          <a:endParaRPr lang="nl-NL"/>
        </a:p>
      </dgm:t>
    </dgm:pt>
    <dgm:pt modelId="{625B6769-4AA7-4D2D-A53A-6B3A99B40B8F}" type="sibTrans" cxnId="{35F8CA15-FC64-42D8-A8C8-2B75939216D9}">
      <dgm:prSet/>
      <dgm:spPr/>
      <dgm:t>
        <a:bodyPr/>
        <a:lstStyle/>
        <a:p>
          <a:endParaRPr lang="nl-NL"/>
        </a:p>
      </dgm:t>
    </dgm:pt>
    <dgm:pt modelId="{22505C8D-CDB1-4C84-A7B0-102869102EC9}">
      <dgm:prSet phldrT="[Tekst]" custT="1"/>
      <dgm:spPr/>
      <dgm:t>
        <a:bodyPr/>
        <a:lstStyle/>
        <a:p>
          <a:r>
            <a:rPr lang="nl-NL" sz="1600" b="0" i="0" dirty="0">
              <a:latin typeface="Calibri Light"/>
              <a:cs typeface="Calibri Light"/>
            </a:rPr>
            <a:t>Gebruik</a:t>
          </a:r>
        </a:p>
      </dgm:t>
    </dgm:pt>
    <dgm:pt modelId="{F5C42816-EB12-40E7-A955-B3AF710DBD40}" type="parTrans" cxnId="{A20667FD-5939-4332-A356-80445DA42C28}">
      <dgm:prSet/>
      <dgm:spPr/>
      <dgm:t>
        <a:bodyPr/>
        <a:lstStyle/>
        <a:p>
          <a:endParaRPr lang="nl-NL"/>
        </a:p>
      </dgm:t>
    </dgm:pt>
    <dgm:pt modelId="{04A94630-AC69-4711-A781-D7CC4D3E2D8A}" type="sibTrans" cxnId="{A20667FD-5939-4332-A356-80445DA42C28}">
      <dgm:prSet/>
      <dgm:spPr/>
      <dgm:t>
        <a:bodyPr/>
        <a:lstStyle/>
        <a:p>
          <a:endParaRPr lang="nl-NL"/>
        </a:p>
      </dgm:t>
    </dgm:pt>
    <dgm:pt modelId="{50DE6ABC-DB92-4025-8B73-84DD205B84FD}">
      <dgm:prSet phldrT="[Tekst]" custT="1"/>
      <dgm:spPr/>
      <dgm:t>
        <a:bodyPr/>
        <a:lstStyle/>
        <a:p>
          <a:r>
            <a:rPr lang="nl-NL" sz="1600" b="0" i="0" dirty="0">
              <a:latin typeface="Calibri Light"/>
              <a:cs typeface="Calibri Light"/>
            </a:rPr>
            <a:t>Ondersteuning</a:t>
          </a:r>
        </a:p>
      </dgm:t>
    </dgm:pt>
    <dgm:pt modelId="{5CFDD17A-6E03-4E66-99C0-FB8FD094A4C3}" type="parTrans" cxnId="{1135D30A-2D2C-4C38-BEEF-1FFD0E0189F4}">
      <dgm:prSet/>
      <dgm:spPr/>
      <dgm:t>
        <a:bodyPr/>
        <a:lstStyle/>
        <a:p>
          <a:endParaRPr lang="nl-NL"/>
        </a:p>
      </dgm:t>
    </dgm:pt>
    <dgm:pt modelId="{25ED670B-2591-406D-9ADA-3C3BF0C8FE20}" type="sibTrans" cxnId="{1135D30A-2D2C-4C38-BEEF-1FFD0E0189F4}">
      <dgm:prSet/>
      <dgm:spPr/>
      <dgm:t>
        <a:bodyPr/>
        <a:lstStyle/>
        <a:p>
          <a:endParaRPr lang="nl-NL"/>
        </a:p>
      </dgm:t>
    </dgm:pt>
    <dgm:pt modelId="{86700E8B-A206-3347-93C0-02ABBC8EFEE9}">
      <dgm:prSet phldrT="[Tekst]" custT="1"/>
      <dgm:spPr/>
      <dgm:t>
        <a:bodyPr/>
        <a:lstStyle/>
        <a:p>
          <a:r>
            <a:rPr lang="nl-NL" sz="1600" b="0" i="0" dirty="0">
              <a:latin typeface="Calibri Light"/>
              <a:cs typeface="Calibri Light"/>
            </a:rPr>
            <a:t>Kennis </a:t>
          </a:r>
        </a:p>
      </dgm:t>
    </dgm:pt>
    <dgm:pt modelId="{8B7121E6-4283-0B46-9B0C-334D19B51336}" type="parTrans" cxnId="{A9867337-66DB-4947-9126-7DB060EB2AF9}">
      <dgm:prSet/>
      <dgm:spPr/>
      <dgm:t>
        <a:bodyPr/>
        <a:lstStyle/>
        <a:p>
          <a:endParaRPr lang="nl-NL"/>
        </a:p>
      </dgm:t>
    </dgm:pt>
    <dgm:pt modelId="{C904C068-F21A-B94C-BC9F-07DE83B620D4}" type="sibTrans" cxnId="{A9867337-66DB-4947-9126-7DB060EB2AF9}">
      <dgm:prSet/>
      <dgm:spPr/>
      <dgm:t>
        <a:bodyPr/>
        <a:lstStyle/>
        <a:p>
          <a:endParaRPr lang="nl-NL"/>
        </a:p>
      </dgm:t>
    </dgm:pt>
    <dgm:pt modelId="{C1103B64-4D21-47AB-B0B2-423FD5D6A38B}" type="pres">
      <dgm:prSet presAssocID="{7F876FEA-7C2B-451C-9826-0AC62F6A10B8}" presName="Name0" presStyleCnt="0">
        <dgm:presLayoutVars>
          <dgm:dir/>
          <dgm:animLvl val="lvl"/>
          <dgm:resizeHandles val="exact"/>
        </dgm:presLayoutVars>
      </dgm:prSet>
      <dgm:spPr/>
    </dgm:pt>
    <dgm:pt modelId="{BC7479F2-6D57-4BC1-8431-806FCBB4FD85}" type="pres">
      <dgm:prSet presAssocID="{6737FECB-AADB-4078-A75E-38B1D5D0471A}" presName="composite" presStyleCnt="0"/>
      <dgm:spPr/>
    </dgm:pt>
    <dgm:pt modelId="{2EB1C3F0-07EE-4C62-BA36-77D1FF9DCBBA}" type="pres">
      <dgm:prSet presAssocID="{6737FECB-AADB-4078-A75E-38B1D5D0471A}" presName="parTx" presStyleLbl="alignNode1" presStyleIdx="0" presStyleCnt="3">
        <dgm:presLayoutVars>
          <dgm:chMax val="0"/>
          <dgm:chPref val="0"/>
          <dgm:bulletEnabled val="1"/>
        </dgm:presLayoutVars>
      </dgm:prSet>
      <dgm:spPr/>
    </dgm:pt>
    <dgm:pt modelId="{A27C0E21-AF73-499A-852E-621674ACAFBA}" type="pres">
      <dgm:prSet presAssocID="{6737FECB-AADB-4078-A75E-38B1D5D0471A}" presName="desTx" presStyleLbl="alignAccFollowNode1" presStyleIdx="0" presStyleCnt="3">
        <dgm:presLayoutVars>
          <dgm:bulletEnabled val="1"/>
        </dgm:presLayoutVars>
      </dgm:prSet>
      <dgm:spPr/>
    </dgm:pt>
    <dgm:pt modelId="{AEF5756E-2CFF-44DF-917E-5C1A48C78092}" type="pres">
      <dgm:prSet presAssocID="{BCF0E2C5-427F-4679-919E-07CB9B51A2B9}" presName="space" presStyleCnt="0"/>
      <dgm:spPr/>
    </dgm:pt>
    <dgm:pt modelId="{6F3D9817-4E03-475A-9615-AE709649F118}" type="pres">
      <dgm:prSet presAssocID="{48887A43-D257-4B72-9EA3-4E0DE7BF0859}" presName="composite" presStyleCnt="0"/>
      <dgm:spPr/>
    </dgm:pt>
    <dgm:pt modelId="{FD685BBB-8419-48C7-8255-AAEB866412EC}" type="pres">
      <dgm:prSet presAssocID="{48887A43-D257-4B72-9EA3-4E0DE7BF0859}" presName="parTx" presStyleLbl="alignNode1" presStyleIdx="1" presStyleCnt="3">
        <dgm:presLayoutVars>
          <dgm:chMax val="0"/>
          <dgm:chPref val="0"/>
          <dgm:bulletEnabled val="1"/>
        </dgm:presLayoutVars>
      </dgm:prSet>
      <dgm:spPr/>
    </dgm:pt>
    <dgm:pt modelId="{B3A9772E-3B0A-4014-A335-68E9DDC8D247}" type="pres">
      <dgm:prSet presAssocID="{48887A43-D257-4B72-9EA3-4E0DE7BF0859}" presName="desTx" presStyleLbl="alignAccFollowNode1" presStyleIdx="1" presStyleCnt="3">
        <dgm:presLayoutVars>
          <dgm:bulletEnabled val="1"/>
        </dgm:presLayoutVars>
      </dgm:prSet>
      <dgm:spPr/>
    </dgm:pt>
    <dgm:pt modelId="{64D14AD1-EE06-4EA2-8AB9-B7E5DB672598}" type="pres">
      <dgm:prSet presAssocID="{C6C6E0EB-09B2-4C6D-92F1-DEC752EE5EBB}" presName="space" presStyleCnt="0"/>
      <dgm:spPr/>
    </dgm:pt>
    <dgm:pt modelId="{1EA6ED72-8BFC-42B1-BC86-F4E433E680E1}" type="pres">
      <dgm:prSet presAssocID="{630AED3D-C34A-4D4A-8DC3-531F26BA7CFD}" presName="composite" presStyleCnt="0"/>
      <dgm:spPr/>
    </dgm:pt>
    <dgm:pt modelId="{2BCAE274-DC67-4656-8E9A-811A408AFEFE}" type="pres">
      <dgm:prSet presAssocID="{630AED3D-C34A-4D4A-8DC3-531F26BA7CFD}" presName="parTx" presStyleLbl="alignNode1" presStyleIdx="2" presStyleCnt="3">
        <dgm:presLayoutVars>
          <dgm:chMax val="0"/>
          <dgm:chPref val="0"/>
          <dgm:bulletEnabled val="1"/>
        </dgm:presLayoutVars>
      </dgm:prSet>
      <dgm:spPr/>
    </dgm:pt>
    <dgm:pt modelId="{2DAE59E5-44B9-4884-980E-092D2BDA6CEF}" type="pres">
      <dgm:prSet presAssocID="{630AED3D-C34A-4D4A-8DC3-531F26BA7CFD}" presName="desTx" presStyleLbl="alignAccFollowNode1" presStyleIdx="2" presStyleCnt="3">
        <dgm:presLayoutVars>
          <dgm:bulletEnabled val="1"/>
        </dgm:presLayoutVars>
      </dgm:prSet>
      <dgm:spPr/>
    </dgm:pt>
  </dgm:ptLst>
  <dgm:cxnLst>
    <dgm:cxn modelId="{1135D30A-2D2C-4C38-BEEF-1FFD0E0189F4}" srcId="{48887A43-D257-4B72-9EA3-4E0DE7BF0859}" destId="{50DE6ABC-DB92-4025-8B73-84DD205B84FD}" srcOrd="2" destOrd="0" parTransId="{5CFDD17A-6E03-4E66-99C0-FB8FD094A4C3}" sibTransId="{25ED670B-2591-406D-9ADA-3C3BF0C8FE20}"/>
    <dgm:cxn modelId="{0364F60A-6289-4CDE-AE92-7E8240452FE7}" type="presOf" srcId="{7529FF1F-AD9E-4AE7-8BF3-85833C13769C}" destId="{A27C0E21-AF73-499A-852E-621674ACAFBA}" srcOrd="0" destOrd="0" presId="urn:microsoft.com/office/officeart/2005/8/layout/hList1"/>
    <dgm:cxn modelId="{5F6DB10F-AB41-4D0C-99A4-2E1D860530AD}" srcId="{7F876FEA-7C2B-451C-9826-0AC62F6A10B8}" destId="{630AED3D-C34A-4D4A-8DC3-531F26BA7CFD}" srcOrd="2" destOrd="0" parTransId="{1B51F847-C8A8-46B7-ACD3-E896700A8112}" sibTransId="{CD305E5A-81BF-4F87-96E9-5541D1E90877}"/>
    <dgm:cxn modelId="{35F8CA15-FC64-42D8-A8C8-2B75939216D9}" srcId="{48887A43-D257-4B72-9EA3-4E0DE7BF0859}" destId="{8C061777-FDF6-4728-B333-D70D4DDC9D4E}" srcOrd="0" destOrd="0" parTransId="{E7F323E1-278D-44BE-A277-596CDC46BAA7}" sibTransId="{625B6769-4AA7-4D2D-A53A-6B3A99B40B8F}"/>
    <dgm:cxn modelId="{8F93C719-28F3-4F33-B506-2F4ED1CF8519}" type="presOf" srcId="{6737FECB-AADB-4078-A75E-38B1D5D0471A}" destId="{2EB1C3F0-07EE-4C62-BA36-77D1FF9DCBBA}" srcOrd="0" destOrd="0" presId="urn:microsoft.com/office/officeart/2005/8/layout/hList1"/>
    <dgm:cxn modelId="{7F6AC51F-A18B-4602-AE55-5F86141B161A}" type="presOf" srcId="{630AED3D-C34A-4D4A-8DC3-531F26BA7CFD}" destId="{2BCAE274-DC67-4656-8E9A-811A408AFEFE}" srcOrd="0" destOrd="0" presId="urn:microsoft.com/office/officeart/2005/8/layout/hList1"/>
    <dgm:cxn modelId="{004ACA2B-5DF7-4089-8EDE-9ED33BCFDC2D}" type="presOf" srcId="{48887A43-D257-4B72-9EA3-4E0DE7BF0859}" destId="{FD685BBB-8419-48C7-8255-AAEB866412EC}" srcOrd="0" destOrd="0" presId="urn:microsoft.com/office/officeart/2005/8/layout/hList1"/>
    <dgm:cxn modelId="{72286C2D-881D-41CB-B5D2-0951CAA390FE}" type="presOf" srcId="{C70C71FD-FAC4-477A-9BAB-3254996E42C3}" destId="{A27C0E21-AF73-499A-852E-621674ACAFBA}" srcOrd="0" destOrd="2" presId="urn:microsoft.com/office/officeart/2005/8/layout/hList1"/>
    <dgm:cxn modelId="{220D4A37-025E-4FF8-B252-15303E5A853F}" srcId="{6737FECB-AADB-4078-A75E-38B1D5D0471A}" destId="{C70C71FD-FAC4-477A-9BAB-3254996E42C3}" srcOrd="2" destOrd="0" parTransId="{09D6CB03-DC59-429B-BE04-6377003F5C4C}" sibTransId="{879A5C15-4DAC-42A8-8E4F-2C8E2FAE7585}"/>
    <dgm:cxn modelId="{A9867337-66DB-4947-9126-7DB060EB2AF9}" srcId="{6737FECB-AADB-4078-A75E-38B1D5D0471A}" destId="{86700E8B-A206-3347-93C0-02ABBC8EFEE9}" srcOrd="1" destOrd="0" parTransId="{8B7121E6-4283-0B46-9B0C-334D19B51336}" sibTransId="{C904C068-F21A-B94C-BC9F-07DE83B620D4}"/>
    <dgm:cxn modelId="{0318405C-2BF6-4A79-8381-F196F11D36F5}" type="presOf" srcId="{3F904E0A-097F-4D17-A603-E31BC84EC7B1}" destId="{2DAE59E5-44B9-4884-980E-092D2BDA6CEF}" srcOrd="0" destOrd="1" presId="urn:microsoft.com/office/officeart/2005/8/layout/hList1"/>
    <dgm:cxn modelId="{E5684F60-CA3C-436C-B1B7-471A47CEF4F4}" type="presOf" srcId="{AC8FF94B-6A04-4C61-8D29-88C0718670F7}" destId="{2DAE59E5-44B9-4884-980E-092D2BDA6CEF}" srcOrd="0" destOrd="0" presId="urn:microsoft.com/office/officeart/2005/8/layout/hList1"/>
    <dgm:cxn modelId="{D7A09B4B-1B4D-4E96-B271-6E6CC61BDAC4}" type="presOf" srcId="{DC13F31C-0524-475A-A27E-19EEBD7AF4BD}" destId="{A27C0E21-AF73-499A-852E-621674ACAFBA}" srcOrd="0" destOrd="4" presId="urn:microsoft.com/office/officeart/2005/8/layout/hList1"/>
    <dgm:cxn modelId="{36A15E6C-D7B8-4917-A9C9-3A33D7777441}" type="presOf" srcId="{9A475974-D4E9-4EA7-BD43-444E4CA3792C}" destId="{A27C0E21-AF73-499A-852E-621674ACAFBA}" srcOrd="0" destOrd="3" presId="urn:microsoft.com/office/officeart/2005/8/layout/hList1"/>
    <dgm:cxn modelId="{1AD24278-825D-4B57-A876-FF02547AD7F8}" srcId="{6737FECB-AADB-4078-A75E-38B1D5D0471A}" destId="{9A475974-D4E9-4EA7-BD43-444E4CA3792C}" srcOrd="3" destOrd="0" parTransId="{038D55A2-0421-4C4F-B93A-0B704952C3BF}" sibTransId="{40BE6880-BD05-434F-885A-BD6EE68A1323}"/>
    <dgm:cxn modelId="{9B6E298C-5427-4461-987B-DBF881AFED0F}" srcId="{6737FECB-AADB-4078-A75E-38B1D5D0471A}" destId="{DC13F31C-0524-475A-A27E-19EEBD7AF4BD}" srcOrd="4" destOrd="0" parTransId="{F41D3C87-040D-4829-8B0E-757CB4A20C6C}" sibTransId="{95C49E83-4689-4AEE-85D9-8F5ADA6F312F}"/>
    <dgm:cxn modelId="{CC1FD69C-5074-4ED4-AD94-35E5185EAD59}" type="presOf" srcId="{22505C8D-CDB1-4C84-A7B0-102869102EC9}" destId="{B3A9772E-3B0A-4014-A335-68E9DDC8D247}" srcOrd="0" destOrd="1" presId="urn:microsoft.com/office/officeart/2005/8/layout/hList1"/>
    <dgm:cxn modelId="{CCA366A6-6EDD-43CD-BBA0-6CDBBDB2D7A6}" type="presOf" srcId="{8178D731-8ECA-4C1E-8301-1B69056E80A9}" destId="{2DAE59E5-44B9-4884-980E-092D2BDA6CEF}" srcOrd="0" destOrd="2" presId="urn:microsoft.com/office/officeart/2005/8/layout/hList1"/>
    <dgm:cxn modelId="{EC3952AB-514B-4ED5-90F9-6CAE1C43E377}" srcId="{630AED3D-C34A-4D4A-8DC3-531F26BA7CFD}" destId="{8178D731-8ECA-4C1E-8301-1B69056E80A9}" srcOrd="2" destOrd="0" parTransId="{214329D1-7FEF-426B-855A-1C57C50E5526}" sibTransId="{EE7D9653-BB70-437D-9CEC-6CB7ADA4E1EC}"/>
    <dgm:cxn modelId="{90C712AD-C7C1-B445-86C1-7989761FC4C9}" type="presOf" srcId="{86700E8B-A206-3347-93C0-02ABBC8EFEE9}" destId="{A27C0E21-AF73-499A-852E-621674ACAFBA}" srcOrd="0" destOrd="1" presId="urn:microsoft.com/office/officeart/2005/8/layout/hList1"/>
    <dgm:cxn modelId="{177C49CA-EA4D-4497-AC5C-AB20A041606C}" srcId="{6737FECB-AADB-4078-A75E-38B1D5D0471A}" destId="{7529FF1F-AD9E-4AE7-8BF3-85833C13769C}" srcOrd="0" destOrd="0" parTransId="{3B384DD6-AB92-41A1-8D39-010AD83175A7}" sibTransId="{05F8A4D0-E7DE-4C3A-A391-AFF121050C94}"/>
    <dgm:cxn modelId="{347DC4CD-D7D0-4D6B-8255-ECF5FC3A8D38}" type="presOf" srcId="{7F876FEA-7C2B-451C-9826-0AC62F6A10B8}" destId="{C1103B64-4D21-47AB-B0B2-423FD5D6A38B}" srcOrd="0" destOrd="0" presId="urn:microsoft.com/office/officeart/2005/8/layout/hList1"/>
    <dgm:cxn modelId="{DB224FD3-D104-41D8-86BA-70A7DA614D76}" srcId="{7F876FEA-7C2B-451C-9826-0AC62F6A10B8}" destId="{6737FECB-AADB-4078-A75E-38B1D5D0471A}" srcOrd="0" destOrd="0" parTransId="{68656DB1-79BC-44CC-B401-8A658A35D902}" sibTransId="{BCF0E2C5-427F-4679-919E-07CB9B51A2B9}"/>
    <dgm:cxn modelId="{86FB79D3-83F2-4AAC-A5BA-2DDFB040F24A}" srcId="{7F876FEA-7C2B-451C-9826-0AC62F6A10B8}" destId="{48887A43-D257-4B72-9EA3-4E0DE7BF0859}" srcOrd="1" destOrd="0" parTransId="{9DC3E6CF-2AE4-4331-887A-B3B0635B798E}" sibTransId="{C6C6E0EB-09B2-4C6D-92F1-DEC752EE5EBB}"/>
    <dgm:cxn modelId="{372A0BDD-12B9-43CB-8F60-A91D2CC07CF2}" type="presOf" srcId="{8C061777-FDF6-4728-B333-D70D4DDC9D4E}" destId="{B3A9772E-3B0A-4014-A335-68E9DDC8D247}" srcOrd="0" destOrd="0" presId="urn:microsoft.com/office/officeart/2005/8/layout/hList1"/>
    <dgm:cxn modelId="{4E0723F0-017D-4BA0-A381-922D483391AB}" type="presOf" srcId="{50DE6ABC-DB92-4025-8B73-84DD205B84FD}" destId="{B3A9772E-3B0A-4014-A335-68E9DDC8D247}" srcOrd="0" destOrd="2" presId="urn:microsoft.com/office/officeart/2005/8/layout/hList1"/>
    <dgm:cxn modelId="{DB7FD7F9-70D4-4618-B79D-FBE3A0C98583}" srcId="{630AED3D-C34A-4D4A-8DC3-531F26BA7CFD}" destId="{3F904E0A-097F-4D17-A603-E31BC84EC7B1}" srcOrd="1" destOrd="0" parTransId="{67168904-D5A4-4D9B-B0C2-9D42614D5B4E}" sibTransId="{367AF4A7-E2E5-440C-A27B-110020A49D06}"/>
    <dgm:cxn modelId="{A20667FD-5939-4332-A356-80445DA42C28}" srcId="{48887A43-D257-4B72-9EA3-4E0DE7BF0859}" destId="{22505C8D-CDB1-4C84-A7B0-102869102EC9}" srcOrd="1" destOrd="0" parTransId="{F5C42816-EB12-40E7-A955-B3AF710DBD40}" sibTransId="{04A94630-AC69-4711-A781-D7CC4D3E2D8A}"/>
    <dgm:cxn modelId="{2A8289FF-FDBA-4D57-A724-6903006D2D2A}" srcId="{630AED3D-C34A-4D4A-8DC3-531F26BA7CFD}" destId="{AC8FF94B-6A04-4C61-8D29-88C0718670F7}" srcOrd="0" destOrd="0" parTransId="{BDBE9F0E-134A-498E-A06D-6BA0C1A28E1A}" sibTransId="{AD6DC84C-B408-407B-8420-4FBCB1D1B726}"/>
    <dgm:cxn modelId="{DD761C73-4301-41A5-A7E3-FD9ED0116EFC}" type="presParOf" srcId="{C1103B64-4D21-47AB-B0B2-423FD5D6A38B}" destId="{BC7479F2-6D57-4BC1-8431-806FCBB4FD85}" srcOrd="0" destOrd="0" presId="urn:microsoft.com/office/officeart/2005/8/layout/hList1"/>
    <dgm:cxn modelId="{4F42CAFD-72FF-4838-A07A-289A1844985D}" type="presParOf" srcId="{BC7479F2-6D57-4BC1-8431-806FCBB4FD85}" destId="{2EB1C3F0-07EE-4C62-BA36-77D1FF9DCBBA}" srcOrd="0" destOrd="0" presId="urn:microsoft.com/office/officeart/2005/8/layout/hList1"/>
    <dgm:cxn modelId="{84A5F9DF-C445-4A2D-9ED2-4AC41B432E11}" type="presParOf" srcId="{BC7479F2-6D57-4BC1-8431-806FCBB4FD85}" destId="{A27C0E21-AF73-499A-852E-621674ACAFBA}" srcOrd="1" destOrd="0" presId="urn:microsoft.com/office/officeart/2005/8/layout/hList1"/>
    <dgm:cxn modelId="{9B127B7C-3915-4173-A104-B67DCC9476B3}" type="presParOf" srcId="{C1103B64-4D21-47AB-B0B2-423FD5D6A38B}" destId="{AEF5756E-2CFF-44DF-917E-5C1A48C78092}" srcOrd="1" destOrd="0" presId="urn:microsoft.com/office/officeart/2005/8/layout/hList1"/>
    <dgm:cxn modelId="{2D46F0BD-7496-4D9F-9E4D-5E0FB255D256}" type="presParOf" srcId="{C1103B64-4D21-47AB-B0B2-423FD5D6A38B}" destId="{6F3D9817-4E03-475A-9615-AE709649F118}" srcOrd="2" destOrd="0" presId="urn:microsoft.com/office/officeart/2005/8/layout/hList1"/>
    <dgm:cxn modelId="{6B6902F3-202C-4193-9600-DB5B6CAAB1D6}" type="presParOf" srcId="{6F3D9817-4E03-475A-9615-AE709649F118}" destId="{FD685BBB-8419-48C7-8255-AAEB866412EC}" srcOrd="0" destOrd="0" presId="urn:microsoft.com/office/officeart/2005/8/layout/hList1"/>
    <dgm:cxn modelId="{6FA4FDBF-0431-47F3-9A1B-0BD18192DEF5}" type="presParOf" srcId="{6F3D9817-4E03-475A-9615-AE709649F118}" destId="{B3A9772E-3B0A-4014-A335-68E9DDC8D247}" srcOrd="1" destOrd="0" presId="urn:microsoft.com/office/officeart/2005/8/layout/hList1"/>
    <dgm:cxn modelId="{3F4E8EFA-BEFA-414D-8E14-8E8AF53DE46D}" type="presParOf" srcId="{C1103B64-4D21-47AB-B0B2-423FD5D6A38B}" destId="{64D14AD1-EE06-4EA2-8AB9-B7E5DB672598}" srcOrd="3" destOrd="0" presId="urn:microsoft.com/office/officeart/2005/8/layout/hList1"/>
    <dgm:cxn modelId="{A24C7566-01FD-48D7-9098-5C9E5A993F79}" type="presParOf" srcId="{C1103B64-4D21-47AB-B0B2-423FD5D6A38B}" destId="{1EA6ED72-8BFC-42B1-BC86-F4E433E680E1}" srcOrd="4" destOrd="0" presId="urn:microsoft.com/office/officeart/2005/8/layout/hList1"/>
    <dgm:cxn modelId="{44328F28-3F05-418E-BB40-77DE878AB17B}" type="presParOf" srcId="{1EA6ED72-8BFC-42B1-BC86-F4E433E680E1}" destId="{2BCAE274-DC67-4656-8E9A-811A408AFEFE}" srcOrd="0" destOrd="0" presId="urn:microsoft.com/office/officeart/2005/8/layout/hList1"/>
    <dgm:cxn modelId="{494D6105-1782-4E13-BCC1-C097179CFC86}" type="presParOf" srcId="{1EA6ED72-8BFC-42B1-BC86-F4E433E680E1}" destId="{2DAE59E5-44B9-4884-980E-092D2BDA6CE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627CABA1-CCE4-4053-AF8C-DBD3F86E5837}"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nl-NL"/>
        </a:p>
      </dgm:t>
    </dgm:pt>
    <dgm:pt modelId="{6CBF2521-08FC-44B3-889F-DB6006979F70}">
      <dgm:prSet phldrT="[Tekst]" custT="1"/>
      <dgm:spPr/>
      <dgm:t>
        <a:bodyPr/>
        <a:lstStyle/>
        <a:p>
          <a:r>
            <a:rPr lang="nl-NL" sz="2400" b="0" i="0" dirty="0">
              <a:latin typeface="Calibri Light"/>
              <a:cs typeface="Calibri Light"/>
            </a:rPr>
            <a:t>Voor elk domain</a:t>
          </a:r>
        </a:p>
      </dgm:t>
    </dgm:pt>
    <dgm:pt modelId="{0FC83DF8-C7AA-4D95-8A17-64E9FB61A545}" type="parTrans" cxnId="{266673E0-68DF-45C3-91CF-AE2C5C753C9E}">
      <dgm:prSet/>
      <dgm:spPr/>
      <dgm:t>
        <a:bodyPr/>
        <a:lstStyle/>
        <a:p>
          <a:endParaRPr lang="nl-NL" b="0" i="0">
            <a:latin typeface="Calibri Light"/>
            <a:cs typeface="Calibri Light"/>
          </a:endParaRPr>
        </a:p>
      </dgm:t>
    </dgm:pt>
    <dgm:pt modelId="{B0A5F2BC-C290-4686-BE78-81774B9341CA}" type="sibTrans" cxnId="{266673E0-68DF-45C3-91CF-AE2C5C753C9E}">
      <dgm:prSet/>
      <dgm:spPr/>
      <dgm:t>
        <a:bodyPr/>
        <a:lstStyle/>
        <a:p>
          <a:endParaRPr lang="nl-NL" b="0" i="0">
            <a:latin typeface="Calibri Light"/>
            <a:cs typeface="Calibri Light"/>
          </a:endParaRPr>
        </a:p>
      </dgm:t>
    </dgm:pt>
    <dgm:pt modelId="{2E1E91FE-191E-4BF9-93AC-FB8CC5C549F7}">
      <dgm:prSet phldrT="[Tekst]" custT="1"/>
      <dgm:spPr/>
      <dgm:t>
        <a:bodyPr/>
        <a:lstStyle/>
        <a:p>
          <a:r>
            <a:rPr lang="nl-NL" sz="2400" b="0" i="0" dirty="0">
              <a:latin typeface="Calibri Light"/>
              <a:cs typeface="Calibri Light"/>
            </a:rPr>
            <a:t>Voor elk </a:t>
          </a:r>
          <a:r>
            <a:rPr lang="nl-NL" sz="2400" b="0" i="0" dirty="0" err="1">
              <a:latin typeface="Calibri Light"/>
              <a:cs typeface="Calibri Light"/>
            </a:rPr>
            <a:t>perspective</a:t>
          </a:r>
          <a:endParaRPr lang="nl-NL" sz="2400" b="0" i="0" dirty="0">
            <a:latin typeface="Calibri Light"/>
            <a:cs typeface="Calibri Light"/>
          </a:endParaRPr>
        </a:p>
      </dgm:t>
    </dgm:pt>
    <dgm:pt modelId="{EFD6C040-DDEC-485A-A64C-53FFD63CBBBF}" type="parTrans" cxnId="{E66543E5-C411-4E4E-86FA-B0CC801423D8}">
      <dgm:prSet/>
      <dgm:spPr/>
      <dgm:t>
        <a:bodyPr/>
        <a:lstStyle/>
        <a:p>
          <a:endParaRPr lang="nl-NL" b="0" i="0">
            <a:latin typeface="Calibri Light"/>
            <a:cs typeface="Calibri Light"/>
          </a:endParaRPr>
        </a:p>
      </dgm:t>
    </dgm:pt>
    <dgm:pt modelId="{CFEC1E9F-AE2F-4FB8-9EFA-8012BA819F5E}" type="sibTrans" cxnId="{E66543E5-C411-4E4E-86FA-B0CC801423D8}">
      <dgm:prSet/>
      <dgm:spPr/>
      <dgm:t>
        <a:bodyPr/>
        <a:lstStyle/>
        <a:p>
          <a:endParaRPr lang="nl-NL" b="0" i="0">
            <a:latin typeface="Calibri Light"/>
            <a:cs typeface="Calibri Light"/>
          </a:endParaRPr>
        </a:p>
      </dgm:t>
    </dgm:pt>
    <dgm:pt modelId="{10B791CE-19FD-4A45-89EF-D4E7294A660F}">
      <dgm:prSet phldrT="[Tekst]" custT="1"/>
      <dgm:spPr/>
      <dgm:t>
        <a:bodyPr/>
        <a:lstStyle/>
        <a:p>
          <a:r>
            <a:rPr lang="nl-NL" sz="2400" b="0" i="0" dirty="0">
              <a:latin typeface="Calibri Light"/>
              <a:cs typeface="Calibri Light"/>
            </a:rPr>
            <a:t>Bij elk besluit</a:t>
          </a:r>
          <a:br>
            <a:rPr lang="nl-NL" sz="2800" b="0" i="0" dirty="0">
              <a:latin typeface="Calibri Light"/>
              <a:cs typeface="Calibri Light"/>
            </a:rPr>
          </a:br>
          <a:r>
            <a:rPr lang="nl-NL" sz="1400" b="0" i="0" dirty="0">
              <a:latin typeface="Calibri Light"/>
              <a:cs typeface="Calibri Light"/>
            </a:rPr>
            <a:t>(binnen BIM)</a:t>
          </a:r>
          <a:endParaRPr lang="nl-NL" sz="3600" b="0" i="0" dirty="0">
            <a:latin typeface="Calibri Light"/>
            <a:cs typeface="Calibri Light"/>
          </a:endParaRPr>
        </a:p>
      </dgm:t>
    </dgm:pt>
    <dgm:pt modelId="{D5A64759-6733-4E35-9444-1AD558E40551}" type="parTrans" cxnId="{29D1FC8C-0900-40B1-BF80-92E446185816}">
      <dgm:prSet/>
      <dgm:spPr/>
      <dgm:t>
        <a:bodyPr/>
        <a:lstStyle/>
        <a:p>
          <a:endParaRPr lang="nl-NL" b="0" i="0">
            <a:latin typeface="Calibri Light"/>
            <a:cs typeface="Calibri Light"/>
          </a:endParaRPr>
        </a:p>
      </dgm:t>
    </dgm:pt>
    <dgm:pt modelId="{06210907-85A7-4EA1-BC79-DDE387BD7E20}" type="sibTrans" cxnId="{29D1FC8C-0900-40B1-BF80-92E446185816}">
      <dgm:prSet/>
      <dgm:spPr/>
      <dgm:t>
        <a:bodyPr/>
        <a:lstStyle/>
        <a:p>
          <a:endParaRPr lang="nl-NL" b="0" i="0">
            <a:latin typeface="Calibri Light"/>
            <a:cs typeface="Calibri Light"/>
          </a:endParaRPr>
        </a:p>
      </dgm:t>
    </dgm:pt>
    <dgm:pt modelId="{1A58DDC5-5EDE-486B-8659-86C9A0894BFA}">
      <dgm:prSet phldrT="[Tekst]" custT="1"/>
      <dgm:spPr/>
      <dgm:t>
        <a:bodyPr/>
        <a:lstStyle/>
        <a:p>
          <a:r>
            <a:rPr lang="nl-NL" sz="2400" b="0" i="0" dirty="0">
              <a:latin typeface="Calibri Light"/>
              <a:cs typeface="Calibri Light"/>
            </a:rPr>
            <a:t>Bij elke activiteit</a:t>
          </a:r>
          <a:br>
            <a:rPr lang="nl-NL" sz="2800" b="0" i="0" dirty="0">
              <a:latin typeface="Calibri Light"/>
              <a:cs typeface="Calibri Light"/>
            </a:rPr>
          </a:br>
          <a:r>
            <a:rPr lang="nl-NL" sz="1400" b="0" i="0" dirty="0">
              <a:latin typeface="Calibri Light"/>
              <a:cs typeface="Calibri Light"/>
            </a:rPr>
            <a:t>(binnen BIM)</a:t>
          </a:r>
          <a:endParaRPr lang="nl-NL" sz="3600" b="0" i="0" dirty="0">
            <a:latin typeface="Calibri Light"/>
            <a:cs typeface="Calibri Light"/>
          </a:endParaRPr>
        </a:p>
      </dgm:t>
    </dgm:pt>
    <dgm:pt modelId="{9B53FD78-9D0E-4E30-A48A-3A06CB2F2FB7}" type="parTrans" cxnId="{A8382708-B0D5-4EA4-87AC-BAD090A9B09C}">
      <dgm:prSet/>
      <dgm:spPr/>
      <dgm:t>
        <a:bodyPr/>
        <a:lstStyle/>
        <a:p>
          <a:endParaRPr lang="nl-NL" b="0" i="0">
            <a:latin typeface="Calibri Light"/>
            <a:cs typeface="Calibri Light"/>
          </a:endParaRPr>
        </a:p>
      </dgm:t>
    </dgm:pt>
    <dgm:pt modelId="{D474FDC1-7095-42AD-AC44-3EE63B8294BE}" type="sibTrans" cxnId="{A8382708-B0D5-4EA4-87AC-BAD090A9B09C}">
      <dgm:prSet/>
      <dgm:spPr/>
      <dgm:t>
        <a:bodyPr/>
        <a:lstStyle/>
        <a:p>
          <a:endParaRPr lang="nl-NL" b="0" i="0">
            <a:latin typeface="Calibri Light"/>
            <a:cs typeface="Calibri Light"/>
          </a:endParaRPr>
        </a:p>
      </dgm:t>
    </dgm:pt>
    <dgm:pt modelId="{E746DF9C-4010-40B5-88E0-7CE32EC46C6F}" type="pres">
      <dgm:prSet presAssocID="{627CABA1-CCE4-4053-AF8C-DBD3F86E5837}" presName="diagram" presStyleCnt="0">
        <dgm:presLayoutVars>
          <dgm:dir/>
          <dgm:resizeHandles val="exact"/>
        </dgm:presLayoutVars>
      </dgm:prSet>
      <dgm:spPr/>
    </dgm:pt>
    <dgm:pt modelId="{8068A382-6D9A-4E75-B292-8EF4B155E683}" type="pres">
      <dgm:prSet presAssocID="{6CBF2521-08FC-44B3-889F-DB6006979F70}" presName="node" presStyleLbl="node1" presStyleIdx="0" presStyleCnt="4">
        <dgm:presLayoutVars>
          <dgm:bulletEnabled val="1"/>
        </dgm:presLayoutVars>
      </dgm:prSet>
      <dgm:spPr/>
    </dgm:pt>
    <dgm:pt modelId="{FF3D91CC-9ED4-468C-963C-5D470AF7A5F1}" type="pres">
      <dgm:prSet presAssocID="{B0A5F2BC-C290-4686-BE78-81774B9341CA}" presName="sibTrans" presStyleCnt="0"/>
      <dgm:spPr/>
    </dgm:pt>
    <dgm:pt modelId="{F673A47A-4FA2-4F56-8690-8EBB34BB66D0}" type="pres">
      <dgm:prSet presAssocID="{2E1E91FE-191E-4BF9-93AC-FB8CC5C549F7}" presName="node" presStyleLbl="node1" presStyleIdx="1" presStyleCnt="4">
        <dgm:presLayoutVars>
          <dgm:bulletEnabled val="1"/>
        </dgm:presLayoutVars>
      </dgm:prSet>
      <dgm:spPr/>
    </dgm:pt>
    <dgm:pt modelId="{D11D9BC2-A753-4807-9890-52BC09093741}" type="pres">
      <dgm:prSet presAssocID="{CFEC1E9F-AE2F-4FB8-9EFA-8012BA819F5E}" presName="sibTrans" presStyleCnt="0"/>
      <dgm:spPr/>
    </dgm:pt>
    <dgm:pt modelId="{FF591769-661F-495D-9672-6BCF6CFDD489}" type="pres">
      <dgm:prSet presAssocID="{10B791CE-19FD-4A45-89EF-D4E7294A660F}" presName="node" presStyleLbl="node1" presStyleIdx="2" presStyleCnt="4">
        <dgm:presLayoutVars>
          <dgm:bulletEnabled val="1"/>
        </dgm:presLayoutVars>
      </dgm:prSet>
      <dgm:spPr/>
    </dgm:pt>
    <dgm:pt modelId="{9D4D6EB1-126C-4FA4-8A5B-7635D9763518}" type="pres">
      <dgm:prSet presAssocID="{06210907-85A7-4EA1-BC79-DDE387BD7E20}" presName="sibTrans" presStyleCnt="0"/>
      <dgm:spPr/>
    </dgm:pt>
    <dgm:pt modelId="{4F1E67E3-EB39-4976-9C85-F00A5AFD44C0}" type="pres">
      <dgm:prSet presAssocID="{1A58DDC5-5EDE-486B-8659-86C9A0894BFA}" presName="node" presStyleLbl="node1" presStyleIdx="3" presStyleCnt="4">
        <dgm:presLayoutVars>
          <dgm:bulletEnabled val="1"/>
        </dgm:presLayoutVars>
      </dgm:prSet>
      <dgm:spPr/>
    </dgm:pt>
  </dgm:ptLst>
  <dgm:cxnLst>
    <dgm:cxn modelId="{A8382708-B0D5-4EA4-87AC-BAD090A9B09C}" srcId="{627CABA1-CCE4-4053-AF8C-DBD3F86E5837}" destId="{1A58DDC5-5EDE-486B-8659-86C9A0894BFA}" srcOrd="3" destOrd="0" parTransId="{9B53FD78-9D0E-4E30-A48A-3A06CB2F2FB7}" sibTransId="{D474FDC1-7095-42AD-AC44-3EE63B8294BE}"/>
    <dgm:cxn modelId="{D374FB17-548B-4361-8F81-4CB2A6C81F85}" type="presOf" srcId="{6CBF2521-08FC-44B3-889F-DB6006979F70}" destId="{8068A382-6D9A-4E75-B292-8EF4B155E683}" srcOrd="0" destOrd="0" presId="urn:microsoft.com/office/officeart/2005/8/layout/default"/>
    <dgm:cxn modelId="{C96CE81D-0F06-43ED-BAB1-2B9A6CBE2410}" type="presOf" srcId="{1A58DDC5-5EDE-486B-8659-86C9A0894BFA}" destId="{4F1E67E3-EB39-4976-9C85-F00A5AFD44C0}" srcOrd="0" destOrd="0" presId="urn:microsoft.com/office/officeart/2005/8/layout/default"/>
    <dgm:cxn modelId="{9680273D-B985-4042-A0B3-98009817B328}" type="presOf" srcId="{10B791CE-19FD-4A45-89EF-D4E7294A660F}" destId="{FF591769-661F-495D-9672-6BCF6CFDD489}" srcOrd="0" destOrd="0" presId="urn:microsoft.com/office/officeart/2005/8/layout/default"/>
    <dgm:cxn modelId="{CD879473-CB78-41BC-8629-BF7E931FDC00}" type="presOf" srcId="{2E1E91FE-191E-4BF9-93AC-FB8CC5C549F7}" destId="{F673A47A-4FA2-4F56-8690-8EBB34BB66D0}" srcOrd="0" destOrd="0" presId="urn:microsoft.com/office/officeart/2005/8/layout/default"/>
    <dgm:cxn modelId="{29D1FC8C-0900-40B1-BF80-92E446185816}" srcId="{627CABA1-CCE4-4053-AF8C-DBD3F86E5837}" destId="{10B791CE-19FD-4A45-89EF-D4E7294A660F}" srcOrd="2" destOrd="0" parTransId="{D5A64759-6733-4E35-9444-1AD558E40551}" sibTransId="{06210907-85A7-4EA1-BC79-DDE387BD7E20}"/>
    <dgm:cxn modelId="{9465DCA5-E731-4974-8E82-4052DCE8FF0A}" type="presOf" srcId="{627CABA1-CCE4-4053-AF8C-DBD3F86E5837}" destId="{E746DF9C-4010-40B5-88E0-7CE32EC46C6F}" srcOrd="0" destOrd="0" presId="urn:microsoft.com/office/officeart/2005/8/layout/default"/>
    <dgm:cxn modelId="{266673E0-68DF-45C3-91CF-AE2C5C753C9E}" srcId="{627CABA1-CCE4-4053-AF8C-DBD3F86E5837}" destId="{6CBF2521-08FC-44B3-889F-DB6006979F70}" srcOrd="0" destOrd="0" parTransId="{0FC83DF8-C7AA-4D95-8A17-64E9FB61A545}" sibTransId="{B0A5F2BC-C290-4686-BE78-81774B9341CA}"/>
    <dgm:cxn modelId="{E66543E5-C411-4E4E-86FA-B0CC801423D8}" srcId="{627CABA1-CCE4-4053-AF8C-DBD3F86E5837}" destId="{2E1E91FE-191E-4BF9-93AC-FB8CC5C549F7}" srcOrd="1" destOrd="0" parTransId="{EFD6C040-DDEC-485A-A64C-53FFD63CBBBF}" sibTransId="{CFEC1E9F-AE2F-4FB8-9EFA-8012BA819F5E}"/>
    <dgm:cxn modelId="{FA2DEB3E-D43A-4A8B-882C-E0694995473C}" type="presParOf" srcId="{E746DF9C-4010-40B5-88E0-7CE32EC46C6F}" destId="{8068A382-6D9A-4E75-B292-8EF4B155E683}" srcOrd="0" destOrd="0" presId="urn:microsoft.com/office/officeart/2005/8/layout/default"/>
    <dgm:cxn modelId="{8540D7BD-5EAA-463C-A214-C756410D5C8F}" type="presParOf" srcId="{E746DF9C-4010-40B5-88E0-7CE32EC46C6F}" destId="{FF3D91CC-9ED4-468C-963C-5D470AF7A5F1}" srcOrd="1" destOrd="0" presId="urn:microsoft.com/office/officeart/2005/8/layout/default"/>
    <dgm:cxn modelId="{AB46838B-A515-48C6-9C82-CB20FEA9C4DD}" type="presParOf" srcId="{E746DF9C-4010-40B5-88E0-7CE32EC46C6F}" destId="{F673A47A-4FA2-4F56-8690-8EBB34BB66D0}" srcOrd="2" destOrd="0" presId="urn:microsoft.com/office/officeart/2005/8/layout/default"/>
    <dgm:cxn modelId="{E0E7DA0E-B3C8-4349-B480-43196E89D777}" type="presParOf" srcId="{E746DF9C-4010-40B5-88E0-7CE32EC46C6F}" destId="{D11D9BC2-A753-4807-9890-52BC09093741}" srcOrd="3" destOrd="0" presId="urn:microsoft.com/office/officeart/2005/8/layout/default"/>
    <dgm:cxn modelId="{D5E08E4A-93BB-45CF-B944-CE5654C6591E}" type="presParOf" srcId="{E746DF9C-4010-40B5-88E0-7CE32EC46C6F}" destId="{FF591769-661F-495D-9672-6BCF6CFDD489}" srcOrd="4" destOrd="0" presId="urn:microsoft.com/office/officeart/2005/8/layout/default"/>
    <dgm:cxn modelId="{DF05FB24-A7F1-498E-8F91-B6A882F1366C}" type="presParOf" srcId="{E746DF9C-4010-40B5-88E0-7CE32EC46C6F}" destId="{9D4D6EB1-126C-4FA4-8A5B-7635D9763518}" srcOrd="5" destOrd="0" presId="urn:microsoft.com/office/officeart/2005/8/layout/default"/>
    <dgm:cxn modelId="{49634BF6-93E1-43E2-86C9-98CFB381A813}" type="presParOf" srcId="{E746DF9C-4010-40B5-88E0-7CE32EC46C6F}" destId="{4F1E67E3-EB39-4976-9C85-F00A5AFD44C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400" b="0" i="0" dirty="0">
              <a:latin typeface="Calibri"/>
              <a:cs typeface="Calibri"/>
            </a:rPr>
            <a:t>1</a:t>
          </a:r>
        </a:p>
      </dgm:t>
    </dgm:pt>
    <dgm:pt modelId="{1182BB0B-1652-E848-9216-4AAB542A05E8}" type="parTrans" cxnId="{5E457DD5-D245-CB40-BD77-49EDF54283B3}">
      <dgm:prSet/>
      <dgm:spPr/>
      <dgm:t>
        <a:bodyPr/>
        <a:lstStyle/>
        <a:p>
          <a:endParaRPr lang="nl-NL" b="0" i="0">
            <a:latin typeface="Calibri"/>
            <a:cs typeface="Calibri"/>
          </a:endParaRPr>
        </a:p>
      </dgm:t>
    </dgm:pt>
    <dgm:pt modelId="{889F8E04-4B78-874B-A20E-385B99CCB8D9}" type="sibTrans" cxnId="{5E457DD5-D245-CB40-BD77-49EDF54283B3}">
      <dgm:prSet/>
      <dgm:spPr/>
      <dgm:t>
        <a:bodyPr/>
        <a:lstStyle/>
        <a:p>
          <a:endParaRPr lang="nl-NL" b="0" i="0">
            <a:latin typeface="Calibri"/>
            <a:cs typeface="Calibri"/>
          </a:endParaRPr>
        </a:p>
      </dgm:t>
    </dgm:pt>
    <dgm:pt modelId="{072F194E-C723-F14A-9F90-685831B561C0}">
      <dgm:prSet phldrT="[Tekst]" custT="1"/>
      <dgm:spPr>
        <a:solidFill>
          <a:srgbClr val="21AFAD"/>
        </a:solidFill>
        <a:ln>
          <a:solidFill>
            <a:srgbClr val="21AFAD"/>
          </a:solidFill>
        </a:ln>
      </dgm:spPr>
      <dgm:t>
        <a:bodyPr/>
        <a:lstStyle/>
        <a:p>
          <a:r>
            <a:rPr lang="nl-NL" sz="1400" b="0" i="0" dirty="0">
              <a:latin typeface="Calibri"/>
              <a:cs typeface="Calibri"/>
            </a:rPr>
            <a:t>3</a:t>
          </a:r>
        </a:p>
      </dgm:t>
    </dgm:pt>
    <dgm:pt modelId="{1A542363-DA21-A648-B5D1-FC67F018B0EA}" type="parTrans" cxnId="{AD601306-2153-484E-9300-15C425CCB05F}">
      <dgm:prSet/>
      <dgm:spPr/>
      <dgm:t>
        <a:bodyPr/>
        <a:lstStyle/>
        <a:p>
          <a:endParaRPr lang="nl-NL" b="0" i="0">
            <a:latin typeface="Calibri"/>
            <a:cs typeface="Calibri"/>
          </a:endParaRPr>
        </a:p>
      </dgm:t>
    </dgm:pt>
    <dgm:pt modelId="{F476C111-24F0-7D46-84BE-96C7002706F2}" type="sibTrans" cxnId="{AD601306-2153-484E-9300-15C425CCB05F}">
      <dgm:prSet/>
      <dgm:spPr/>
      <dgm:t>
        <a:bodyPr/>
        <a:lstStyle/>
        <a:p>
          <a:endParaRPr lang="nl-NL" b="0" i="0">
            <a:latin typeface="Calibri"/>
            <a:cs typeface="Calibri"/>
          </a:endParaRPr>
        </a:p>
      </dgm:t>
    </dgm:pt>
    <dgm:pt modelId="{33EAA58C-C7A4-2240-A578-D9E3D24B2837}">
      <dgm:prSet phldrT="[Tekst]" custT="1"/>
      <dgm:spPr>
        <a:solidFill>
          <a:srgbClr val="FA923F"/>
        </a:solidFill>
        <a:ln>
          <a:solidFill>
            <a:srgbClr val="FA923F"/>
          </a:solidFill>
        </a:ln>
      </dgm:spPr>
      <dgm:t>
        <a:bodyPr/>
        <a:lstStyle/>
        <a:p>
          <a:r>
            <a:rPr lang="nl-NL" sz="1400" b="0" i="0" dirty="0">
              <a:latin typeface="Calibri"/>
              <a:cs typeface="Calibri"/>
            </a:rPr>
            <a:t>4</a:t>
          </a:r>
        </a:p>
      </dgm:t>
    </dgm:pt>
    <dgm:pt modelId="{376EDCEC-590F-5949-AD29-276AE769B6CD}" type="parTrans" cxnId="{3398162E-B2C7-374C-A42D-1CD4D3D4BE4C}">
      <dgm:prSet/>
      <dgm:spPr/>
      <dgm:t>
        <a:bodyPr/>
        <a:lstStyle/>
        <a:p>
          <a:endParaRPr lang="nl-NL" b="0" i="0">
            <a:latin typeface="Calibri"/>
            <a:cs typeface="Calibri"/>
          </a:endParaRPr>
        </a:p>
      </dgm:t>
    </dgm:pt>
    <dgm:pt modelId="{983403E1-06A9-C54F-960F-5D0F53E8099C}" type="sibTrans" cxnId="{3398162E-B2C7-374C-A42D-1CD4D3D4BE4C}">
      <dgm:prSet/>
      <dgm:spPr/>
      <dgm:t>
        <a:bodyPr/>
        <a:lstStyle/>
        <a:p>
          <a:endParaRPr lang="nl-NL"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dirty="0">
              <a:solidFill>
                <a:schemeClr val="tx1">
                  <a:lumMod val="90000"/>
                  <a:lumOff val="10000"/>
                </a:schemeClr>
              </a:solidFill>
              <a:latin typeface="Calibri Light"/>
              <a:cs typeface="Calibri Light"/>
            </a:rPr>
            <a:t>De Drivers</a:t>
          </a:r>
        </a:p>
      </dgm:t>
    </dgm:pt>
    <dgm:pt modelId="{532657F9-EEFB-CC4B-8008-847FE727E380}" type="parTrans" cxnId="{C7C488CB-7C3D-7642-87BE-1AF813B7D157}">
      <dgm:prSet/>
      <dgm:spPr/>
      <dgm:t>
        <a:bodyPr/>
        <a:lstStyle/>
        <a:p>
          <a:endParaRPr lang="nl-NL" b="0" i="0">
            <a:latin typeface="Calibri"/>
            <a:cs typeface="Calibri"/>
          </a:endParaRPr>
        </a:p>
      </dgm:t>
    </dgm:pt>
    <dgm:pt modelId="{F8A30564-C331-C24E-B858-90F2F1275A54}" type="sibTrans" cxnId="{C7C488CB-7C3D-7642-87BE-1AF813B7D157}">
      <dgm:prSet/>
      <dgm:spPr/>
      <dgm:t>
        <a:bodyPr/>
        <a:lstStyle/>
        <a:p>
          <a:endParaRPr lang="nl-NL" b="0" i="0">
            <a:latin typeface="Calibri"/>
            <a:cs typeface="Calibri"/>
          </a:endParaRPr>
        </a:p>
      </dgm:t>
    </dgm:pt>
    <dgm:pt modelId="{9CD45D3A-17F2-074E-B563-9000590F639A}">
      <dgm:prSet phldrT="[Tekst]" custT="1"/>
      <dgm:spPr>
        <a:ln>
          <a:solidFill>
            <a:srgbClr val="21AFAD"/>
          </a:solidFill>
        </a:ln>
      </dgm:spPr>
      <dgm:t>
        <a:bodyPr/>
        <a:lstStyle/>
        <a:p>
          <a:pPr>
            <a:buFontTx/>
            <a:buNone/>
          </a:pPr>
          <a:r>
            <a:rPr lang="nl-NL" sz="2000" dirty="0">
              <a:solidFill>
                <a:schemeClr val="tx1">
                  <a:lumMod val="90000"/>
                  <a:lumOff val="10000"/>
                </a:schemeClr>
              </a:solidFill>
              <a:latin typeface="Calibri Light"/>
              <a:cs typeface="Calibri Light"/>
            </a:rPr>
            <a:t>Mission en </a:t>
          </a:r>
          <a:r>
            <a:rPr lang="nl-NL" sz="2000" dirty="0" err="1">
              <a:solidFill>
                <a:schemeClr val="tx1">
                  <a:lumMod val="90000"/>
                  <a:lumOff val="10000"/>
                </a:schemeClr>
              </a:solidFill>
              <a:latin typeface="Calibri Light"/>
              <a:cs typeface="Calibri Light"/>
            </a:rPr>
            <a:t>Capability</a:t>
          </a:r>
          <a:endParaRPr lang="nl-NL" sz="2000" dirty="0">
            <a:solidFill>
              <a:schemeClr val="tx1">
                <a:lumMod val="90000"/>
                <a:lumOff val="10000"/>
              </a:schemeClr>
            </a:solidFill>
            <a:latin typeface="Calibri Light"/>
            <a:cs typeface="Calibri Light"/>
          </a:endParaRPr>
        </a:p>
      </dgm:t>
    </dgm:pt>
    <dgm:pt modelId="{0A647E94-4999-004C-9C08-88B753A6438A}" type="parTrans" cxnId="{9D2179D6-DA4A-0F4E-9EC8-D52F4E3E70C2}">
      <dgm:prSet/>
      <dgm:spPr/>
      <dgm:t>
        <a:bodyPr/>
        <a:lstStyle/>
        <a:p>
          <a:endParaRPr lang="nl-NL" b="0" i="0">
            <a:latin typeface="Calibri"/>
            <a:cs typeface="Calibri"/>
          </a:endParaRPr>
        </a:p>
      </dgm:t>
    </dgm:pt>
    <dgm:pt modelId="{29FBCE11-6ACD-C444-AB76-2521AE12B7BB}" type="sibTrans" cxnId="{9D2179D6-DA4A-0F4E-9EC8-D52F4E3E70C2}">
      <dgm:prSet/>
      <dgm:spPr/>
      <dgm:t>
        <a:bodyPr/>
        <a:lstStyle/>
        <a:p>
          <a:endParaRPr lang="nl-NL" b="0" i="0">
            <a:latin typeface="Calibri"/>
            <a:cs typeface="Calibri"/>
          </a:endParaRPr>
        </a:p>
      </dgm:t>
    </dgm:pt>
    <dgm:pt modelId="{C19951B7-166B-E44C-90C1-CFB9615A7DE2}">
      <dgm:prSet custT="1"/>
      <dgm:spPr>
        <a:ln>
          <a:solidFill>
            <a:srgbClr val="FA923F"/>
          </a:solidFill>
        </a:ln>
      </dgm:spPr>
      <dgm:t>
        <a:bodyPr/>
        <a:lstStyle/>
        <a:p>
          <a:pPr>
            <a:buFontTx/>
            <a:buNone/>
          </a:pPr>
          <a:r>
            <a:rPr lang="nl-NL" sz="2000" b="1" i="1" dirty="0">
              <a:solidFill>
                <a:schemeClr val="accent6"/>
              </a:solidFill>
              <a:latin typeface="Calibri"/>
              <a:cs typeface="Calibri"/>
            </a:rPr>
            <a:t>Sturing van de informatievoorziening</a:t>
          </a:r>
        </a:p>
      </dgm:t>
    </dgm:pt>
    <dgm:pt modelId="{3D5D05EE-9FC3-9B43-B5A3-F55D3861E862}" type="parTrans" cxnId="{D0CBFEAA-BF91-BB4B-8F91-0B58AC9D177F}">
      <dgm:prSet/>
      <dgm:spPr/>
      <dgm:t>
        <a:bodyPr/>
        <a:lstStyle/>
        <a:p>
          <a:endParaRPr lang="nl-NL" b="0" i="0">
            <a:latin typeface="Calibri"/>
            <a:cs typeface="Calibri"/>
          </a:endParaRPr>
        </a:p>
      </dgm:t>
    </dgm:pt>
    <dgm:pt modelId="{653CACD2-F508-7345-8E0D-9E0B3D2A9917}" type="sibTrans" cxnId="{D0CBFEAA-BF91-BB4B-8F91-0B58AC9D177F}">
      <dgm:prSet/>
      <dgm:spPr/>
      <dgm:t>
        <a:bodyPr/>
        <a:lstStyle/>
        <a:p>
          <a:endParaRPr lang="nl-NL" b="0" i="0">
            <a:latin typeface="Calibri"/>
            <a:cs typeface="Calibri"/>
          </a:endParaRPr>
        </a:p>
      </dgm:t>
    </dgm:pt>
    <dgm:pt modelId="{14DBC319-C6F3-864F-A294-6FB506E50286}">
      <dgm:prSet phldrT="[Tekst]" custT="1"/>
      <dgm:spPr>
        <a:ln>
          <a:solidFill>
            <a:schemeClr val="accent1"/>
          </a:solidFill>
        </a:ln>
      </dgm:spPr>
      <dgm:t>
        <a:bodyPr/>
        <a:lstStyle/>
        <a:p>
          <a:pPr>
            <a:buFontTx/>
            <a:buNone/>
          </a:pPr>
          <a:r>
            <a:rPr lang="nl-NL" sz="1400" dirty="0">
              <a:solidFill>
                <a:schemeClr val="bg1"/>
              </a:solidFill>
              <a:latin typeface="Calibri Light"/>
              <a:cs typeface="Calibri Light"/>
            </a:rPr>
            <a:t>2</a:t>
          </a:r>
        </a:p>
      </dgm:t>
    </dgm:pt>
    <dgm:pt modelId="{8032BEAD-29DF-CD4C-A8EA-9C6449690FC3}" type="parTrans" cxnId="{F03F33BB-5B2D-3D42-B3FA-3CCF0633E8BD}">
      <dgm:prSet/>
      <dgm:spPr/>
      <dgm:t>
        <a:bodyPr/>
        <a:lstStyle/>
        <a:p>
          <a:endParaRPr lang="nl-NL"/>
        </a:p>
      </dgm:t>
    </dgm:pt>
    <dgm:pt modelId="{002DD2C3-3251-9041-BAF6-37D2FE0BC744}" type="sibTrans" cxnId="{F03F33BB-5B2D-3D42-B3FA-3CCF0633E8BD}">
      <dgm:prSet/>
      <dgm:spPr/>
      <dgm:t>
        <a:bodyPr/>
        <a:lstStyle/>
        <a:p>
          <a:endParaRPr lang="nl-NL"/>
        </a:p>
      </dgm:t>
    </dgm:pt>
    <dgm:pt modelId="{3C6F3CD3-1BF8-744A-9384-6E2CED0B0455}">
      <dgm:prSet phldrT="[Tekst]" custT="1"/>
      <dgm:spPr>
        <a:ln>
          <a:solidFill>
            <a:schemeClr val="accent1"/>
          </a:solidFill>
        </a:ln>
      </dgm:spPr>
      <dgm:t>
        <a:bodyPr/>
        <a:lstStyle/>
        <a:p>
          <a:pPr>
            <a:buFontTx/>
            <a:buNone/>
          </a:pPr>
          <a:r>
            <a:rPr lang="nl-NL" sz="2000" dirty="0" err="1">
              <a:solidFill>
                <a:schemeClr val="tx1">
                  <a:lumMod val="90000"/>
                  <a:lumOff val="10000"/>
                </a:schemeClr>
              </a:solidFill>
              <a:latin typeface="Calibri Light"/>
              <a:cs typeface="Calibri Light"/>
            </a:rPr>
            <a:t>Need</a:t>
          </a:r>
          <a:r>
            <a:rPr lang="nl-NL" sz="2000" dirty="0">
              <a:solidFill>
                <a:schemeClr val="tx1">
                  <a:lumMod val="90000"/>
                  <a:lumOff val="10000"/>
                </a:schemeClr>
              </a:solidFill>
              <a:latin typeface="Calibri Light"/>
              <a:cs typeface="Calibri Light"/>
            </a:rPr>
            <a:t> en Value</a:t>
          </a:r>
        </a:p>
      </dgm:t>
    </dgm:pt>
    <dgm:pt modelId="{A6DAFD8C-504A-6448-8998-21E8CEDE6664}" type="parTrans" cxnId="{B944E57D-DE45-344D-9A07-A4809354DC89}">
      <dgm:prSet/>
      <dgm:spPr/>
      <dgm:t>
        <a:bodyPr/>
        <a:lstStyle/>
        <a:p>
          <a:endParaRPr lang="nl-NL"/>
        </a:p>
      </dgm:t>
    </dgm:pt>
    <dgm:pt modelId="{DFEF321D-8973-284D-92CB-E84208EB75F4}" type="sibTrans" cxnId="{B944E57D-DE45-344D-9A07-A4809354DC89}">
      <dgm:prSet/>
      <dgm:spPr/>
      <dgm:t>
        <a:bodyPr/>
        <a:lstStyle/>
        <a:p>
          <a:endParaRPr lang="nl-NL"/>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4">
        <dgm:presLayoutVars>
          <dgm:chMax val="1"/>
          <dgm:bulletEnabled val="1"/>
        </dgm:presLayoutVars>
      </dgm:prSet>
      <dgm:spPr/>
    </dgm:pt>
    <dgm:pt modelId="{7B9D288A-6BD2-1A40-B0B9-E3FE85D83ED6}" type="pres">
      <dgm:prSet presAssocID="{D040A011-DBC8-444C-B5B4-237888B13048}" presName="descendantText" presStyleLbl="alignAcc1" presStyleIdx="0" presStyleCnt="4">
        <dgm:presLayoutVars>
          <dgm:bulletEnabled val="1"/>
        </dgm:presLayoutVars>
      </dgm:prSet>
      <dgm:spPr/>
    </dgm:pt>
    <dgm:pt modelId="{89CB6960-96C0-A84D-A63F-C62444D77939}" type="pres">
      <dgm:prSet presAssocID="{889F8E04-4B78-874B-A20E-385B99CCB8D9}" presName="sp" presStyleCnt="0"/>
      <dgm:spPr/>
    </dgm:pt>
    <dgm:pt modelId="{502B4E16-5007-6448-9341-7B84F3D3C21C}" type="pres">
      <dgm:prSet presAssocID="{14DBC319-C6F3-864F-A294-6FB506E50286}" presName="composite" presStyleCnt="0"/>
      <dgm:spPr/>
    </dgm:pt>
    <dgm:pt modelId="{DE8ECE90-47FD-0C4A-9511-706CAB7499F5}" type="pres">
      <dgm:prSet presAssocID="{14DBC319-C6F3-864F-A294-6FB506E50286}" presName="parentText" presStyleLbl="alignNode1" presStyleIdx="1" presStyleCnt="4">
        <dgm:presLayoutVars>
          <dgm:chMax val="1"/>
          <dgm:bulletEnabled val="1"/>
        </dgm:presLayoutVars>
      </dgm:prSet>
      <dgm:spPr/>
    </dgm:pt>
    <dgm:pt modelId="{F1D8B78B-6F12-3B4D-9F53-7027B31DB189}" type="pres">
      <dgm:prSet presAssocID="{14DBC319-C6F3-864F-A294-6FB506E50286}" presName="descendantText" presStyleLbl="alignAcc1" presStyleIdx="1" presStyleCnt="4">
        <dgm:presLayoutVars>
          <dgm:bulletEnabled val="1"/>
        </dgm:presLayoutVars>
      </dgm:prSet>
      <dgm:spPr/>
    </dgm:pt>
    <dgm:pt modelId="{0FF4BE73-70D0-F54D-854F-31E68E1C304B}" type="pres">
      <dgm:prSet presAssocID="{002DD2C3-3251-9041-BAF6-37D2FE0BC744}"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2" presStyleCnt="4">
        <dgm:presLayoutVars>
          <dgm:chMax val="1"/>
          <dgm:bulletEnabled val="1"/>
        </dgm:presLayoutVars>
      </dgm:prSet>
      <dgm:spPr/>
    </dgm:pt>
    <dgm:pt modelId="{5E2127FE-E7D9-4246-9D6A-556073ED5070}" type="pres">
      <dgm:prSet presAssocID="{072F194E-C723-F14A-9F90-685831B561C0}" presName="descendantText" presStyleLbl="alignAcc1" presStyleIdx="2" presStyleCnt="4">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3" presStyleCnt="4">
        <dgm:presLayoutVars>
          <dgm:chMax val="1"/>
          <dgm:bulletEnabled val="1"/>
        </dgm:presLayoutVars>
      </dgm:prSet>
      <dgm:spPr/>
    </dgm:pt>
    <dgm:pt modelId="{9ACF0CF1-DE3C-8F43-82BE-A592E48C9D53}" type="pres">
      <dgm:prSet presAssocID="{33EAA58C-C7A4-2240-A578-D9E3D24B2837}" presName="descendantText" presStyleLbl="alignAcc1" presStyleIdx="3" presStyleCnt="4">
        <dgm:presLayoutVars>
          <dgm:bulletEnabled val="1"/>
        </dgm:presLayoutVars>
      </dgm:prSet>
      <dgm:spPr/>
    </dgm:pt>
  </dgm:ptLst>
  <dgm:cxnLst>
    <dgm:cxn modelId="{18CC0C04-2F98-DB49-BACE-2FD4D89C6F04}" type="presOf" srcId="{33EAA58C-C7A4-2240-A578-D9E3D24B2837}" destId="{EC7AE2EA-06FF-C547-9434-EF0B82BECBDA}" srcOrd="0" destOrd="0" presId="urn:microsoft.com/office/officeart/2005/8/layout/chevron2"/>
    <dgm:cxn modelId="{AD601306-2153-484E-9300-15C425CCB05F}" srcId="{280C3EFF-4EE0-F343-8EA9-4D87E673FA89}" destId="{072F194E-C723-F14A-9F90-685831B561C0}" srcOrd="2" destOrd="0" parTransId="{1A542363-DA21-A648-B5D1-FC67F018B0EA}" sibTransId="{F476C111-24F0-7D46-84BE-96C7002706F2}"/>
    <dgm:cxn modelId="{3398162E-B2C7-374C-A42D-1CD4D3D4BE4C}" srcId="{280C3EFF-4EE0-F343-8EA9-4D87E673FA89}" destId="{33EAA58C-C7A4-2240-A578-D9E3D24B2837}" srcOrd="3" destOrd="0" parTransId="{376EDCEC-590F-5949-AD29-276AE769B6CD}" sibTransId="{983403E1-06A9-C54F-960F-5D0F53E8099C}"/>
    <dgm:cxn modelId="{05C52F68-6A4E-0C46-9CFF-8E85B1461772}" type="presOf" srcId="{C19951B7-166B-E44C-90C1-CFB9615A7DE2}" destId="{9ACF0CF1-DE3C-8F43-82BE-A592E48C9D53}" srcOrd="0" destOrd="0" presId="urn:microsoft.com/office/officeart/2005/8/layout/chevron2"/>
    <dgm:cxn modelId="{9FD2AB6E-BB48-A84C-A9A5-463575739B73}" type="presOf" srcId="{280C3EFF-4EE0-F343-8EA9-4D87E673FA89}" destId="{F03E87A8-4424-174D-9BEE-A018C9E9E143}" srcOrd="0" destOrd="0" presId="urn:microsoft.com/office/officeart/2005/8/layout/chevron2"/>
    <dgm:cxn modelId="{B944E57D-DE45-344D-9A07-A4809354DC89}" srcId="{14DBC319-C6F3-864F-A294-6FB506E50286}" destId="{3C6F3CD3-1BF8-744A-9384-6E2CED0B0455}" srcOrd="0" destOrd="0" parTransId="{A6DAFD8C-504A-6448-8998-21E8CEDE6664}" sibTransId="{DFEF321D-8973-284D-92CB-E84208EB75F4}"/>
    <dgm:cxn modelId="{1B7CE18F-3EDF-5F40-9C01-D898982A6975}" type="presOf" srcId="{3C6F3CD3-1BF8-744A-9384-6E2CED0B0455}" destId="{F1D8B78B-6F12-3B4D-9F53-7027B31DB189}" srcOrd="0" destOrd="0" presId="urn:microsoft.com/office/officeart/2005/8/layout/chevron2"/>
    <dgm:cxn modelId="{575C8991-EBC4-6440-BC8C-7BFD538E20A3}" type="presOf" srcId="{D040A011-DBC8-444C-B5B4-237888B13048}" destId="{B2958CAC-D613-0141-A59A-C583001E135C}" srcOrd="0" destOrd="0" presId="urn:microsoft.com/office/officeart/2005/8/layout/chevron2"/>
    <dgm:cxn modelId="{A196F6A2-FC31-8343-B015-B252655D51E8}" type="presOf" srcId="{DA1C2FB0-0DF8-B147-B3D9-46CBF06E4EB0}" destId="{7B9D288A-6BD2-1A40-B0B9-E3FE85D83ED6}"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03F33BB-5B2D-3D42-B3FA-3CCF0633E8BD}" srcId="{280C3EFF-4EE0-F343-8EA9-4D87E673FA89}" destId="{14DBC319-C6F3-864F-A294-6FB506E50286}" srcOrd="1" destOrd="0" parTransId="{8032BEAD-29DF-CD4C-A8EA-9C6449690FC3}" sibTransId="{002DD2C3-3251-9041-BAF6-37D2FE0BC744}"/>
    <dgm:cxn modelId="{76C5FAC9-8054-1E44-967E-3C3B3C07EC9B}" type="presOf" srcId="{14DBC319-C6F3-864F-A294-6FB506E50286}" destId="{DE8ECE90-47FD-0C4A-9511-706CAB7499F5}"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E0607EF1-8E67-3E46-B246-A6E1F9D7FC98}" type="presOf" srcId="{072F194E-C723-F14A-9F90-685831B561C0}" destId="{768AD8B4-E2C9-FF46-959B-FF489DCFBDE1}" srcOrd="0" destOrd="0" presId="urn:microsoft.com/office/officeart/2005/8/layout/chevron2"/>
    <dgm:cxn modelId="{1175DDF8-BC39-954D-B2C2-08B39599CBE8}" type="presOf" srcId="{9CD45D3A-17F2-074E-B563-9000590F639A}" destId="{5E2127FE-E7D9-4246-9D6A-556073ED5070}" srcOrd="0" destOrd="0" presId="urn:microsoft.com/office/officeart/2005/8/layout/chevron2"/>
    <dgm:cxn modelId="{8BF99D4D-B04E-1A45-B899-4586B5721C07}" type="presParOf" srcId="{F03E87A8-4424-174D-9BEE-A018C9E9E143}" destId="{3A6AEAF7-9093-9A42-A9FF-D982D623ED9E}" srcOrd="0" destOrd="0" presId="urn:microsoft.com/office/officeart/2005/8/layout/chevron2"/>
    <dgm:cxn modelId="{BC9B5581-8F91-074F-B997-346257408513}" type="presParOf" srcId="{3A6AEAF7-9093-9A42-A9FF-D982D623ED9E}" destId="{B2958CAC-D613-0141-A59A-C583001E135C}" srcOrd="0" destOrd="0" presId="urn:microsoft.com/office/officeart/2005/8/layout/chevron2"/>
    <dgm:cxn modelId="{A87973AD-0349-A64D-BF36-D6CC283369B8}" type="presParOf" srcId="{3A6AEAF7-9093-9A42-A9FF-D982D623ED9E}" destId="{7B9D288A-6BD2-1A40-B0B9-E3FE85D83ED6}" srcOrd="1" destOrd="0" presId="urn:microsoft.com/office/officeart/2005/8/layout/chevron2"/>
    <dgm:cxn modelId="{DD3C9F3E-E1C8-A245-A427-D164F81B11CE}" type="presParOf" srcId="{F03E87A8-4424-174D-9BEE-A018C9E9E143}" destId="{89CB6960-96C0-A84D-A63F-C62444D77939}" srcOrd="1" destOrd="0" presId="urn:microsoft.com/office/officeart/2005/8/layout/chevron2"/>
    <dgm:cxn modelId="{FF923B3C-C4FB-474E-9179-408A92875409}" type="presParOf" srcId="{F03E87A8-4424-174D-9BEE-A018C9E9E143}" destId="{502B4E16-5007-6448-9341-7B84F3D3C21C}" srcOrd="2" destOrd="0" presId="urn:microsoft.com/office/officeart/2005/8/layout/chevron2"/>
    <dgm:cxn modelId="{E88FB004-987B-2C40-8563-02B5DFF911D6}" type="presParOf" srcId="{502B4E16-5007-6448-9341-7B84F3D3C21C}" destId="{DE8ECE90-47FD-0C4A-9511-706CAB7499F5}" srcOrd="0" destOrd="0" presId="urn:microsoft.com/office/officeart/2005/8/layout/chevron2"/>
    <dgm:cxn modelId="{D926F290-64CA-214E-AF79-DF3DB1AB3D54}" type="presParOf" srcId="{502B4E16-5007-6448-9341-7B84F3D3C21C}" destId="{F1D8B78B-6F12-3B4D-9F53-7027B31DB189}" srcOrd="1" destOrd="0" presId="urn:microsoft.com/office/officeart/2005/8/layout/chevron2"/>
    <dgm:cxn modelId="{D703A1C2-B2B2-FA42-A53A-E9AED3EDE0A1}" type="presParOf" srcId="{F03E87A8-4424-174D-9BEE-A018C9E9E143}" destId="{0FF4BE73-70D0-F54D-854F-31E68E1C304B}" srcOrd="3" destOrd="0" presId="urn:microsoft.com/office/officeart/2005/8/layout/chevron2"/>
    <dgm:cxn modelId="{70FFCA00-ECBA-564B-9F39-FE590CADCC95}" type="presParOf" srcId="{F03E87A8-4424-174D-9BEE-A018C9E9E143}" destId="{6A6CF363-EAA0-3240-89A2-1D30B4EB5312}" srcOrd="4" destOrd="0" presId="urn:microsoft.com/office/officeart/2005/8/layout/chevron2"/>
    <dgm:cxn modelId="{25717D3D-C0B5-6843-9C76-E87D4DB8813F}" type="presParOf" srcId="{6A6CF363-EAA0-3240-89A2-1D30B4EB5312}" destId="{768AD8B4-E2C9-FF46-959B-FF489DCFBDE1}" srcOrd="0" destOrd="0" presId="urn:microsoft.com/office/officeart/2005/8/layout/chevron2"/>
    <dgm:cxn modelId="{0709F3BB-7C85-3F45-AFCA-A9747266D491}" type="presParOf" srcId="{6A6CF363-EAA0-3240-89A2-1D30B4EB5312}" destId="{5E2127FE-E7D9-4246-9D6A-556073ED5070}" srcOrd="1" destOrd="0" presId="urn:microsoft.com/office/officeart/2005/8/layout/chevron2"/>
    <dgm:cxn modelId="{2C23C176-0FDF-184B-91D8-AAD17D1A0422}" type="presParOf" srcId="{F03E87A8-4424-174D-9BEE-A018C9E9E143}" destId="{D6892F63-7FB1-D749-8FC5-1186466B4B7A}" srcOrd="5" destOrd="0" presId="urn:microsoft.com/office/officeart/2005/8/layout/chevron2"/>
    <dgm:cxn modelId="{4865520E-EBFC-2F48-AD3B-1FD87400E8DE}" type="presParOf" srcId="{F03E87A8-4424-174D-9BEE-A018C9E9E143}" destId="{5D15E8E0-A38C-7A4D-B5EF-36A1E468F5BB}" srcOrd="6" destOrd="0" presId="urn:microsoft.com/office/officeart/2005/8/layout/chevron2"/>
    <dgm:cxn modelId="{1214339B-768B-0D44-93F6-BA530FF23AEE}" type="presParOf" srcId="{5D15E8E0-A38C-7A4D-B5EF-36A1E468F5BB}" destId="{EC7AE2EA-06FF-C547-9434-EF0B82BECBDA}" srcOrd="0" destOrd="0" presId="urn:microsoft.com/office/officeart/2005/8/layout/chevron2"/>
    <dgm:cxn modelId="{EDE7892B-4A8C-4841-8F18-B615EF78509A}" type="presParOf" srcId="{5D15E8E0-A38C-7A4D-B5EF-36A1E468F5BB}" destId="{9ACF0CF1-DE3C-8F43-82BE-A592E48C9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924A8856-AC3B-D744-9FB3-9944B700CBBA}" type="doc">
      <dgm:prSet loTypeId="urn:microsoft.com/office/officeart/2005/8/layout/chevron1" loCatId="" qsTypeId="urn:microsoft.com/office/officeart/2005/8/quickstyle/simple1" qsCatId="simple" csTypeId="urn:microsoft.com/office/officeart/2005/8/colors/accent1_2" csCatId="accent1" phldr="1"/>
      <dgm:spPr/>
    </dgm:pt>
    <dgm:pt modelId="{8720CE52-58F4-5640-90B4-D5701A43AEB0}">
      <dgm:prSet phldrT="[Tekst]"/>
      <dgm:spPr>
        <a:ln w="9525" cmpd="sng">
          <a:solidFill>
            <a:schemeClr val="bg2"/>
          </a:solidFill>
        </a:ln>
      </dgm:spPr>
      <dgm:t>
        <a:bodyPr/>
        <a:lstStyle/>
        <a:p>
          <a:r>
            <a:rPr lang="nl-NL"/>
            <a:t>proces</a:t>
          </a:r>
        </a:p>
      </dgm:t>
    </dgm:pt>
    <dgm:pt modelId="{09DDD86B-6AB7-3C46-9A30-0013B20E6974}" type="parTrans" cxnId="{490E0075-57C0-BE44-86EA-4A315D5F6A4C}">
      <dgm:prSet/>
      <dgm:spPr/>
      <dgm:t>
        <a:bodyPr/>
        <a:lstStyle/>
        <a:p>
          <a:endParaRPr lang="nl-NL"/>
        </a:p>
      </dgm:t>
    </dgm:pt>
    <dgm:pt modelId="{E3F780D3-EDF9-6245-BC18-2A874A5EC9C8}" type="sibTrans" cxnId="{490E0075-57C0-BE44-86EA-4A315D5F6A4C}">
      <dgm:prSet/>
      <dgm:spPr/>
      <dgm:t>
        <a:bodyPr/>
        <a:lstStyle/>
        <a:p>
          <a:endParaRPr lang="nl-NL"/>
        </a:p>
      </dgm:t>
    </dgm:pt>
    <dgm:pt modelId="{0D01F9B0-DC8E-A74E-8AA5-83C215BFFCB7}">
      <dgm:prSet phldrT="[Tekst]"/>
      <dgm:spPr>
        <a:ln w="9525" cmpd="sng">
          <a:solidFill>
            <a:schemeClr val="bg2"/>
          </a:solidFill>
        </a:ln>
      </dgm:spPr>
      <dgm:t>
        <a:bodyPr/>
        <a:lstStyle/>
        <a:p>
          <a:r>
            <a:rPr lang="nl-NL"/>
            <a:t>proces</a:t>
          </a:r>
        </a:p>
      </dgm:t>
    </dgm:pt>
    <dgm:pt modelId="{7A1AC2A0-0B74-5C44-88F2-ABD037ACCFD0}" type="parTrans" cxnId="{F52CF4EA-1326-394E-B25E-C07CB7D0DD2F}">
      <dgm:prSet/>
      <dgm:spPr/>
      <dgm:t>
        <a:bodyPr/>
        <a:lstStyle/>
        <a:p>
          <a:endParaRPr lang="nl-NL"/>
        </a:p>
      </dgm:t>
    </dgm:pt>
    <dgm:pt modelId="{9A6F3B66-C61E-C445-B71A-E1EE3475FF4F}" type="sibTrans" cxnId="{F52CF4EA-1326-394E-B25E-C07CB7D0DD2F}">
      <dgm:prSet/>
      <dgm:spPr/>
      <dgm:t>
        <a:bodyPr/>
        <a:lstStyle/>
        <a:p>
          <a:endParaRPr lang="nl-NL"/>
        </a:p>
      </dgm:t>
    </dgm:pt>
    <dgm:pt modelId="{0141202C-B4AE-C84E-828B-249F6D4F6C37}">
      <dgm:prSet phldrT="[Tekst]"/>
      <dgm:spPr>
        <a:ln w="9525" cmpd="sng">
          <a:solidFill>
            <a:schemeClr val="bg2"/>
          </a:solidFill>
        </a:ln>
      </dgm:spPr>
      <dgm:t>
        <a:bodyPr/>
        <a:lstStyle/>
        <a:p>
          <a:r>
            <a:rPr lang="nl-NL"/>
            <a:t>proces</a:t>
          </a:r>
        </a:p>
      </dgm:t>
    </dgm:pt>
    <dgm:pt modelId="{02625FD9-E90A-954C-99D4-4D0BE0BC113D}" type="parTrans" cxnId="{C6A795B9-AB3B-8A42-9131-31A385407D38}">
      <dgm:prSet/>
      <dgm:spPr/>
      <dgm:t>
        <a:bodyPr/>
        <a:lstStyle/>
        <a:p>
          <a:endParaRPr lang="nl-NL"/>
        </a:p>
      </dgm:t>
    </dgm:pt>
    <dgm:pt modelId="{8EE64D65-04EB-EC4A-88B8-B914980C44C1}" type="sibTrans" cxnId="{C6A795B9-AB3B-8A42-9131-31A385407D38}">
      <dgm:prSet/>
      <dgm:spPr/>
      <dgm:t>
        <a:bodyPr/>
        <a:lstStyle/>
        <a:p>
          <a:endParaRPr lang="nl-NL"/>
        </a:p>
      </dgm:t>
    </dgm:pt>
    <dgm:pt modelId="{2B86EBF4-2919-F74E-9F70-8E54A9386C9C}" type="pres">
      <dgm:prSet presAssocID="{924A8856-AC3B-D744-9FB3-9944B700CBBA}" presName="Name0" presStyleCnt="0">
        <dgm:presLayoutVars>
          <dgm:dir/>
          <dgm:animLvl val="lvl"/>
          <dgm:resizeHandles val="exact"/>
        </dgm:presLayoutVars>
      </dgm:prSet>
      <dgm:spPr/>
    </dgm:pt>
    <dgm:pt modelId="{E8BD16CB-7CAF-A144-AF69-07FC13097597}" type="pres">
      <dgm:prSet presAssocID="{8720CE52-58F4-5640-90B4-D5701A43AEB0}" presName="parTxOnly" presStyleLbl="node1" presStyleIdx="0" presStyleCnt="3">
        <dgm:presLayoutVars>
          <dgm:chMax val="0"/>
          <dgm:chPref val="0"/>
          <dgm:bulletEnabled val="1"/>
        </dgm:presLayoutVars>
      </dgm:prSet>
      <dgm:spPr/>
    </dgm:pt>
    <dgm:pt modelId="{83453854-71EE-E94A-B7A4-92178B86BF79}" type="pres">
      <dgm:prSet presAssocID="{E3F780D3-EDF9-6245-BC18-2A874A5EC9C8}" presName="parTxOnlySpace" presStyleCnt="0"/>
      <dgm:spPr/>
    </dgm:pt>
    <dgm:pt modelId="{0F1168B1-6CD5-244D-9DB5-6C872A2A63AA}" type="pres">
      <dgm:prSet presAssocID="{0D01F9B0-DC8E-A74E-8AA5-83C215BFFCB7}" presName="parTxOnly" presStyleLbl="node1" presStyleIdx="1" presStyleCnt="3">
        <dgm:presLayoutVars>
          <dgm:chMax val="0"/>
          <dgm:chPref val="0"/>
          <dgm:bulletEnabled val="1"/>
        </dgm:presLayoutVars>
      </dgm:prSet>
      <dgm:spPr/>
    </dgm:pt>
    <dgm:pt modelId="{4385F70B-895A-D243-9A93-6A65F6A7B1CD}" type="pres">
      <dgm:prSet presAssocID="{9A6F3B66-C61E-C445-B71A-E1EE3475FF4F}" presName="parTxOnlySpace" presStyleCnt="0"/>
      <dgm:spPr/>
    </dgm:pt>
    <dgm:pt modelId="{4F7EECE9-C321-5F4F-A387-5C997B4D70F6}" type="pres">
      <dgm:prSet presAssocID="{0141202C-B4AE-C84E-828B-249F6D4F6C37}" presName="parTxOnly" presStyleLbl="node1" presStyleIdx="2" presStyleCnt="3">
        <dgm:presLayoutVars>
          <dgm:chMax val="0"/>
          <dgm:chPref val="0"/>
          <dgm:bulletEnabled val="1"/>
        </dgm:presLayoutVars>
      </dgm:prSet>
      <dgm:spPr/>
    </dgm:pt>
  </dgm:ptLst>
  <dgm:cxnLst>
    <dgm:cxn modelId="{7AA51509-2DDF-E249-87B7-BF4EE86CDE80}" type="presOf" srcId="{0D01F9B0-DC8E-A74E-8AA5-83C215BFFCB7}" destId="{0F1168B1-6CD5-244D-9DB5-6C872A2A63AA}" srcOrd="0" destOrd="0" presId="urn:microsoft.com/office/officeart/2005/8/layout/chevron1"/>
    <dgm:cxn modelId="{7476BB4E-D79F-574A-BBB5-E78B602706C4}" type="presOf" srcId="{8720CE52-58F4-5640-90B4-D5701A43AEB0}" destId="{E8BD16CB-7CAF-A144-AF69-07FC13097597}" srcOrd="0" destOrd="0" presId="urn:microsoft.com/office/officeart/2005/8/layout/chevron1"/>
    <dgm:cxn modelId="{490E0075-57C0-BE44-86EA-4A315D5F6A4C}" srcId="{924A8856-AC3B-D744-9FB3-9944B700CBBA}" destId="{8720CE52-58F4-5640-90B4-D5701A43AEB0}" srcOrd="0" destOrd="0" parTransId="{09DDD86B-6AB7-3C46-9A30-0013B20E6974}" sibTransId="{E3F780D3-EDF9-6245-BC18-2A874A5EC9C8}"/>
    <dgm:cxn modelId="{1D6C8384-8EC5-AA47-80D6-78F226004385}" type="presOf" srcId="{0141202C-B4AE-C84E-828B-249F6D4F6C37}" destId="{4F7EECE9-C321-5F4F-A387-5C997B4D70F6}" srcOrd="0" destOrd="0" presId="urn:microsoft.com/office/officeart/2005/8/layout/chevron1"/>
    <dgm:cxn modelId="{C6A795B9-AB3B-8A42-9131-31A385407D38}" srcId="{924A8856-AC3B-D744-9FB3-9944B700CBBA}" destId="{0141202C-B4AE-C84E-828B-249F6D4F6C37}" srcOrd="2" destOrd="0" parTransId="{02625FD9-E90A-954C-99D4-4D0BE0BC113D}" sibTransId="{8EE64D65-04EB-EC4A-88B8-B914980C44C1}"/>
    <dgm:cxn modelId="{F52CF4EA-1326-394E-B25E-C07CB7D0DD2F}" srcId="{924A8856-AC3B-D744-9FB3-9944B700CBBA}" destId="{0D01F9B0-DC8E-A74E-8AA5-83C215BFFCB7}" srcOrd="1" destOrd="0" parTransId="{7A1AC2A0-0B74-5C44-88F2-ABD037ACCFD0}" sibTransId="{9A6F3B66-C61E-C445-B71A-E1EE3475FF4F}"/>
    <dgm:cxn modelId="{4F37A8ED-2D72-7B46-B19A-37597E6A5679}" type="presOf" srcId="{924A8856-AC3B-D744-9FB3-9944B700CBBA}" destId="{2B86EBF4-2919-F74E-9F70-8E54A9386C9C}" srcOrd="0" destOrd="0" presId="urn:microsoft.com/office/officeart/2005/8/layout/chevron1"/>
    <dgm:cxn modelId="{508318F7-4C1D-4243-8174-92AE27D3F417}" type="presParOf" srcId="{2B86EBF4-2919-F74E-9F70-8E54A9386C9C}" destId="{E8BD16CB-7CAF-A144-AF69-07FC13097597}" srcOrd="0" destOrd="0" presId="urn:microsoft.com/office/officeart/2005/8/layout/chevron1"/>
    <dgm:cxn modelId="{073E0B10-BA68-D444-AB35-7D99818EB775}" type="presParOf" srcId="{2B86EBF4-2919-F74E-9F70-8E54A9386C9C}" destId="{83453854-71EE-E94A-B7A4-92178B86BF79}" srcOrd="1" destOrd="0" presId="urn:microsoft.com/office/officeart/2005/8/layout/chevron1"/>
    <dgm:cxn modelId="{4E74E525-57C3-8148-B989-62463C7CC418}" type="presParOf" srcId="{2B86EBF4-2919-F74E-9F70-8E54A9386C9C}" destId="{0F1168B1-6CD5-244D-9DB5-6C872A2A63AA}" srcOrd="2" destOrd="0" presId="urn:microsoft.com/office/officeart/2005/8/layout/chevron1"/>
    <dgm:cxn modelId="{1009C96D-6D33-E446-9316-0173DB1BE7D1}" type="presParOf" srcId="{2B86EBF4-2919-F74E-9F70-8E54A9386C9C}" destId="{4385F70B-895A-D243-9A93-6A65F6A7B1CD}" srcOrd="3" destOrd="0" presId="urn:microsoft.com/office/officeart/2005/8/layout/chevron1"/>
    <dgm:cxn modelId="{0180FF9A-8A16-3E4E-BDDC-8C4445EC0716}" type="presParOf" srcId="{2B86EBF4-2919-F74E-9F70-8E54A9386C9C}" destId="{4F7EECE9-C321-5F4F-A387-5C997B4D70F6}"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924A8856-AC3B-D744-9FB3-9944B700CBBA}" type="doc">
      <dgm:prSet loTypeId="urn:microsoft.com/office/officeart/2005/8/layout/chevron1" loCatId="" qsTypeId="urn:microsoft.com/office/officeart/2005/8/quickstyle/simple1" qsCatId="simple" csTypeId="urn:microsoft.com/office/officeart/2005/8/colors/accent4_2" csCatId="accent4" phldr="1"/>
      <dgm:spPr/>
    </dgm:pt>
    <dgm:pt modelId="{8720CE52-58F4-5640-90B4-D5701A43AEB0}">
      <dgm:prSet phldrT="[Tekst]"/>
      <dgm:spPr>
        <a:solidFill>
          <a:srgbClr val="ED7D31"/>
        </a:solidFill>
        <a:ln w="9525" cmpd="sng">
          <a:solidFill>
            <a:schemeClr val="bg2"/>
          </a:solidFill>
        </a:ln>
      </dgm:spPr>
      <dgm:t>
        <a:bodyPr/>
        <a:lstStyle/>
        <a:p>
          <a:r>
            <a:rPr lang="nl-NL" dirty="0">
              <a:solidFill>
                <a:schemeClr val="bg1"/>
              </a:solidFill>
            </a:rPr>
            <a:t>proces</a:t>
          </a:r>
        </a:p>
      </dgm:t>
    </dgm:pt>
    <dgm:pt modelId="{09DDD86B-6AB7-3C46-9A30-0013B20E6974}" type="parTrans" cxnId="{490E0075-57C0-BE44-86EA-4A315D5F6A4C}">
      <dgm:prSet/>
      <dgm:spPr/>
      <dgm:t>
        <a:bodyPr/>
        <a:lstStyle/>
        <a:p>
          <a:endParaRPr lang="nl-NL"/>
        </a:p>
      </dgm:t>
    </dgm:pt>
    <dgm:pt modelId="{E3F780D3-EDF9-6245-BC18-2A874A5EC9C8}" type="sibTrans" cxnId="{490E0075-57C0-BE44-86EA-4A315D5F6A4C}">
      <dgm:prSet/>
      <dgm:spPr/>
      <dgm:t>
        <a:bodyPr/>
        <a:lstStyle/>
        <a:p>
          <a:endParaRPr lang="nl-NL"/>
        </a:p>
      </dgm:t>
    </dgm:pt>
    <dgm:pt modelId="{0D01F9B0-DC8E-A74E-8AA5-83C215BFFCB7}">
      <dgm:prSet phldrT="[Tekst]"/>
      <dgm:spPr>
        <a:solidFill>
          <a:srgbClr val="ED7D31"/>
        </a:solidFill>
        <a:ln w="9525" cmpd="sng">
          <a:solidFill>
            <a:schemeClr val="bg2"/>
          </a:solidFill>
        </a:ln>
      </dgm:spPr>
      <dgm:t>
        <a:bodyPr/>
        <a:lstStyle/>
        <a:p>
          <a:r>
            <a:rPr lang="nl-NL" dirty="0">
              <a:solidFill>
                <a:schemeClr val="bg1"/>
              </a:solidFill>
            </a:rPr>
            <a:t>proces</a:t>
          </a:r>
        </a:p>
      </dgm:t>
    </dgm:pt>
    <dgm:pt modelId="{7A1AC2A0-0B74-5C44-88F2-ABD037ACCFD0}" type="parTrans" cxnId="{F52CF4EA-1326-394E-B25E-C07CB7D0DD2F}">
      <dgm:prSet/>
      <dgm:spPr/>
      <dgm:t>
        <a:bodyPr/>
        <a:lstStyle/>
        <a:p>
          <a:endParaRPr lang="nl-NL"/>
        </a:p>
      </dgm:t>
    </dgm:pt>
    <dgm:pt modelId="{9A6F3B66-C61E-C445-B71A-E1EE3475FF4F}" type="sibTrans" cxnId="{F52CF4EA-1326-394E-B25E-C07CB7D0DD2F}">
      <dgm:prSet/>
      <dgm:spPr/>
      <dgm:t>
        <a:bodyPr/>
        <a:lstStyle/>
        <a:p>
          <a:endParaRPr lang="nl-NL"/>
        </a:p>
      </dgm:t>
    </dgm:pt>
    <dgm:pt modelId="{0141202C-B4AE-C84E-828B-249F6D4F6C37}">
      <dgm:prSet phldrT="[Tekst]"/>
      <dgm:spPr>
        <a:solidFill>
          <a:srgbClr val="ED7D31"/>
        </a:solidFill>
        <a:ln w="9525" cmpd="sng">
          <a:solidFill>
            <a:schemeClr val="bg2"/>
          </a:solidFill>
        </a:ln>
      </dgm:spPr>
      <dgm:t>
        <a:bodyPr/>
        <a:lstStyle/>
        <a:p>
          <a:r>
            <a:rPr lang="nl-NL">
              <a:solidFill>
                <a:schemeClr val="bg1"/>
              </a:solidFill>
            </a:rPr>
            <a:t>proces</a:t>
          </a:r>
        </a:p>
      </dgm:t>
    </dgm:pt>
    <dgm:pt modelId="{02625FD9-E90A-954C-99D4-4D0BE0BC113D}" type="parTrans" cxnId="{C6A795B9-AB3B-8A42-9131-31A385407D38}">
      <dgm:prSet/>
      <dgm:spPr/>
      <dgm:t>
        <a:bodyPr/>
        <a:lstStyle/>
        <a:p>
          <a:endParaRPr lang="nl-NL"/>
        </a:p>
      </dgm:t>
    </dgm:pt>
    <dgm:pt modelId="{8EE64D65-04EB-EC4A-88B8-B914980C44C1}" type="sibTrans" cxnId="{C6A795B9-AB3B-8A42-9131-31A385407D38}">
      <dgm:prSet/>
      <dgm:spPr/>
      <dgm:t>
        <a:bodyPr/>
        <a:lstStyle/>
        <a:p>
          <a:endParaRPr lang="nl-NL"/>
        </a:p>
      </dgm:t>
    </dgm:pt>
    <dgm:pt modelId="{2B86EBF4-2919-F74E-9F70-8E54A9386C9C}" type="pres">
      <dgm:prSet presAssocID="{924A8856-AC3B-D744-9FB3-9944B700CBBA}" presName="Name0" presStyleCnt="0">
        <dgm:presLayoutVars>
          <dgm:dir/>
          <dgm:animLvl val="lvl"/>
          <dgm:resizeHandles val="exact"/>
        </dgm:presLayoutVars>
      </dgm:prSet>
      <dgm:spPr/>
    </dgm:pt>
    <dgm:pt modelId="{E8BD16CB-7CAF-A144-AF69-07FC13097597}" type="pres">
      <dgm:prSet presAssocID="{8720CE52-58F4-5640-90B4-D5701A43AEB0}" presName="parTxOnly" presStyleLbl="node1" presStyleIdx="0" presStyleCnt="3">
        <dgm:presLayoutVars>
          <dgm:chMax val="0"/>
          <dgm:chPref val="0"/>
          <dgm:bulletEnabled val="1"/>
        </dgm:presLayoutVars>
      </dgm:prSet>
      <dgm:spPr/>
    </dgm:pt>
    <dgm:pt modelId="{83453854-71EE-E94A-B7A4-92178B86BF79}" type="pres">
      <dgm:prSet presAssocID="{E3F780D3-EDF9-6245-BC18-2A874A5EC9C8}" presName="parTxOnlySpace" presStyleCnt="0"/>
      <dgm:spPr/>
    </dgm:pt>
    <dgm:pt modelId="{0F1168B1-6CD5-244D-9DB5-6C872A2A63AA}" type="pres">
      <dgm:prSet presAssocID="{0D01F9B0-DC8E-A74E-8AA5-83C215BFFCB7}" presName="parTxOnly" presStyleLbl="node1" presStyleIdx="1" presStyleCnt="3">
        <dgm:presLayoutVars>
          <dgm:chMax val="0"/>
          <dgm:chPref val="0"/>
          <dgm:bulletEnabled val="1"/>
        </dgm:presLayoutVars>
      </dgm:prSet>
      <dgm:spPr/>
    </dgm:pt>
    <dgm:pt modelId="{4385F70B-895A-D243-9A93-6A65F6A7B1CD}" type="pres">
      <dgm:prSet presAssocID="{9A6F3B66-C61E-C445-B71A-E1EE3475FF4F}" presName="parTxOnlySpace" presStyleCnt="0"/>
      <dgm:spPr/>
    </dgm:pt>
    <dgm:pt modelId="{4F7EECE9-C321-5F4F-A387-5C997B4D70F6}" type="pres">
      <dgm:prSet presAssocID="{0141202C-B4AE-C84E-828B-249F6D4F6C37}" presName="parTxOnly" presStyleLbl="node1" presStyleIdx="2" presStyleCnt="3">
        <dgm:presLayoutVars>
          <dgm:chMax val="0"/>
          <dgm:chPref val="0"/>
          <dgm:bulletEnabled val="1"/>
        </dgm:presLayoutVars>
      </dgm:prSet>
      <dgm:spPr/>
    </dgm:pt>
  </dgm:ptLst>
  <dgm:cxnLst>
    <dgm:cxn modelId="{05D83D18-275C-774C-8F44-EE0E642BBAE3}" type="presOf" srcId="{0D01F9B0-DC8E-A74E-8AA5-83C215BFFCB7}" destId="{0F1168B1-6CD5-244D-9DB5-6C872A2A63AA}" srcOrd="0" destOrd="0" presId="urn:microsoft.com/office/officeart/2005/8/layout/chevron1"/>
    <dgm:cxn modelId="{8B317D22-A650-5348-8222-1A22D7C3C3FD}" type="presOf" srcId="{924A8856-AC3B-D744-9FB3-9944B700CBBA}" destId="{2B86EBF4-2919-F74E-9F70-8E54A9386C9C}" srcOrd="0" destOrd="0" presId="urn:microsoft.com/office/officeart/2005/8/layout/chevron1"/>
    <dgm:cxn modelId="{7664C04A-9960-D242-941E-C7C9EDF10C2D}" type="presOf" srcId="{0141202C-B4AE-C84E-828B-249F6D4F6C37}" destId="{4F7EECE9-C321-5F4F-A387-5C997B4D70F6}" srcOrd="0" destOrd="0" presId="urn:microsoft.com/office/officeart/2005/8/layout/chevron1"/>
    <dgm:cxn modelId="{490E0075-57C0-BE44-86EA-4A315D5F6A4C}" srcId="{924A8856-AC3B-D744-9FB3-9944B700CBBA}" destId="{8720CE52-58F4-5640-90B4-D5701A43AEB0}" srcOrd="0" destOrd="0" parTransId="{09DDD86B-6AB7-3C46-9A30-0013B20E6974}" sibTransId="{E3F780D3-EDF9-6245-BC18-2A874A5EC9C8}"/>
    <dgm:cxn modelId="{C6A795B9-AB3B-8A42-9131-31A385407D38}" srcId="{924A8856-AC3B-D744-9FB3-9944B700CBBA}" destId="{0141202C-B4AE-C84E-828B-249F6D4F6C37}" srcOrd="2" destOrd="0" parTransId="{02625FD9-E90A-954C-99D4-4D0BE0BC113D}" sibTransId="{8EE64D65-04EB-EC4A-88B8-B914980C44C1}"/>
    <dgm:cxn modelId="{F52CF4EA-1326-394E-B25E-C07CB7D0DD2F}" srcId="{924A8856-AC3B-D744-9FB3-9944B700CBBA}" destId="{0D01F9B0-DC8E-A74E-8AA5-83C215BFFCB7}" srcOrd="1" destOrd="0" parTransId="{7A1AC2A0-0B74-5C44-88F2-ABD037ACCFD0}" sibTransId="{9A6F3B66-C61E-C445-B71A-E1EE3475FF4F}"/>
    <dgm:cxn modelId="{3E04ECF9-942C-3E47-AC50-305E154B4B0B}" type="presOf" srcId="{8720CE52-58F4-5640-90B4-D5701A43AEB0}" destId="{E8BD16CB-7CAF-A144-AF69-07FC13097597}" srcOrd="0" destOrd="0" presId="urn:microsoft.com/office/officeart/2005/8/layout/chevron1"/>
    <dgm:cxn modelId="{282B39DF-06B9-FE4E-8E7A-5B3B3B028B41}" type="presParOf" srcId="{2B86EBF4-2919-F74E-9F70-8E54A9386C9C}" destId="{E8BD16CB-7CAF-A144-AF69-07FC13097597}" srcOrd="0" destOrd="0" presId="urn:microsoft.com/office/officeart/2005/8/layout/chevron1"/>
    <dgm:cxn modelId="{47E79FFC-63EF-834E-83C1-B768F2308B51}" type="presParOf" srcId="{2B86EBF4-2919-F74E-9F70-8E54A9386C9C}" destId="{83453854-71EE-E94A-B7A4-92178B86BF79}" srcOrd="1" destOrd="0" presId="urn:microsoft.com/office/officeart/2005/8/layout/chevron1"/>
    <dgm:cxn modelId="{6CD8BB0E-08FC-E241-B550-4A6C64453A93}" type="presParOf" srcId="{2B86EBF4-2919-F74E-9F70-8E54A9386C9C}" destId="{0F1168B1-6CD5-244D-9DB5-6C872A2A63AA}" srcOrd="2" destOrd="0" presId="urn:microsoft.com/office/officeart/2005/8/layout/chevron1"/>
    <dgm:cxn modelId="{3ECD99F1-D06A-5443-9E03-4357CF3E340E}" type="presParOf" srcId="{2B86EBF4-2919-F74E-9F70-8E54A9386C9C}" destId="{4385F70B-895A-D243-9A93-6A65F6A7B1CD}" srcOrd="3" destOrd="0" presId="urn:microsoft.com/office/officeart/2005/8/layout/chevron1"/>
    <dgm:cxn modelId="{E54378A4-C7B9-E74C-8EA0-FFF7602559AC}" type="presParOf" srcId="{2B86EBF4-2919-F74E-9F70-8E54A9386C9C}" destId="{4F7EECE9-C321-5F4F-A387-5C997B4D70F6}" srcOrd="4" destOrd="0" presId="urn:microsoft.com/office/officeart/2005/8/layout/chevron1"/>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78.xml><?xml version="1.0" encoding="utf-8"?>
<dgm:dataModel xmlns:dgm="http://schemas.openxmlformats.org/drawingml/2006/diagram" xmlns:a="http://schemas.openxmlformats.org/drawingml/2006/main">
  <dgm:ptLst>
    <dgm:pt modelId="{924A8856-AC3B-D744-9FB3-9944B700CBBA}" type="doc">
      <dgm:prSet loTypeId="urn:microsoft.com/office/officeart/2005/8/layout/chevron1" loCatId="" qsTypeId="urn:microsoft.com/office/officeart/2005/8/quickstyle/simple1" qsCatId="simple" csTypeId="urn:microsoft.com/office/officeart/2005/8/colors/accent6_2" csCatId="accent6" phldr="1"/>
      <dgm:spPr/>
    </dgm:pt>
    <dgm:pt modelId="{8720CE52-58F4-5640-90B4-D5701A43AEB0}">
      <dgm:prSet phldrT="[Tekst]"/>
      <dgm:spPr>
        <a:ln w="9525" cmpd="sng">
          <a:solidFill>
            <a:schemeClr val="bg2"/>
          </a:solidFill>
        </a:ln>
      </dgm:spPr>
      <dgm:t>
        <a:bodyPr/>
        <a:lstStyle/>
        <a:p>
          <a:r>
            <a:rPr lang="nl-NL">
              <a:solidFill>
                <a:srgbClr val="282828"/>
              </a:solidFill>
            </a:rPr>
            <a:t>proces</a:t>
          </a:r>
        </a:p>
      </dgm:t>
    </dgm:pt>
    <dgm:pt modelId="{09DDD86B-6AB7-3C46-9A30-0013B20E6974}" type="parTrans" cxnId="{490E0075-57C0-BE44-86EA-4A315D5F6A4C}">
      <dgm:prSet/>
      <dgm:spPr/>
      <dgm:t>
        <a:bodyPr/>
        <a:lstStyle/>
        <a:p>
          <a:endParaRPr lang="nl-NL">
            <a:solidFill>
              <a:srgbClr val="282828"/>
            </a:solidFill>
          </a:endParaRPr>
        </a:p>
      </dgm:t>
    </dgm:pt>
    <dgm:pt modelId="{E3F780D3-EDF9-6245-BC18-2A874A5EC9C8}" type="sibTrans" cxnId="{490E0075-57C0-BE44-86EA-4A315D5F6A4C}">
      <dgm:prSet/>
      <dgm:spPr/>
      <dgm:t>
        <a:bodyPr/>
        <a:lstStyle/>
        <a:p>
          <a:endParaRPr lang="nl-NL">
            <a:solidFill>
              <a:srgbClr val="282828"/>
            </a:solidFill>
          </a:endParaRPr>
        </a:p>
      </dgm:t>
    </dgm:pt>
    <dgm:pt modelId="{0D01F9B0-DC8E-A74E-8AA5-83C215BFFCB7}">
      <dgm:prSet phldrT="[Tekst]"/>
      <dgm:spPr>
        <a:ln w="9525" cmpd="sng">
          <a:solidFill>
            <a:schemeClr val="bg2"/>
          </a:solidFill>
        </a:ln>
      </dgm:spPr>
      <dgm:t>
        <a:bodyPr/>
        <a:lstStyle/>
        <a:p>
          <a:r>
            <a:rPr lang="nl-NL">
              <a:solidFill>
                <a:srgbClr val="282828"/>
              </a:solidFill>
            </a:rPr>
            <a:t>proces</a:t>
          </a:r>
        </a:p>
      </dgm:t>
    </dgm:pt>
    <dgm:pt modelId="{7A1AC2A0-0B74-5C44-88F2-ABD037ACCFD0}" type="parTrans" cxnId="{F52CF4EA-1326-394E-B25E-C07CB7D0DD2F}">
      <dgm:prSet/>
      <dgm:spPr/>
      <dgm:t>
        <a:bodyPr/>
        <a:lstStyle/>
        <a:p>
          <a:endParaRPr lang="nl-NL">
            <a:solidFill>
              <a:srgbClr val="282828"/>
            </a:solidFill>
          </a:endParaRPr>
        </a:p>
      </dgm:t>
    </dgm:pt>
    <dgm:pt modelId="{9A6F3B66-C61E-C445-B71A-E1EE3475FF4F}" type="sibTrans" cxnId="{F52CF4EA-1326-394E-B25E-C07CB7D0DD2F}">
      <dgm:prSet/>
      <dgm:spPr/>
      <dgm:t>
        <a:bodyPr/>
        <a:lstStyle/>
        <a:p>
          <a:endParaRPr lang="nl-NL">
            <a:solidFill>
              <a:srgbClr val="282828"/>
            </a:solidFill>
          </a:endParaRPr>
        </a:p>
      </dgm:t>
    </dgm:pt>
    <dgm:pt modelId="{0141202C-B4AE-C84E-828B-249F6D4F6C37}">
      <dgm:prSet phldrT="[Tekst]"/>
      <dgm:spPr>
        <a:ln w="9525" cmpd="sng">
          <a:solidFill>
            <a:schemeClr val="bg2"/>
          </a:solidFill>
        </a:ln>
      </dgm:spPr>
      <dgm:t>
        <a:bodyPr/>
        <a:lstStyle/>
        <a:p>
          <a:r>
            <a:rPr lang="nl-NL">
              <a:solidFill>
                <a:srgbClr val="282828"/>
              </a:solidFill>
            </a:rPr>
            <a:t>proces</a:t>
          </a:r>
        </a:p>
      </dgm:t>
    </dgm:pt>
    <dgm:pt modelId="{02625FD9-E90A-954C-99D4-4D0BE0BC113D}" type="parTrans" cxnId="{C6A795B9-AB3B-8A42-9131-31A385407D38}">
      <dgm:prSet/>
      <dgm:spPr/>
      <dgm:t>
        <a:bodyPr/>
        <a:lstStyle/>
        <a:p>
          <a:endParaRPr lang="nl-NL">
            <a:solidFill>
              <a:srgbClr val="282828"/>
            </a:solidFill>
          </a:endParaRPr>
        </a:p>
      </dgm:t>
    </dgm:pt>
    <dgm:pt modelId="{8EE64D65-04EB-EC4A-88B8-B914980C44C1}" type="sibTrans" cxnId="{C6A795B9-AB3B-8A42-9131-31A385407D38}">
      <dgm:prSet/>
      <dgm:spPr/>
      <dgm:t>
        <a:bodyPr/>
        <a:lstStyle/>
        <a:p>
          <a:endParaRPr lang="nl-NL">
            <a:solidFill>
              <a:srgbClr val="282828"/>
            </a:solidFill>
          </a:endParaRPr>
        </a:p>
      </dgm:t>
    </dgm:pt>
    <dgm:pt modelId="{61BE23A6-CA79-6941-9725-7B6ABC011693}">
      <dgm:prSet phldrT="[Tekst]"/>
      <dgm:spPr>
        <a:ln w="9525" cmpd="sng">
          <a:solidFill>
            <a:schemeClr val="bg2"/>
          </a:solidFill>
        </a:ln>
      </dgm:spPr>
      <dgm:t>
        <a:bodyPr/>
        <a:lstStyle/>
        <a:p>
          <a:r>
            <a:rPr lang="nl-NL">
              <a:solidFill>
                <a:srgbClr val="282828"/>
              </a:solidFill>
            </a:rPr>
            <a:t>proces</a:t>
          </a:r>
        </a:p>
      </dgm:t>
    </dgm:pt>
    <dgm:pt modelId="{2AF7A79F-B58B-EC43-817B-4A10E8DC7567}" type="parTrans" cxnId="{AEAF9FB8-4CB8-C646-A7BD-E4163AAD9DFF}">
      <dgm:prSet/>
      <dgm:spPr/>
      <dgm:t>
        <a:bodyPr/>
        <a:lstStyle/>
        <a:p>
          <a:endParaRPr lang="nl-NL">
            <a:solidFill>
              <a:srgbClr val="282828"/>
            </a:solidFill>
          </a:endParaRPr>
        </a:p>
      </dgm:t>
    </dgm:pt>
    <dgm:pt modelId="{614D26C4-DF31-DE44-A5F9-D22EEDC40A21}" type="sibTrans" cxnId="{AEAF9FB8-4CB8-C646-A7BD-E4163AAD9DFF}">
      <dgm:prSet/>
      <dgm:spPr/>
      <dgm:t>
        <a:bodyPr/>
        <a:lstStyle/>
        <a:p>
          <a:endParaRPr lang="nl-NL">
            <a:solidFill>
              <a:srgbClr val="282828"/>
            </a:solidFill>
          </a:endParaRPr>
        </a:p>
      </dgm:t>
    </dgm:pt>
    <dgm:pt modelId="{2B86EBF4-2919-F74E-9F70-8E54A9386C9C}" type="pres">
      <dgm:prSet presAssocID="{924A8856-AC3B-D744-9FB3-9944B700CBBA}" presName="Name0" presStyleCnt="0">
        <dgm:presLayoutVars>
          <dgm:dir/>
          <dgm:animLvl val="lvl"/>
          <dgm:resizeHandles val="exact"/>
        </dgm:presLayoutVars>
      </dgm:prSet>
      <dgm:spPr/>
    </dgm:pt>
    <dgm:pt modelId="{E8BD16CB-7CAF-A144-AF69-07FC13097597}" type="pres">
      <dgm:prSet presAssocID="{8720CE52-58F4-5640-90B4-D5701A43AEB0}" presName="parTxOnly" presStyleLbl="node1" presStyleIdx="0" presStyleCnt="4">
        <dgm:presLayoutVars>
          <dgm:chMax val="0"/>
          <dgm:chPref val="0"/>
          <dgm:bulletEnabled val="1"/>
        </dgm:presLayoutVars>
      </dgm:prSet>
      <dgm:spPr/>
    </dgm:pt>
    <dgm:pt modelId="{83453854-71EE-E94A-B7A4-92178B86BF79}" type="pres">
      <dgm:prSet presAssocID="{E3F780D3-EDF9-6245-BC18-2A874A5EC9C8}" presName="parTxOnlySpace" presStyleCnt="0"/>
      <dgm:spPr/>
    </dgm:pt>
    <dgm:pt modelId="{0F1168B1-6CD5-244D-9DB5-6C872A2A63AA}" type="pres">
      <dgm:prSet presAssocID="{0D01F9B0-DC8E-A74E-8AA5-83C215BFFCB7}" presName="parTxOnly" presStyleLbl="node1" presStyleIdx="1" presStyleCnt="4">
        <dgm:presLayoutVars>
          <dgm:chMax val="0"/>
          <dgm:chPref val="0"/>
          <dgm:bulletEnabled val="1"/>
        </dgm:presLayoutVars>
      </dgm:prSet>
      <dgm:spPr/>
    </dgm:pt>
    <dgm:pt modelId="{4385F70B-895A-D243-9A93-6A65F6A7B1CD}" type="pres">
      <dgm:prSet presAssocID="{9A6F3B66-C61E-C445-B71A-E1EE3475FF4F}" presName="parTxOnlySpace" presStyleCnt="0"/>
      <dgm:spPr/>
    </dgm:pt>
    <dgm:pt modelId="{4F7EECE9-C321-5F4F-A387-5C997B4D70F6}" type="pres">
      <dgm:prSet presAssocID="{0141202C-B4AE-C84E-828B-249F6D4F6C37}" presName="parTxOnly" presStyleLbl="node1" presStyleIdx="2" presStyleCnt="4">
        <dgm:presLayoutVars>
          <dgm:chMax val="0"/>
          <dgm:chPref val="0"/>
          <dgm:bulletEnabled val="1"/>
        </dgm:presLayoutVars>
      </dgm:prSet>
      <dgm:spPr/>
    </dgm:pt>
    <dgm:pt modelId="{3D044467-10FE-8942-A98C-46D1C5F1FDD7}" type="pres">
      <dgm:prSet presAssocID="{8EE64D65-04EB-EC4A-88B8-B914980C44C1}" presName="parTxOnlySpace" presStyleCnt="0"/>
      <dgm:spPr/>
    </dgm:pt>
    <dgm:pt modelId="{42FD5700-869C-2D46-8589-1AD71119F074}" type="pres">
      <dgm:prSet presAssocID="{61BE23A6-CA79-6941-9725-7B6ABC011693}" presName="parTxOnly" presStyleLbl="node1" presStyleIdx="3" presStyleCnt="4">
        <dgm:presLayoutVars>
          <dgm:chMax val="0"/>
          <dgm:chPref val="0"/>
          <dgm:bulletEnabled val="1"/>
        </dgm:presLayoutVars>
      </dgm:prSet>
      <dgm:spPr/>
    </dgm:pt>
  </dgm:ptLst>
  <dgm:cxnLst>
    <dgm:cxn modelId="{13CEDD1D-0E95-BF4D-BDA9-BE992CAA80CD}" type="presOf" srcId="{8720CE52-58F4-5640-90B4-D5701A43AEB0}" destId="{E8BD16CB-7CAF-A144-AF69-07FC13097597}" srcOrd="0" destOrd="0" presId="urn:microsoft.com/office/officeart/2005/8/layout/chevron1"/>
    <dgm:cxn modelId="{ABECBA30-134E-AF44-BA65-3FAF24B90926}" type="presOf" srcId="{61BE23A6-CA79-6941-9725-7B6ABC011693}" destId="{42FD5700-869C-2D46-8589-1AD71119F074}" srcOrd="0" destOrd="0" presId="urn:microsoft.com/office/officeart/2005/8/layout/chevron1"/>
    <dgm:cxn modelId="{490E0075-57C0-BE44-86EA-4A315D5F6A4C}" srcId="{924A8856-AC3B-D744-9FB3-9944B700CBBA}" destId="{8720CE52-58F4-5640-90B4-D5701A43AEB0}" srcOrd="0" destOrd="0" parTransId="{09DDD86B-6AB7-3C46-9A30-0013B20E6974}" sibTransId="{E3F780D3-EDF9-6245-BC18-2A874A5EC9C8}"/>
    <dgm:cxn modelId="{DCDAC68A-4402-1F4F-A39A-30972849714F}" type="presOf" srcId="{0D01F9B0-DC8E-A74E-8AA5-83C215BFFCB7}" destId="{0F1168B1-6CD5-244D-9DB5-6C872A2A63AA}" srcOrd="0" destOrd="0" presId="urn:microsoft.com/office/officeart/2005/8/layout/chevron1"/>
    <dgm:cxn modelId="{BEA63E8F-C5B8-D547-B1AB-E63362D5E9C4}" type="presOf" srcId="{924A8856-AC3B-D744-9FB3-9944B700CBBA}" destId="{2B86EBF4-2919-F74E-9F70-8E54A9386C9C}" srcOrd="0" destOrd="0" presId="urn:microsoft.com/office/officeart/2005/8/layout/chevron1"/>
    <dgm:cxn modelId="{AEAF9FB8-4CB8-C646-A7BD-E4163AAD9DFF}" srcId="{924A8856-AC3B-D744-9FB3-9944B700CBBA}" destId="{61BE23A6-CA79-6941-9725-7B6ABC011693}" srcOrd="3" destOrd="0" parTransId="{2AF7A79F-B58B-EC43-817B-4A10E8DC7567}" sibTransId="{614D26C4-DF31-DE44-A5F9-D22EEDC40A21}"/>
    <dgm:cxn modelId="{C6A795B9-AB3B-8A42-9131-31A385407D38}" srcId="{924A8856-AC3B-D744-9FB3-9944B700CBBA}" destId="{0141202C-B4AE-C84E-828B-249F6D4F6C37}" srcOrd="2" destOrd="0" parTransId="{02625FD9-E90A-954C-99D4-4D0BE0BC113D}" sibTransId="{8EE64D65-04EB-EC4A-88B8-B914980C44C1}"/>
    <dgm:cxn modelId="{929E44DA-861F-134E-A558-87BA4FF87508}" type="presOf" srcId="{0141202C-B4AE-C84E-828B-249F6D4F6C37}" destId="{4F7EECE9-C321-5F4F-A387-5C997B4D70F6}" srcOrd="0" destOrd="0" presId="urn:microsoft.com/office/officeart/2005/8/layout/chevron1"/>
    <dgm:cxn modelId="{F52CF4EA-1326-394E-B25E-C07CB7D0DD2F}" srcId="{924A8856-AC3B-D744-9FB3-9944B700CBBA}" destId="{0D01F9B0-DC8E-A74E-8AA5-83C215BFFCB7}" srcOrd="1" destOrd="0" parTransId="{7A1AC2A0-0B74-5C44-88F2-ABD037ACCFD0}" sibTransId="{9A6F3B66-C61E-C445-B71A-E1EE3475FF4F}"/>
    <dgm:cxn modelId="{153D2B30-DEE5-5244-821A-49CC1B165DE0}" type="presParOf" srcId="{2B86EBF4-2919-F74E-9F70-8E54A9386C9C}" destId="{E8BD16CB-7CAF-A144-AF69-07FC13097597}" srcOrd="0" destOrd="0" presId="urn:microsoft.com/office/officeart/2005/8/layout/chevron1"/>
    <dgm:cxn modelId="{7D9E52C1-4890-E347-A3F6-6EA6855407D7}" type="presParOf" srcId="{2B86EBF4-2919-F74E-9F70-8E54A9386C9C}" destId="{83453854-71EE-E94A-B7A4-92178B86BF79}" srcOrd="1" destOrd="0" presId="urn:microsoft.com/office/officeart/2005/8/layout/chevron1"/>
    <dgm:cxn modelId="{32C8FEFE-E254-7547-8B97-ED1806D422DB}" type="presParOf" srcId="{2B86EBF4-2919-F74E-9F70-8E54A9386C9C}" destId="{0F1168B1-6CD5-244D-9DB5-6C872A2A63AA}" srcOrd="2" destOrd="0" presId="urn:microsoft.com/office/officeart/2005/8/layout/chevron1"/>
    <dgm:cxn modelId="{62723714-A6CD-B447-9DD9-F69833568938}" type="presParOf" srcId="{2B86EBF4-2919-F74E-9F70-8E54A9386C9C}" destId="{4385F70B-895A-D243-9A93-6A65F6A7B1CD}" srcOrd="3" destOrd="0" presId="urn:microsoft.com/office/officeart/2005/8/layout/chevron1"/>
    <dgm:cxn modelId="{CA8D67C3-9918-564B-BC26-6E6EB2883FC5}" type="presParOf" srcId="{2B86EBF4-2919-F74E-9F70-8E54A9386C9C}" destId="{4F7EECE9-C321-5F4F-A387-5C997B4D70F6}" srcOrd="4" destOrd="0" presId="urn:microsoft.com/office/officeart/2005/8/layout/chevron1"/>
    <dgm:cxn modelId="{3CB6D7D5-3186-C94E-95F5-7FCF463EC304}" type="presParOf" srcId="{2B86EBF4-2919-F74E-9F70-8E54A9386C9C}" destId="{3D044467-10FE-8942-A98C-46D1C5F1FDD7}" srcOrd="5" destOrd="0" presId="urn:microsoft.com/office/officeart/2005/8/layout/chevron1"/>
    <dgm:cxn modelId="{80E797B8-B7D0-864B-AC8B-661E225BB941}" type="presParOf" srcId="{2B86EBF4-2919-F74E-9F70-8E54A9386C9C}" destId="{42FD5700-869C-2D46-8589-1AD71119F074}" srcOrd="6"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rgbClr val="ED7D31"/>
        </a:solidFill>
        <a:ln>
          <a:solidFill>
            <a:srgbClr val="ED7D31"/>
          </a:solidFill>
        </a:ln>
      </dgm:spPr>
      <dgm:t>
        <a:bodyPr/>
        <a:lstStyle/>
        <a:p>
          <a:r>
            <a:rPr lang="nl-NL" sz="1200" b="0" i="0" dirty="0">
              <a:latin typeface="Calibri"/>
              <a:cs typeface="Calibri"/>
            </a:rPr>
            <a:t>1</a:t>
          </a:r>
        </a:p>
      </dgm:t>
    </dgm:pt>
    <dgm:pt modelId="{1182BB0B-1652-E848-9216-4AAB542A05E8}" type="parTrans" cxnId="{5E457DD5-D245-CB40-BD77-49EDF54283B3}">
      <dgm:prSet/>
      <dgm:spPr/>
      <dgm:t>
        <a:bodyPr/>
        <a:lstStyle/>
        <a:p>
          <a:endParaRPr lang="nl-NL" sz="1600" b="0" i="0">
            <a:latin typeface="Calibri"/>
            <a:cs typeface="Calibri"/>
          </a:endParaRPr>
        </a:p>
      </dgm:t>
    </dgm:pt>
    <dgm:pt modelId="{889F8E04-4B78-874B-A20E-385B99CCB8D9}" type="sibTrans" cxnId="{5E457DD5-D245-CB40-BD77-49EDF54283B3}">
      <dgm:prSet/>
      <dgm:spPr/>
      <dgm:t>
        <a:bodyPr/>
        <a:lstStyle/>
        <a:p>
          <a:endParaRPr lang="nl-NL" sz="1600"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200" b="0" i="0" dirty="0">
              <a:latin typeface="Calibri"/>
              <a:cs typeface="Calibri"/>
            </a:rPr>
            <a:t>2</a:t>
          </a:r>
        </a:p>
      </dgm:t>
    </dgm:pt>
    <dgm:pt modelId="{1A542363-DA21-A648-B5D1-FC67F018B0EA}" type="parTrans" cxnId="{AD601306-2153-484E-9300-15C425CCB05F}">
      <dgm:prSet/>
      <dgm:spPr/>
      <dgm:t>
        <a:bodyPr/>
        <a:lstStyle/>
        <a:p>
          <a:endParaRPr lang="nl-NL" sz="1600" b="0" i="0">
            <a:latin typeface="Calibri"/>
            <a:cs typeface="Calibri"/>
          </a:endParaRPr>
        </a:p>
      </dgm:t>
    </dgm:pt>
    <dgm:pt modelId="{F476C111-24F0-7D46-84BE-96C7002706F2}" type="sibTrans" cxnId="{AD601306-2153-484E-9300-15C425CCB05F}">
      <dgm:prSet/>
      <dgm:spPr/>
      <dgm:t>
        <a:bodyPr/>
        <a:lstStyle/>
        <a:p>
          <a:endParaRPr lang="nl-NL" sz="1600" b="0" i="0">
            <a:latin typeface="Calibri"/>
            <a:cs typeface="Calibri"/>
          </a:endParaRPr>
        </a:p>
      </dgm:t>
    </dgm:pt>
    <dgm:pt modelId="{33EAA58C-C7A4-2240-A578-D9E3D24B2837}">
      <dgm:prSet phldrT="[Tekst]" custT="1"/>
      <dgm:spPr/>
      <dgm:t>
        <a:bodyPr/>
        <a:lstStyle/>
        <a:p>
          <a:r>
            <a:rPr lang="nl-NL" sz="1200" b="0" i="0" dirty="0">
              <a:latin typeface="Calibri"/>
              <a:cs typeface="Calibri"/>
            </a:rPr>
            <a:t>3</a:t>
          </a:r>
        </a:p>
      </dgm:t>
    </dgm:pt>
    <dgm:pt modelId="{376EDCEC-590F-5949-AD29-276AE769B6CD}" type="parTrans" cxnId="{3398162E-B2C7-374C-A42D-1CD4D3D4BE4C}">
      <dgm:prSet/>
      <dgm:spPr/>
      <dgm:t>
        <a:bodyPr/>
        <a:lstStyle/>
        <a:p>
          <a:endParaRPr lang="nl-NL" sz="1600" b="0" i="0">
            <a:latin typeface="Calibri"/>
            <a:cs typeface="Calibri"/>
          </a:endParaRPr>
        </a:p>
      </dgm:t>
    </dgm:pt>
    <dgm:pt modelId="{983403E1-06A9-C54F-960F-5D0F53E8099C}" type="sibTrans" cxnId="{3398162E-B2C7-374C-A42D-1CD4D3D4BE4C}">
      <dgm:prSet/>
      <dgm:spPr/>
      <dgm:t>
        <a:bodyPr/>
        <a:lstStyle/>
        <a:p>
          <a:endParaRPr lang="nl-NL" sz="1600" b="0" i="0">
            <a:latin typeface="Calibri"/>
            <a:cs typeface="Calibri"/>
          </a:endParaRPr>
        </a:p>
      </dgm:t>
    </dgm:pt>
    <dgm:pt modelId="{C429E0E7-E3F7-1E40-9284-7EC747DA94CB}">
      <dgm:prSet phldrT="[Tekst]" custT="1"/>
      <dgm:spPr/>
      <dgm:t>
        <a:bodyPr/>
        <a:lstStyle/>
        <a:p>
          <a:r>
            <a:rPr lang="nl-NL" sz="1200" b="0" i="0" dirty="0">
              <a:latin typeface="Calibri"/>
              <a:cs typeface="Calibri"/>
            </a:rPr>
            <a:t>4</a:t>
          </a:r>
        </a:p>
      </dgm:t>
    </dgm:pt>
    <dgm:pt modelId="{AE68A02D-5B66-9642-89C6-6DB307D1C512}" type="parTrans" cxnId="{9F5A7D32-4E0F-FB42-99DD-AD1DD613E759}">
      <dgm:prSet/>
      <dgm:spPr/>
      <dgm:t>
        <a:bodyPr/>
        <a:lstStyle/>
        <a:p>
          <a:endParaRPr lang="nl-NL" sz="1600" b="0" i="0">
            <a:latin typeface="Calibri"/>
            <a:cs typeface="Calibri"/>
          </a:endParaRPr>
        </a:p>
      </dgm:t>
    </dgm:pt>
    <dgm:pt modelId="{56E85428-BC5E-C24A-8573-EA9C23225016}" type="sibTrans" cxnId="{9F5A7D32-4E0F-FB42-99DD-AD1DD613E759}">
      <dgm:prSet/>
      <dgm:spPr/>
      <dgm:t>
        <a:bodyPr/>
        <a:lstStyle/>
        <a:p>
          <a:endParaRPr lang="nl-NL" sz="1600" b="0" i="0">
            <a:latin typeface="Calibri"/>
            <a:cs typeface="Calibri"/>
          </a:endParaRPr>
        </a:p>
      </dgm:t>
    </dgm:pt>
    <dgm:pt modelId="{DA1C2FB0-0DF8-B147-B3D9-46CBF06E4EB0}">
      <dgm:prSet phldrT="[Tekst]" custT="1"/>
      <dgm:spPr>
        <a:ln>
          <a:solidFill>
            <a:srgbClr val="ED7D31"/>
          </a:solidFill>
        </a:ln>
      </dgm:spPr>
      <dgm:t>
        <a:bodyPr/>
        <a:lstStyle/>
        <a:p>
          <a:pPr>
            <a:buFontTx/>
            <a:buNone/>
          </a:pPr>
          <a:r>
            <a:rPr lang="nl-NL" sz="2000" b="1" i="1" dirty="0">
              <a:solidFill>
                <a:schemeClr val="accent2"/>
              </a:solidFill>
              <a:latin typeface="+mn-lt"/>
              <a:cs typeface="Calibri Light"/>
            </a:rPr>
            <a:t>Welke ontwikkelingen</a:t>
          </a:r>
        </a:p>
      </dgm:t>
    </dgm:pt>
    <dgm:pt modelId="{532657F9-EEFB-CC4B-8008-847FE727E380}" type="parTrans" cxnId="{C7C488CB-7C3D-7642-87BE-1AF813B7D157}">
      <dgm:prSet/>
      <dgm:spPr/>
      <dgm:t>
        <a:bodyPr/>
        <a:lstStyle/>
        <a:p>
          <a:endParaRPr lang="nl-NL" sz="1600" b="0" i="0">
            <a:latin typeface="Calibri"/>
            <a:cs typeface="Calibri"/>
          </a:endParaRPr>
        </a:p>
      </dgm:t>
    </dgm:pt>
    <dgm:pt modelId="{F8A30564-C331-C24E-B858-90F2F1275A54}" type="sibTrans" cxnId="{C7C488CB-7C3D-7642-87BE-1AF813B7D157}">
      <dgm:prSet/>
      <dgm:spPr/>
      <dgm:t>
        <a:bodyPr/>
        <a:lstStyle/>
        <a:p>
          <a:endParaRPr lang="nl-NL" sz="1600"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b="0" i="0" dirty="0">
              <a:latin typeface="Calibri Light"/>
              <a:cs typeface="Calibri Light"/>
            </a:rPr>
            <a:t>Gevolgen voor BIM</a:t>
          </a:r>
        </a:p>
      </dgm:t>
    </dgm:pt>
    <dgm:pt modelId="{0A647E94-4999-004C-9C08-88B753A6438A}" type="parTrans" cxnId="{9D2179D6-DA4A-0F4E-9EC8-D52F4E3E70C2}">
      <dgm:prSet/>
      <dgm:spPr/>
      <dgm:t>
        <a:bodyPr/>
        <a:lstStyle/>
        <a:p>
          <a:endParaRPr lang="nl-NL" sz="1600" b="0" i="0">
            <a:latin typeface="Calibri"/>
            <a:cs typeface="Calibri"/>
          </a:endParaRPr>
        </a:p>
      </dgm:t>
    </dgm:pt>
    <dgm:pt modelId="{29FBCE11-6ACD-C444-AB76-2521AE12B7BB}" type="sibTrans" cxnId="{9D2179D6-DA4A-0F4E-9EC8-D52F4E3E70C2}">
      <dgm:prSet/>
      <dgm:spPr/>
      <dgm:t>
        <a:bodyPr/>
        <a:lstStyle/>
        <a:p>
          <a:endParaRPr lang="nl-NL" sz="1600" b="0" i="0">
            <a:latin typeface="Calibri"/>
            <a:cs typeface="Calibri"/>
          </a:endParaRPr>
        </a:p>
      </dgm:t>
    </dgm:pt>
    <dgm:pt modelId="{C19951B7-166B-E44C-90C1-CFB9615A7DE2}">
      <dgm:prSet custT="1"/>
      <dgm:spPr/>
      <dgm:t>
        <a:bodyPr/>
        <a:lstStyle/>
        <a:p>
          <a:pPr>
            <a:buFontTx/>
            <a:buNone/>
          </a:pPr>
          <a:r>
            <a:rPr lang="nl-NL" sz="2000" b="0" i="0" dirty="0" err="1">
              <a:latin typeface="Calibri Light"/>
              <a:cs typeface="Calibri Light"/>
            </a:rPr>
            <a:t>BiSL</a:t>
          </a:r>
          <a:r>
            <a:rPr lang="nl-NL" sz="2000" b="0" i="0" dirty="0">
              <a:latin typeface="Calibri Light"/>
              <a:cs typeface="Calibri Light"/>
            </a:rPr>
            <a:t> Next en nieuwe ontwikkelingen</a:t>
          </a:r>
        </a:p>
      </dgm:t>
    </dgm:pt>
    <dgm:pt modelId="{3D5D05EE-9FC3-9B43-B5A3-F55D3861E862}" type="parTrans" cxnId="{D0CBFEAA-BF91-BB4B-8F91-0B58AC9D177F}">
      <dgm:prSet/>
      <dgm:spPr/>
      <dgm:t>
        <a:bodyPr/>
        <a:lstStyle/>
        <a:p>
          <a:endParaRPr lang="nl-NL" sz="1600" b="0" i="0">
            <a:latin typeface="Calibri"/>
            <a:cs typeface="Calibri"/>
          </a:endParaRPr>
        </a:p>
      </dgm:t>
    </dgm:pt>
    <dgm:pt modelId="{653CACD2-F508-7345-8E0D-9E0B3D2A9917}" type="sibTrans" cxnId="{D0CBFEAA-BF91-BB4B-8F91-0B58AC9D177F}">
      <dgm:prSet/>
      <dgm:spPr/>
      <dgm:t>
        <a:bodyPr/>
        <a:lstStyle/>
        <a:p>
          <a:endParaRPr lang="nl-NL" sz="1600" b="0" i="0">
            <a:latin typeface="Calibri"/>
            <a:cs typeface="Calibri"/>
          </a:endParaRPr>
        </a:p>
      </dgm:t>
    </dgm:pt>
    <dgm:pt modelId="{BD6A9D52-93A9-B240-A233-F23AA8464ED8}">
      <dgm:prSet custT="1"/>
      <dgm:spPr/>
      <dgm:t>
        <a:bodyPr/>
        <a:lstStyle/>
        <a:p>
          <a:pPr>
            <a:buFontTx/>
            <a:buNone/>
          </a:pPr>
          <a:r>
            <a:rPr lang="nl-NL" sz="2000" b="0" i="0" dirty="0">
              <a:latin typeface="Calibri Light"/>
              <a:cs typeface="Calibri Light"/>
            </a:rPr>
            <a:t>BIM en Agile</a:t>
          </a:r>
        </a:p>
      </dgm:t>
    </dgm:pt>
    <dgm:pt modelId="{B673A1A5-EF1E-2F48-A626-52CF49AFC936}" type="parTrans" cxnId="{532069DF-793C-B94B-A9BB-2A23D82687AA}">
      <dgm:prSet/>
      <dgm:spPr/>
      <dgm:t>
        <a:bodyPr/>
        <a:lstStyle/>
        <a:p>
          <a:endParaRPr lang="nl-NL" sz="1600" b="0" i="0">
            <a:latin typeface="Calibri"/>
            <a:cs typeface="Calibri"/>
          </a:endParaRPr>
        </a:p>
      </dgm:t>
    </dgm:pt>
    <dgm:pt modelId="{729481FC-7519-5C47-8B74-976378D4623C}" type="sibTrans" cxnId="{532069DF-793C-B94B-A9BB-2A23D82687AA}">
      <dgm:prSet/>
      <dgm:spPr/>
      <dgm:t>
        <a:bodyPr/>
        <a:lstStyle/>
        <a:p>
          <a:endParaRPr lang="nl-NL" sz="1600" b="0" i="0">
            <a:latin typeface="Calibri"/>
            <a:cs typeface="Calibri"/>
          </a:endParaRPr>
        </a:p>
      </dgm:t>
    </dgm:pt>
    <dgm:pt modelId="{D2564007-D57B-4CA0-8EC5-6652602C8A59}">
      <dgm:prSet custT="1"/>
      <dgm:spPr/>
      <dgm:t>
        <a:bodyPr/>
        <a:lstStyle/>
        <a:p>
          <a:pPr>
            <a:buFontTx/>
            <a:buNone/>
          </a:pPr>
          <a:r>
            <a:rPr lang="nl-NL" sz="1200" b="0" i="0" dirty="0">
              <a:latin typeface="Calibri Light"/>
              <a:cs typeface="Calibri Light"/>
            </a:rPr>
            <a:t>5</a:t>
          </a:r>
        </a:p>
      </dgm:t>
    </dgm:pt>
    <dgm:pt modelId="{2BB60E44-6518-4FFE-9B69-D788A5790B3B}" type="parTrans" cxnId="{E24D1D5E-BBC6-4B21-B9D3-1B3FF01DA1A2}">
      <dgm:prSet/>
      <dgm:spPr/>
      <dgm:t>
        <a:bodyPr/>
        <a:lstStyle/>
        <a:p>
          <a:endParaRPr lang="nl-NL" sz="1600"/>
        </a:p>
      </dgm:t>
    </dgm:pt>
    <dgm:pt modelId="{A814C21E-708B-461B-8AF6-656633A2AB5B}" type="sibTrans" cxnId="{E24D1D5E-BBC6-4B21-B9D3-1B3FF01DA1A2}">
      <dgm:prSet/>
      <dgm:spPr/>
      <dgm:t>
        <a:bodyPr/>
        <a:lstStyle/>
        <a:p>
          <a:endParaRPr lang="nl-NL" sz="1600"/>
        </a:p>
      </dgm:t>
    </dgm:pt>
    <dgm:pt modelId="{70162176-AA0C-4B45-9C85-8668B0D64340}">
      <dgm:prSet custT="1"/>
      <dgm:spPr/>
      <dgm:t>
        <a:bodyPr/>
        <a:lstStyle/>
        <a:p>
          <a:pPr>
            <a:buFontTx/>
            <a:buNone/>
          </a:pPr>
          <a:r>
            <a:rPr lang="nl-NL" sz="2000" b="0" i="0" dirty="0">
              <a:latin typeface="Calibri Light"/>
              <a:cs typeface="Calibri Light"/>
            </a:rPr>
            <a:t>BIM en andere ontwikkelingen</a:t>
          </a:r>
        </a:p>
      </dgm:t>
    </dgm:pt>
    <dgm:pt modelId="{6430D752-F790-4B70-B934-AAB994EFEC20}" type="parTrans" cxnId="{F6B429AC-7327-425A-9F06-B879FFF4F550}">
      <dgm:prSet/>
      <dgm:spPr/>
      <dgm:t>
        <a:bodyPr/>
        <a:lstStyle/>
        <a:p>
          <a:endParaRPr lang="nl-NL" sz="1600"/>
        </a:p>
      </dgm:t>
    </dgm:pt>
    <dgm:pt modelId="{C523A057-3D95-4CE7-BAF8-835A0CF82F7A}" type="sibTrans" cxnId="{F6B429AC-7327-425A-9F06-B879FFF4F550}">
      <dgm:prSet/>
      <dgm:spPr/>
      <dgm:t>
        <a:bodyPr/>
        <a:lstStyle/>
        <a:p>
          <a:endParaRPr lang="nl-NL" sz="1600"/>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15A43001-6759-4DE5-A93A-66CBBD57A1AC}" type="pres">
      <dgm:prSet presAssocID="{56E85428-BC5E-C24A-8573-EA9C23225016}" presName="sp" presStyleCnt="0"/>
      <dgm:spPr/>
    </dgm:pt>
    <dgm:pt modelId="{7BA8FB9C-3481-4B91-9C75-57F1968DEEDF}" type="pres">
      <dgm:prSet presAssocID="{D2564007-D57B-4CA0-8EC5-6652602C8A59}" presName="composite" presStyleCnt="0"/>
      <dgm:spPr/>
    </dgm:pt>
    <dgm:pt modelId="{557A65F9-9672-433E-8F3F-49C8097FCD70}" type="pres">
      <dgm:prSet presAssocID="{D2564007-D57B-4CA0-8EC5-6652602C8A59}" presName="parentText" presStyleLbl="alignNode1" presStyleIdx="4" presStyleCnt="5">
        <dgm:presLayoutVars>
          <dgm:chMax val="1"/>
          <dgm:bulletEnabled val="1"/>
        </dgm:presLayoutVars>
      </dgm:prSet>
      <dgm:spPr/>
    </dgm:pt>
    <dgm:pt modelId="{A9A80281-5B49-46AB-A6C4-B7F0B19CF734}" type="pres">
      <dgm:prSet presAssocID="{D2564007-D57B-4CA0-8EC5-6652602C8A59}" presName="descendantText" presStyleLbl="alignAcc1" presStyleIdx="4" presStyleCnt="5">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576A5907-E7A0-CF4A-B32F-1C117C5DF9F1}" type="presOf" srcId="{9CD45D3A-17F2-074E-B563-9000590F639A}" destId="{5E2127FE-E7D9-4246-9D6A-556073ED5070}"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E24D1D5E-BBC6-4B21-B9D3-1B3FF01DA1A2}" srcId="{280C3EFF-4EE0-F343-8EA9-4D87E673FA89}" destId="{D2564007-D57B-4CA0-8EC5-6652602C8A59}" srcOrd="4" destOrd="0" parTransId="{2BB60E44-6518-4FFE-9B69-D788A5790B3B}" sibTransId="{A814C21E-708B-461B-8AF6-656633A2AB5B}"/>
    <dgm:cxn modelId="{95AF8147-A634-9C46-8E3E-86C0A34B8314}" type="presOf" srcId="{C19951B7-166B-E44C-90C1-CFB9615A7DE2}" destId="{9ACF0CF1-DE3C-8F43-82BE-A592E48C9D53}" srcOrd="0" destOrd="0" presId="urn:microsoft.com/office/officeart/2005/8/layout/chevron2"/>
    <dgm:cxn modelId="{3E04264D-0EB9-2E4C-BC17-401E7F680F74}" type="presOf" srcId="{D040A011-DBC8-444C-B5B4-237888B13048}" destId="{B2958CAC-D613-0141-A59A-C583001E135C}" srcOrd="0" destOrd="0" presId="urn:microsoft.com/office/officeart/2005/8/layout/chevron2"/>
    <dgm:cxn modelId="{8F7B944E-E211-4B4B-BD67-1F45299FF1F7}" type="presOf" srcId="{280C3EFF-4EE0-F343-8EA9-4D87E673FA89}" destId="{F03E87A8-4424-174D-9BEE-A018C9E9E143}" srcOrd="0" destOrd="0" presId="urn:microsoft.com/office/officeart/2005/8/layout/chevron2"/>
    <dgm:cxn modelId="{6A223A88-2C76-2343-A8AE-439729BA124F}" type="presOf" srcId="{70162176-AA0C-4B45-9C85-8668B0D64340}" destId="{A9A80281-5B49-46AB-A6C4-B7F0B19CF734}" srcOrd="0" destOrd="0" presId="urn:microsoft.com/office/officeart/2005/8/layout/chevron2"/>
    <dgm:cxn modelId="{614A8890-C9AC-414E-B898-A33C65E75D60}" type="presOf" srcId="{33EAA58C-C7A4-2240-A578-D9E3D24B2837}" destId="{EC7AE2EA-06FF-C547-9434-EF0B82BECBDA}" srcOrd="0" destOrd="0" presId="urn:microsoft.com/office/officeart/2005/8/layout/chevron2"/>
    <dgm:cxn modelId="{B2123193-E023-0B49-8798-1028136FB520}" type="presOf" srcId="{BD6A9D52-93A9-B240-A233-F23AA8464ED8}" destId="{320D730F-364A-2E47-9339-3D423ABBC587}" srcOrd="0" destOrd="0" presId="urn:microsoft.com/office/officeart/2005/8/layout/chevron2"/>
    <dgm:cxn modelId="{2C938AA0-05A4-E247-BCE0-8C79AD6304C0}" type="presOf" srcId="{072F194E-C723-F14A-9F90-685831B561C0}" destId="{768AD8B4-E2C9-FF46-959B-FF489DCFBDE1}"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6B429AC-7327-425A-9F06-B879FFF4F550}" srcId="{D2564007-D57B-4CA0-8EC5-6652602C8A59}" destId="{70162176-AA0C-4B45-9C85-8668B0D64340}" srcOrd="0" destOrd="0" parTransId="{6430D752-F790-4B70-B934-AAB994EFEC20}" sibTransId="{C523A057-3D95-4CE7-BAF8-835A0CF82F7A}"/>
    <dgm:cxn modelId="{C8BF1DAD-656D-8D46-AFEA-F8FBEF3F485C}" type="presOf" srcId="{D2564007-D57B-4CA0-8EC5-6652602C8A59}" destId="{557A65F9-9672-433E-8F3F-49C8097FCD70}" srcOrd="0" destOrd="0" presId="urn:microsoft.com/office/officeart/2005/8/layout/chevron2"/>
    <dgm:cxn modelId="{1FBE93B7-983D-C546-983A-C2A50AA6C1FE}" type="presOf" srcId="{C429E0E7-E3F7-1E40-9284-7EC747DA94CB}" destId="{C57514A3-C0CE-9744-A723-93A605E9D494}"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A23874FB-24C3-4849-8534-1B6C200733CC}" type="presOf" srcId="{DA1C2FB0-0DF8-B147-B3D9-46CBF06E4EB0}" destId="{7B9D288A-6BD2-1A40-B0B9-E3FE85D83ED6}" srcOrd="0" destOrd="0" presId="urn:microsoft.com/office/officeart/2005/8/layout/chevron2"/>
    <dgm:cxn modelId="{3CF2470B-88AF-864D-BF79-1C3306AEEE69}" type="presParOf" srcId="{F03E87A8-4424-174D-9BEE-A018C9E9E143}" destId="{3A6AEAF7-9093-9A42-A9FF-D982D623ED9E}" srcOrd="0" destOrd="0" presId="urn:microsoft.com/office/officeart/2005/8/layout/chevron2"/>
    <dgm:cxn modelId="{2750C6D3-477E-C848-B1CB-8968B710C5AA}" type="presParOf" srcId="{3A6AEAF7-9093-9A42-A9FF-D982D623ED9E}" destId="{B2958CAC-D613-0141-A59A-C583001E135C}" srcOrd="0" destOrd="0" presId="urn:microsoft.com/office/officeart/2005/8/layout/chevron2"/>
    <dgm:cxn modelId="{439E6174-16C0-F446-9CBD-875137AD310F}" type="presParOf" srcId="{3A6AEAF7-9093-9A42-A9FF-D982D623ED9E}" destId="{7B9D288A-6BD2-1A40-B0B9-E3FE85D83ED6}" srcOrd="1" destOrd="0" presId="urn:microsoft.com/office/officeart/2005/8/layout/chevron2"/>
    <dgm:cxn modelId="{3C45218B-1FDF-D044-8550-AA15C88EF95A}" type="presParOf" srcId="{F03E87A8-4424-174D-9BEE-A018C9E9E143}" destId="{89CB6960-96C0-A84D-A63F-C62444D77939}" srcOrd="1" destOrd="0" presId="urn:microsoft.com/office/officeart/2005/8/layout/chevron2"/>
    <dgm:cxn modelId="{45E0BB5B-B022-7749-86FB-C3A09950FC55}" type="presParOf" srcId="{F03E87A8-4424-174D-9BEE-A018C9E9E143}" destId="{6A6CF363-EAA0-3240-89A2-1D30B4EB5312}" srcOrd="2" destOrd="0" presId="urn:microsoft.com/office/officeart/2005/8/layout/chevron2"/>
    <dgm:cxn modelId="{41F9FB24-6CB9-3245-AF9B-C31C8AAA0160}" type="presParOf" srcId="{6A6CF363-EAA0-3240-89A2-1D30B4EB5312}" destId="{768AD8B4-E2C9-FF46-959B-FF489DCFBDE1}" srcOrd="0" destOrd="0" presId="urn:microsoft.com/office/officeart/2005/8/layout/chevron2"/>
    <dgm:cxn modelId="{A8540620-A54C-CB4E-B527-E3B3752F50C9}" type="presParOf" srcId="{6A6CF363-EAA0-3240-89A2-1D30B4EB5312}" destId="{5E2127FE-E7D9-4246-9D6A-556073ED5070}" srcOrd="1" destOrd="0" presId="urn:microsoft.com/office/officeart/2005/8/layout/chevron2"/>
    <dgm:cxn modelId="{DF4F31D5-E7EB-B64A-8EE6-058348349E40}" type="presParOf" srcId="{F03E87A8-4424-174D-9BEE-A018C9E9E143}" destId="{D6892F63-7FB1-D749-8FC5-1186466B4B7A}" srcOrd="3" destOrd="0" presId="urn:microsoft.com/office/officeart/2005/8/layout/chevron2"/>
    <dgm:cxn modelId="{CE14364A-99C5-5041-9EF8-70F863A91437}" type="presParOf" srcId="{F03E87A8-4424-174D-9BEE-A018C9E9E143}" destId="{5D15E8E0-A38C-7A4D-B5EF-36A1E468F5BB}" srcOrd="4" destOrd="0" presId="urn:microsoft.com/office/officeart/2005/8/layout/chevron2"/>
    <dgm:cxn modelId="{C2C3F562-8A0B-6144-BF72-3B77A975A175}" type="presParOf" srcId="{5D15E8E0-A38C-7A4D-B5EF-36A1E468F5BB}" destId="{EC7AE2EA-06FF-C547-9434-EF0B82BECBDA}" srcOrd="0" destOrd="0" presId="urn:microsoft.com/office/officeart/2005/8/layout/chevron2"/>
    <dgm:cxn modelId="{B7639132-7F1F-004A-97A1-76C76FFB3647}" type="presParOf" srcId="{5D15E8E0-A38C-7A4D-B5EF-36A1E468F5BB}" destId="{9ACF0CF1-DE3C-8F43-82BE-A592E48C9D53}" srcOrd="1" destOrd="0" presId="urn:microsoft.com/office/officeart/2005/8/layout/chevron2"/>
    <dgm:cxn modelId="{0746BF81-98D9-C34A-8D12-4B46FD4CD5AC}" type="presParOf" srcId="{F03E87A8-4424-174D-9BEE-A018C9E9E143}" destId="{0068E874-7084-3F45-91F1-32AD17444FF3}" srcOrd="5" destOrd="0" presId="urn:microsoft.com/office/officeart/2005/8/layout/chevron2"/>
    <dgm:cxn modelId="{608D82B8-0C66-8349-8AAF-2EEAFF798643}" type="presParOf" srcId="{F03E87A8-4424-174D-9BEE-A018C9E9E143}" destId="{F76E4482-A07E-5F42-BB9A-21AC5E260CFB}" srcOrd="6" destOrd="0" presId="urn:microsoft.com/office/officeart/2005/8/layout/chevron2"/>
    <dgm:cxn modelId="{32F2E3A4-6831-074D-B6CA-B41754648D22}" type="presParOf" srcId="{F76E4482-A07E-5F42-BB9A-21AC5E260CFB}" destId="{C57514A3-C0CE-9744-A723-93A605E9D494}" srcOrd="0" destOrd="0" presId="urn:microsoft.com/office/officeart/2005/8/layout/chevron2"/>
    <dgm:cxn modelId="{7555F9EB-D1CB-4B4E-B485-3FCD869FBB08}" type="presParOf" srcId="{F76E4482-A07E-5F42-BB9A-21AC5E260CFB}" destId="{320D730F-364A-2E47-9339-3D423ABBC587}" srcOrd="1" destOrd="0" presId="urn:microsoft.com/office/officeart/2005/8/layout/chevron2"/>
    <dgm:cxn modelId="{D58362B7-3A6B-6940-869B-1B171B6D6ACF}" type="presParOf" srcId="{F03E87A8-4424-174D-9BEE-A018C9E9E143}" destId="{15A43001-6759-4DE5-A93A-66CBBD57A1AC}" srcOrd="7" destOrd="0" presId="urn:microsoft.com/office/officeart/2005/8/layout/chevron2"/>
    <dgm:cxn modelId="{0AFCB3F6-F341-2341-848A-F1C6C6C873AB}" type="presParOf" srcId="{F03E87A8-4424-174D-9BEE-A018C9E9E143}" destId="{7BA8FB9C-3481-4B91-9C75-57F1968DEEDF}" srcOrd="8" destOrd="0" presId="urn:microsoft.com/office/officeart/2005/8/layout/chevron2"/>
    <dgm:cxn modelId="{A00A3D22-580A-EA42-9D80-AEA117EA4864}" type="presParOf" srcId="{7BA8FB9C-3481-4B91-9C75-57F1968DEEDF}" destId="{557A65F9-9672-433E-8F3F-49C8097FCD70}" srcOrd="0" destOrd="0" presId="urn:microsoft.com/office/officeart/2005/8/layout/chevron2"/>
    <dgm:cxn modelId="{A05E169D-FFCD-2E40-ACFA-FC86F4233416}" type="presParOf" srcId="{7BA8FB9C-3481-4B91-9C75-57F1968DEEDF}" destId="{A9A80281-5B49-46AB-A6C4-B7F0B19CF73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4A8856-AC3B-D744-9FB3-9944B700CBBA}" type="doc">
      <dgm:prSet loTypeId="urn:microsoft.com/office/officeart/2005/8/layout/chevron1" loCatId="" qsTypeId="urn:microsoft.com/office/officeart/2005/8/quickstyle/simple1" qsCatId="simple" csTypeId="urn:microsoft.com/office/officeart/2005/8/colors/accent4_2" csCatId="accent4" phldr="1"/>
      <dgm:spPr/>
    </dgm:pt>
    <dgm:pt modelId="{8720CE52-58F4-5640-90B4-D5701A43AEB0}">
      <dgm:prSet phldrT="[Tekst]"/>
      <dgm:spPr>
        <a:solidFill>
          <a:srgbClr val="ED7D31"/>
        </a:solidFill>
        <a:ln w="9525" cmpd="sng">
          <a:solidFill>
            <a:schemeClr val="bg2"/>
          </a:solidFill>
        </a:ln>
      </dgm:spPr>
      <dgm:t>
        <a:bodyPr/>
        <a:lstStyle/>
        <a:p>
          <a:r>
            <a:rPr lang="nl-NL" dirty="0">
              <a:solidFill>
                <a:srgbClr val="282828"/>
              </a:solidFill>
            </a:rPr>
            <a:t>proces</a:t>
          </a:r>
        </a:p>
      </dgm:t>
    </dgm:pt>
    <dgm:pt modelId="{09DDD86B-6AB7-3C46-9A30-0013B20E6974}" type="parTrans" cxnId="{490E0075-57C0-BE44-86EA-4A315D5F6A4C}">
      <dgm:prSet/>
      <dgm:spPr/>
      <dgm:t>
        <a:bodyPr/>
        <a:lstStyle/>
        <a:p>
          <a:endParaRPr lang="nl-NL"/>
        </a:p>
      </dgm:t>
    </dgm:pt>
    <dgm:pt modelId="{E3F780D3-EDF9-6245-BC18-2A874A5EC9C8}" type="sibTrans" cxnId="{490E0075-57C0-BE44-86EA-4A315D5F6A4C}">
      <dgm:prSet/>
      <dgm:spPr/>
      <dgm:t>
        <a:bodyPr/>
        <a:lstStyle/>
        <a:p>
          <a:endParaRPr lang="nl-NL"/>
        </a:p>
      </dgm:t>
    </dgm:pt>
    <dgm:pt modelId="{0D01F9B0-DC8E-A74E-8AA5-83C215BFFCB7}">
      <dgm:prSet phldrT="[Tekst]"/>
      <dgm:spPr>
        <a:solidFill>
          <a:srgbClr val="ED7D31"/>
        </a:solidFill>
        <a:ln w="9525" cmpd="sng">
          <a:solidFill>
            <a:schemeClr val="bg2"/>
          </a:solidFill>
        </a:ln>
      </dgm:spPr>
      <dgm:t>
        <a:bodyPr/>
        <a:lstStyle/>
        <a:p>
          <a:r>
            <a:rPr lang="nl-NL">
              <a:solidFill>
                <a:srgbClr val="282828"/>
              </a:solidFill>
            </a:rPr>
            <a:t>proces</a:t>
          </a:r>
        </a:p>
      </dgm:t>
    </dgm:pt>
    <dgm:pt modelId="{7A1AC2A0-0B74-5C44-88F2-ABD037ACCFD0}" type="parTrans" cxnId="{F52CF4EA-1326-394E-B25E-C07CB7D0DD2F}">
      <dgm:prSet/>
      <dgm:spPr/>
      <dgm:t>
        <a:bodyPr/>
        <a:lstStyle/>
        <a:p>
          <a:endParaRPr lang="nl-NL"/>
        </a:p>
      </dgm:t>
    </dgm:pt>
    <dgm:pt modelId="{9A6F3B66-C61E-C445-B71A-E1EE3475FF4F}" type="sibTrans" cxnId="{F52CF4EA-1326-394E-B25E-C07CB7D0DD2F}">
      <dgm:prSet/>
      <dgm:spPr/>
      <dgm:t>
        <a:bodyPr/>
        <a:lstStyle/>
        <a:p>
          <a:endParaRPr lang="nl-NL"/>
        </a:p>
      </dgm:t>
    </dgm:pt>
    <dgm:pt modelId="{0141202C-B4AE-C84E-828B-249F6D4F6C37}">
      <dgm:prSet phldrT="[Tekst]"/>
      <dgm:spPr>
        <a:solidFill>
          <a:srgbClr val="ED7D31"/>
        </a:solidFill>
        <a:ln w="9525" cmpd="sng">
          <a:solidFill>
            <a:schemeClr val="bg2"/>
          </a:solidFill>
        </a:ln>
      </dgm:spPr>
      <dgm:t>
        <a:bodyPr/>
        <a:lstStyle/>
        <a:p>
          <a:r>
            <a:rPr lang="nl-NL">
              <a:solidFill>
                <a:srgbClr val="282828"/>
              </a:solidFill>
            </a:rPr>
            <a:t>proces</a:t>
          </a:r>
        </a:p>
      </dgm:t>
    </dgm:pt>
    <dgm:pt modelId="{02625FD9-E90A-954C-99D4-4D0BE0BC113D}" type="parTrans" cxnId="{C6A795B9-AB3B-8A42-9131-31A385407D38}">
      <dgm:prSet/>
      <dgm:spPr/>
      <dgm:t>
        <a:bodyPr/>
        <a:lstStyle/>
        <a:p>
          <a:endParaRPr lang="nl-NL"/>
        </a:p>
      </dgm:t>
    </dgm:pt>
    <dgm:pt modelId="{8EE64D65-04EB-EC4A-88B8-B914980C44C1}" type="sibTrans" cxnId="{C6A795B9-AB3B-8A42-9131-31A385407D38}">
      <dgm:prSet/>
      <dgm:spPr/>
      <dgm:t>
        <a:bodyPr/>
        <a:lstStyle/>
        <a:p>
          <a:endParaRPr lang="nl-NL"/>
        </a:p>
      </dgm:t>
    </dgm:pt>
    <dgm:pt modelId="{2B86EBF4-2919-F74E-9F70-8E54A9386C9C}" type="pres">
      <dgm:prSet presAssocID="{924A8856-AC3B-D744-9FB3-9944B700CBBA}" presName="Name0" presStyleCnt="0">
        <dgm:presLayoutVars>
          <dgm:dir/>
          <dgm:animLvl val="lvl"/>
          <dgm:resizeHandles val="exact"/>
        </dgm:presLayoutVars>
      </dgm:prSet>
      <dgm:spPr/>
    </dgm:pt>
    <dgm:pt modelId="{E8BD16CB-7CAF-A144-AF69-07FC13097597}" type="pres">
      <dgm:prSet presAssocID="{8720CE52-58F4-5640-90B4-D5701A43AEB0}" presName="parTxOnly" presStyleLbl="node1" presStyleIdx="0" presStyleCnt="3">
        <dgm:presLayoutVars>
          <dgm:chMax val="0"/>
          <dgm:chPref val="0"/>
          <dgm:bulletEnabled val="1"/>
        </dgm:presLayoutVars>
      </dgm:prSet>
      <dgm:spPr/>
    </dgm:pt>
    <dgm:pt modelId="{83453854-71EE-E94A-B7A4-92178B86BF79}" type="pres">
      <dgm:prSet presAssocID="{E3F780D3-EDF9-6245-BC18-2A874A5EC9C8}" presName="parTxOnlySpace" presStyleCnt="0"/>
      <dgm:spPr/>
    </dgm:pt>
    <dgm:pt modelId="{0F1168B1-6CD5-244D-9DB5-6C872A2A63AA}" type="pres">
      <dgm:prSet presAssocID="{0D01F9B0-DC8E-A74E-8AA5-83C215BFFCB7}" presName="parTxOnly" presStyleLbl="node1" presStyleIdx="1" presStyleCnt="3">
        <dgm:presLayoutVars>
          <dgm:chMax val="0"/>
          <dgm:chPref val="0"/>
          <dgm:bulletEnabled val="1"/>
        </dgm:presLayoutVars>
      </dgm:prSet>
      <dgm:spPr/>
    </dgm:pt>
    <dgm:pt modelId="{4385F70B-895A-D243-9A93-6A65F6A7B1CD}" type="pres">
      <dgm:prSet presAssocID="{9A6F3B66-C61E-C445-B71A-E1EE3475FF4F}" presName="parTxOnlySpace" presStyleCnt="0"/>
      <dgm:spPr/>
    </dgm:pt>
    <dgm:pt modelId="{4F7EECE9-C321-5F4F-A387-5C997B4D70F6}" type="pres">
      <dgm:prSet presAssocID="{0141202C-B4AE-C84E-828B-249F6D4F6C37}" presName="parTxOnly" presStyleLbl="node1" presStyleIdx="2" presStyleCnt="3">
        <dgm:presLayoutVars>
          <dgm:chMax val="0"/>
          <dgm:chPref val="0"/>
          <dgm:bulletEnabled val="1"/>
        </dgm:presLayoutVars>
      </dgm:prSet>
      <dgm:spPr/>
    </dgm:pt>
  </dgm:ptLst>
  <dgm:cxnLst>
    <dgm:cxn modelId="{64EC3917-546A-DF44-9AF8-CE6F24588D2A}" type="presOf" srcId="{0141202C-B4AE-C84E-828B-249F6D4F6C37}" destId="{4F7EECE9-C321-5F4F-A387-5C997B4D70F6}" srcOrd="0" destOrd="0" presId="urn:microsoft.com/office/officeart/2005/8/layout/chevron1"/>
    <dgm:cxn modelId="{229B8625-8BFC-194F-B084-D904CC330CAC}" type="presOf" srcId="{0D01F9B0-DC8E-A74E-8AA5-83C215BFFCB7}" destId="{0F1168B1-6CD5-244D-9DB5-6C872A2A63AA}" srcOrd="0" destOrd="0" presId="urn:microsoft.com/office/officeart/2005/8/layout/chevron1"/>
    <dgm:cxn modelId="{490E0075-57C0-BE44-86EA-4A315D5F6A4C}" srcId="{924A8856-AC3B-D744-9FB3-9944B700CBBA}" destId="{8720CE52-58F4-5640-90B4-D5701A43AEB0}" srcOrd="0" destOrd="0" parTransId="{09DDD86B-6AB7-3C46-9A30-0013B20E6974}" sibTransId="{E3F780D3-EDF9-6245-BC18-2A874A5EC9C8}"/>
    <dgm:cxn modelId="{546F2AA5-C545-2048-8F91-B0671466F363}" type="presOf" srcId="{8720CE52-58F4-5640-90B4-D5701A43AEB0}" destId="{E8BD16CB-7CAF-A144-AF69-07FC13097597}" srcOrd="0" destOrd="0" presId="urn:microsoft.com/office/officeart/2005/8/layout/chevron1"/>
    <dgm:cxn modelId="{DF1B10A7-2A88-E447-A1D3-3BC734C3721B}" type="presOf" srcId="{924A8856-AC3B-D744-9FB3-9944B700CBBA}" destId="{2B86EBF4-2919-F74E-9F70-8E54A9386C9C}" srcOrd="0" destOrd="0" presId="urn:microsoft.com/office/officeart/2005/8/layout/chevron1"/>
    <dgm:cxn modelId="{C6A795B9-AB3B-8A42-9131-31A385407D38}" srcId="{924A8856-AC3B-D744-9FB3-9944B700CBBA}" destId="{0141202C-B4AE-C84E-828B-249F6D4F6C37}" srcOrd="2" destOrd="0" parTransId="{02625FD9-E90A-954C-99D4-4D0BE0BC113D}" sibTransId="{8EE64D65-04EB-EC4A-88B8-B914980C44C1}"/>
    <dgm:cxn modelId="{F52CF4EA-1326-394E-B25E-C07CB7D0DD2F}" srcId="{924A8856-AC3B-D744-9FB3-9944B700CBBA}" destId="{0D01F9B0-DC8E-A74E-8AA5-83C215BFFCB7}" srcOrd="1" destOrd="0" parTransId="{7A1AC2A0-0B74-5C44-88F2-ABD037ACCFD0}" sibTransId="{9A6F3B66-C61E-C445-B71A-E1EE3475FF4F}"/>
    <dgm:cxn modelId="{644D383C-F941-614E-B747-90E04599B10B}" type="presParOf" srcId="{2B86EBF4-2919-F74E-9F70-8E54A9386C9C}" destId="{E8BD16CB-7CAF-A144-AF69-07FC13097597}" srcOrd="0" destOrd="0" presId="urn:microsoft.com/office/officeart/2005/8/layout/chevron1"/>
    <dgm:cxn modelId="{398DBB6F-4F7E-F945-8FFC-74C5E8E7AE1F}" type="presParOf" srcId="{2B86EBF4-2919-F74E-9F70-8E54A9386C9C}" destId="{83453854-71EE-E94A-B7A4-92178B86BF79}" srcOrd="1" destOrd="0" presId="urn:microsoft.com/office/officeart/2005/8/layout/chevron1"/>
    <dgm:cxn modelId="{77CC265B-0949-9A4F-80B8-81ADC90EAA75}" type="presParOf" srcId="{2B86EBF4-2919-F74E-9F70-8E54A9386C9C}" destId="{0F1168B1-6CD5-244D-9DB5-6C872A2A63AA}" srcOrd="2" destOrd="0" presId="urn:microsoft.com/office/officeart/2005/8/layout/chevron1"/>
    <dgm:cxn modelId="{7A3869ED-B6E1-F341-964E-43C581ABE471}" type="presParOf" srcId="{2B86EBF4-2919-F74E-9F70-8E54A9386C9C}" destId="{4385F70B-895A-D243-9A93-6A65F6A7B1CD}" srcOrd="3" destOrd="0" presId="urn:microsoft.com/office/officeart/2005/8/layout/chevron1"/>
    <dgm:cxn modelId="{C415D8B7-31B2-0742-AD9C-7EAAAB9B93DC}" type="presParOf" srcId="{2B86EBF4-2919-F74E-9F70-8E54A9386C9C}" destId="{4F7EECE9-C321-5F4F-A387-5C997B4D70F6}"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80.xml><?xml version="1.0" encoding="utf-8"?>
<dgm:dataModel xmlns:dgm="http://schemas.openxmlformats.org/drawingml/2006/diagram" xmlns:a="http://schemas.openxmlformats.org/drawingml/2006/main">
  <dgm:ptLst>
    <dgm:pt modelId="{33A8576C-4E02-470B-892D-D81B633D8084}" type="doc">
      <dgm:prSet loTypeId="urn:microsoft.com/office/officeart/2005/8/layout/pList2" loCatId="list" qsTypeId="urn:microsoft.com/office/officeart/2005/8/quickstyle/simple3" qsCatId="simple" csTypeId="urn:microsoft.com/office/officeart/2005/8/colors/accent1_2" csCatId="accent1" phldr="1"/>
      <dgm:spPr/>
    </dgm:pt>
    <dgm:pt modelId="{6641B155-F197-44A5-87B8-FFD1C747B5EE}">
      <dgm:prSet custT="1"/>
      <dgm:spPr/>
      <dgm:t>
        <a:bodyPr/>
        <a:lstStyle/>
        <a:p>
          <a:pPr marL="114300" lvl="1" indent="0" algn="l" defTabSz="666750">
            <a:lnSpc>
              <a:spcPct val="90000"/>
            </a:lnSpc>
            <a:spcBef>
              <a:spcPct val="0"/>
            </a:spcBef>
            <a:spcAft>
              <a:spcPct val="15000"/>
            </a:spcAft>
          </a:pPr>
          <a:r>
            <a:rPr lang="nl-NL" sz="1200" b="1" i="0" kern="1200" spc="-100" dirty="0">
              <a:latin typeface="Calibri"/>
              <a:ea typeface="+mn-ea"/>
              <a:cs typeface="Calibri"/>
            </a:rPr>
            <a:t>Cloud</a:t>
          </a:r>
        </a:p>
        <a:p>
          <a:pPr marL="114300" lvl="1" indent="0" algn="l" defTabSz="666750">
            <a:lnSpc>
              <a:spcPct val="90000"/>
            </a:lnSpc>
            <a:spcBef>
              <a:spcPct val="0"/>
            </a:spcBef>
            <a:spcAft>
              <a:spcPct val="15000"/>
            </a:spcAft>
          </a:pPr>
          <a:r>
            <a:rPr lang="nl-NL" sz="1200" b="0" i="0" kern="1200" spc="-100" dirty="0">
              <a:latin typeface="Calibri Light"/>
              <a:ea typeface="+mn-ea"/>
              <a:cs typeface="Calibri Light"/>
            </a:rPr>
            <a:t>Gedeelde resources</a:t>
          </a:r>
        </a:p>
        <a:p>
          <a:pPr marL="114300" lvl="1" indent="0" algn="l" defTabSz="666750">
            <a:lnSpc>
              <a:spcPct val="90000"/>
            </a:lnSpc>
            <a:spcBef>
              <a:spcPct val="0"/>
            </a:spcBef>
            <a:spcAft>
              <a:spcPct val="15000"/>
            </a:spcAft>
          </a:pPr>
          <a:r>
            <a:rPr lang="nl-NL" sz="1200" b="0" i="0" kern="1200" spc="-100" dirty="0">
              <a:latin typeface="Calibri Light"/>
              <a:ea typeface="+mn-ea"/>
              <a:cs typeface="Calibri Light"/>
            </a:rPr>
            <a:t>Schaalbaar</a:t>
          </a:r>
        </a:p>
        <a:p>
          <a:pPr marL="114300" lvl="1" indent="0" algn="l" defTabSz="666750">
            <a:lnSpc>
              <a:spcPct val="90000"/>
            </a:lnSpc>
            <a:spcBef>
              <a:spcPct val="0"/>
            </a:spcBef>
            <a:spcAft>
              <a:spcPct val="15000"/>
            </a:spcAft>
          </a:pPr>
          <a:r>
            <a:rPr lang="nl-NL" sz="1200" b="0" i="0" kern="1200" spc="-100" dirty="0" err="1">
              <a:latin typeface="Calibri Light"/>
              <a:ea typeface="+mn-ea"/>
              <a:cs typeface="Calibri Light"/>
            </a:rPr>
            <a:t>Pay</a:t>
          </a:r>
          <a:r>
            <a:rPr lang="nl-NL" sz="1200" b="0" i="0" kern="1200" spc="-100" dirty="0">
              <a:latin typeface="Calibri Light"/>
              <a:ea typeface="+mn-ea"/>
              <a:cs typeface="Calibri Light"/>
            </a:rPr>
            <a:t> per </a:t>
          </a:r>
          <a:r>
            <a:rPr lang="nl-NL" sz="1200" b="0" i="0" kern="1200" spc="-100" dirty="0" err="1">
              <a:latin typeface="Calibri Light"/>
              <a:ea typeface="+mn-ea"/>
              <a:cs typeface="Calibri Light"/>
            </a:rPr>
            <a:t>use</a:t>
          </a:r>
          <a:endParaRPr lang="nl-NL" sz="1200" b="0" i="0" kern="1200" spc="-100" dirty="0">
            <a:latin typeface="Calibri Light"/>
            <a:ea typeface="+mn-ea"/>
            <a:cs typeface="Calibri Light"/>
          </a:endParaRPr>
        </a:p>
        <a:p>
          <a:pPr marL="0" lvl="0" indent="0" algn="l" defTabSz="844550">
            <a:lnSpc>
              <a:spcPct val="90000"/>
            </a:lnSpc>
            <a:spcBef>
              <a:spcPct val="0"/>
            </a:spcBef>
            <a:spcAft>
              <a:spcPct val="35000"/>
            </a:spcAft>
            <a:buNone/>
          </a:pPr>
          <a:endParaRPr lang="nl-NL" sz="1600" b="0" i="0" kern="1200" dirty="0">
            <a:latin typeface="Calibri"/>
            <a:ea typeface="+mn-ea"/>
            <a:cs typeface="Calibri"/>
          </a:endParaRPr>
        </a:p>
      </dgm:t>
    </dgm:pt>
    <dgm:pt modelId="{5000B492-A9EB-40C3-AD22-5A62022D7FF0}" type="parTrans" cxnId="{DFE60267-8581-4BC7-A1D8-08A92AC1AF5A}">
      <dgm:prSet/>
      <dgm:spPr/>
      <dgm:t>
        <a:bodyPr/>
        <a:lstStyle/>
        <a:p>
          <a:endParaRPr lang="nl-NL"/>
        </a:p>
      </dgm:t>
    </dgm:pt>
    <dgm:pt modelId="{6AF0B536-521C-4FBD-ADD6-464D88D30239}" type="sibTrans" cxnId="{DFE60267-8581-4BC7-A1D8-08A92AC1AF5A}">
      <dgm:prSet/>
      <dgm:spPr/>
      <dgm:t>
        <a:bodyPr/>
        <a:lstStyle/>
        <a:p>
          <a:endParaRPr lang="nl-NL"/>
        </a:p>
      </dgm:t>
    </dgm:pt>
    <dgm:pt modelId="{B637C721-1802-4DF5-85F7-2C9D5942887E}">
      <dgm:prSet custT="1"/>
      <dgm:spPr/>
      <dgm:t>
        <a:bodyPr/>
        <a:lstStyle/>
        <a:p>
          <a:pPr algn="l"/>
          <a:r>
            <a:rPr lang="nl-NL" sz="1200" b="1" i="0" spc="-100" dirty="0">
              <a:latin typeface="Calibri"/>
              <a:ea typeface="+mn-ea"/>
              <a:cs typeface="Calibri"/>
            </a:rPr>
            <a:t>DevOps</a:t>
          </a:r>
        </a:p>
        <a:p>
          <a:pPr algn="l"/>
          <a:r>
            <a:rPr lang="nl-NL" sz="1200" b="0" i="0" spc="-100" dirty="0">
              <a:latin typeface="Calibri Light"/>
              <a:ea typeface="+mn-ea"/>
              <a:cs typeface="Calibri Light"/>
            </a:rPr>
            <a:t>Focus op waarde</a:t>
          </a:r>
        </a:p>
        <a:p>
          <a:pPr algn="l"/>
          <a:r>
            <a:rPr lang="nl-NL" sz="1200" b="0" i="0" spc="-100" dirty="0" err="1">
              <a:latin typeface="Calibri Light"/>
              <a:ea typeface="+mn-ea"/>
              <a:cs typeface="Calibri Light"/>
            </a:rPr>
            <a:t>Bedrijfsbrede</a:t>
          </a:r>
          <a:r>
            <a:rPr lang="nl-NL" sz="1200" b="0" i="0" spc="-100" dirty="0">
              <a:latin typeface="Calibri Light"/>
              <a:ea typeface="+mn-ea"/>
              <a:cs typeface="Calibri Light"/>
            </a:rPr>
            <a:t> samenwerking</a:t>
          </a:r>
        </a:p>
        <a:p>
          <a:pPr algn="l"/>
          <a:r>
            <a:rPr lang="nl-NL" sz="1200" b="0" i="0" spc="-100" dirty="0">
              <a:latin typeface="Calibri Light"/>
              <a:ea typeface="+mn-ea"/>
              <a:cs typeface="Calibri Light"/>
            </a:rPr>
            <a:t>Continue verbetering</a:t>
          </a:r>
        </a:p>
        <a:p>
          <a:pPr algn="l">
            <a:buNone/>
          </a:pPr>
          <a:endParaRPr lang="nl-NL" sz="1600" b="0" i="0" dirty="0">
            <a:latin typeface="Calibri"/>
            <a:cs typeface="Calibri"/>
          </a:endParaRPr>
        </a:p>
      </dgm:t>
    </dgm:pt>
    <dgm:pt modelId="{0DB1408C-B5C3-4F46-8FF1-0B75A32F6BEA}" type="sibTrans" cxnId="{85645624-9AE7-4959-9590-C0054472AB3F}">
      <dgm:prSet/>
      <dgm:spPr/>
      <dgm:t>
        <a:bodyPr/>
        <a:lstStyle/>
        <a:p>
          <a:endParaRPr lang="nl-NL"/>
        </a:p>
      </dgm:t>
    </dgm:pt>
    <dgm:pt modelId="{EFA68F8C-06E6-4036-9FB7-76CDC3A594BB}" type="parTrans" cxnId="{85645624-9AE7-4959-9590-C0054472AB3F}">
      <dgm:prSet/>
      <dgm:spPr/>
      <dgm:t>
        <a:bodyPr/>
        <a:lstStyle/>
        <a:p>
          <a:endParaRPr lang="nl-NL"/>
        </a:p>
      </dgm:t>
    </dgm:pt>
    <dgm:pt modelId="{41157B95-33C8-414C-B1A3-F0AB1945AB8A}">
      <dgm:prSet phldrT="[Tekst]" custT="1"/>
      <dgm:spPr/>
      <dgm:t>
        <a:bodyPr/>
        <a:lstStyle/>
        <a:p>
          <a:pPr algn="l"/>
          <a:r>
            <a:rPr lang="nl-NL" sz="1200" b="1" i="0" kern="1200" spc="-100" dirty="0">
              <a:latin typeface="Calibri"/>
              <a:cs typeface="Calibri"/>
            </a:rPr>
            <a:t>Agile</a:t>
          </a:r>
        </a:p>
        <a:p>
          <a:pPr algn="l"/>
          <a:r>
            <a:rPr lang="nl-NL" sz="1200" b="0" i="0" kern="1200" spc="-100" dirty="0">
              <a:latin typeface="Calibri Light"/>
              <a:cs typeface="Calibri Light"/>
            </a:rPr>
            <a:t>Snel en flexibel inspelen op ontwikkelingen</a:t>
          </a:r>
        </a:p>
        <a:p>
          <a:pPr algn="l"/>
          <a:r>
            <a:rPr lang="nl-NL" sz="1200" b="0" i="0" kern="1200" spc="-100" dirty="0">
              <a:latin typeface="Calibri Light"/>
              <a:cs typeface="Calibri Light"/>
            </a:rPr>
            <a:t>Kunnen afwijken van de standaard</a:t>
          </a:r>
        </a:p>
        <a:p>
          <a:pPr algn="l"/>
          <a:r>
            <a:rPr lang="nl-NL" sz="1200" b="0" i="0" kern="1200" spc="-100" dirty="0">
              <a:latin typeface="Calibri Light"/>
              <a:cs typeface="Calibri Light"/>
            </a:rPr>
            <a:t>Het einddoel is niet altijd bekend</a:t>
          </a:r>
        </a:p>
        <a:p>
          <a:pPr algn="l"/>
          <a:r>
            <a:rPr lang="nl-NL" sz="1200" b="0" i="0" kern="1200" spc="-100" dirty="0">
              <a:latin typeface="Calibri Light"/>
              <a:cs typeface="Calibri Light"/>
            </a:rPr>
            <a:t>Multidisciplinaire teams</a:t>
          </a:r>
          <a:endParaRPr lang="nl-NL" sz="1200" b="0" i="0" kern="1200" dirty="0">
            <a:latin typeface="Calibri Light"/>
            <a:cs typeface="Calibri Light"/>
          </a:endParaRPr>
        </a:p>
        <a:p>
          <a:pPr algn="l"/>
          <a:endParaRPr lang="nl-NL" sz="1600" b="0" i="0" kern="1200" dirty="0">
            <a:latin typeface="Calibri"/>
            <a:cs typeface="Calibri"/>
          </a:endParaRPr>
        </a:p>
      </dgm:t>
    </dgm:pt>
    <dgm:pt modelId="{1C38DAEB-1877-46A0-9618-CECCE6CA4BFF}" type="sibTrans" cxnId="{8EDC2C8C-A413-4554-B312-704466AC5C08}">
      <dgm:prSet/>
      <dgm:spPr/>
      <dgm:t>
        <a:bodyPr/>
        <a:lstStyle/>
        <a:p>
          <a:endParaRPr lang="nl-NL"/>
        </a:p>
      </dgm:t>
    </dgm:pt>
    <dgm:pt modelId="{879B5718-1655-4D19-881F-3B4403A57239}" type="parTrans" cxnId="{8EDC2C8C-A413-4554-B312-704466AC5C08}">
      <dgm:prSet/>
      <dgm:spPr/>
      <dgm:t>
        <a:bodyPr/>
        <a:lstStyle/>
        <a:p>
          <a:endParaRPr lang="nl-NL"/>
        </a:p>
      </dgm:t>
    </dgm:pt>
    <dgm:pt modelId="{184BBB1E-AD12-0F41-B949-0325A41196D4}">
      <dgm:prSet custT="1"/>
      <dgm:spPr/>
      <dgm:t>
        <a:bodyPr/>
        <a:lstStyle/>
        <a:p>
          <a:pPr algn="l"/>
          <a:r>
            <a:rPr lang="nl-NL" sz="1400" b="1" i="0" dirty="0">
              <a:latin typeface="Calibri"/>
              <a:cs typeface="Calibri"/>
            </a:rPr>
            <a:t>Lean</a:t>
          </a:r>
        </a:p>
        <a:p>
          <a:pPr algn="l"/>
          <a:r>
            <a:rPr lang="nl-NL" sz="1200" b="0" i="0" spc="-100" dirty="0">
              <a:latin typeface="Calibri Light"/>
              <a:ea typeface="+mn-ea"/>
              <a:cs typeface="Calibri Light"/>
            </a:rPr>
            <a:t>Focus op klantwaarde</a:t>
          </a:r>
        </a:p>
        <a:p>
          <a:pPr algn="l"/>
          <a:r>
            <a:rPr lang="nl-NL" sz="1200" b="0" i="0" spc="-100" dirty="0">
              <a:latin typeface="Calibri Light"/>
              <a:ea typeface="+mn-ea"/>
              <a:cs typeface="Calibri Light"/>
            </a:rPr>
            <a:t>Leren en verbeteren: continu verbeteren</a:t>
          </a:r>
        </a:p>
        <a:p>
          <a:pPr algn="l"/>
          <a:r>
            <a:rPr lang="nl-NL" sz="1200" b="0" i="0" spc="-100" dirty="0">
              <a:latin typeface="Calibri Light"/>
              <a:ea typeface="+mn-ea"/>
              <a:cs typeface="Calibri Light"/>
            </a:rPr>
            <a:t>Samenwerken, open en transparant</a:t>
          </a:r>
        </a:p>
        <a:p>
          <a:pPr algn="l"/>
          <a:r>
            <a:rPr lang="nl-NL" sz="1200" b="0" i="0" spc="-100" dirty="0">
              <a:latin typeface="Calibri Light"/>
              <a:ea typeface="+mn-ea"/>
              <a:cs typeface="Calibri Light"/>
            </a:rPr>
            <a:t>Allemaal verantwoordelijk</a:t>
          </a:r>
        </a:p>
        <a:p>
          <a:pPr algn="l"/>
          <a:endParaRPr lang="nl-NL" sz="1200" b="0" i="0" spc="-100" dirty="0">
            <a:latin typeface="Calibri Light"/>
            <a:ea typeface="+mn-ea"/>
            <a:cs typeface="Calibri Light"/>
          </a:endParaRPr>
        </a:p>
        <a:p>
          <a:pPr algn="l"/>
          <a:endParaRPr lang="nl-NL" sz="1100" b="0" i="0" dirty="0">
            <a:latin typeface="Calibri Light"/>
            <a:cs typeface="Calibri Light"/>
          </a:endParaRPr>
        </a:p>
      </dgm:t>
    </dgm:pt>
    <dgm:pt modelId="{165FC683-4705-D34B-B71B-16CCDDE1559E}" type="parTrans" cxnId="{9F0CFA6F-720A-5944-B9B3-DC0698731CA5}">
      <dgm:prSet/>
      <dgm:spPr/>
      <dgm:t>
        <a:bodyPr/>
        <a:lstStyle/>
        <a:p>
          <a:endParaRPr lang="nl-NL"/>
        </a:p>
      </dgm:t>
    </dgm:pt>
    <dgm:pt modelId="{939E7C0A-A391-D044-B6BF-A15BBFF830EA}" type="sibTrans" cxnId="{9F0CFA6F-720A-5944-B9B3-DC0698731CA5}">
      <dgm:prSet/>
      <dgm:spPr/>
      <dgm:t>
        <a:bodyPr/>
        <a:lstStyle/>
        <a:p>
          <a:endParaRPr lang="nl-NL"/>
        </a:p>
      </dgm:t>
    </dgm:pt>
    <dgm:pt modelId="{0AF29FF4-BD9D-43A5-B858-9CBA498CCFD3}" type="pres">
      <dgm:prSet presAssocID="{33A8576C-4E02-470B-892D-D81B633D8084}" presName="Name0" presStyleCnt="0">
        <dgm:presLayoutVars>
          <dgm:dir/>
          <dgm:resizeHandles val="exact"/>
        </dgm:presLayoutVars>
      </dgm:prSet>
      <dgm:spPr/>
    </dgm:pt>
    <dgm:pt modelId="{1CE7208A-1717-4108-BFEB-BD8FD82583A5}" type="pres">
      <dgm:prSet presAssocID="{33A8576C-4E02-470B-892D-D81B633D8084}" presName="bkgdShp" presStyleLbl="alignAccFollowNode1" presStyleIdx="0" presStyleCnt="1"/>
      <dgm:spPr/>
    </dgm:pt>
    <dgm:pt modelId="{FFF50120-556A-428D-A8A2-A2E33017BE30}" type="pres">
      <dgm:prSet presAssocID="{33A8576C-4E02-470B-892D-D81B633D8084}" presName="linComp" presStyleCnt="0"/>
      <dgm:spPr/>
    </dgm:pt>
    <dgm:pt modelId="{417C4D87-BAD1-4B30-B74F-F93994DBEF2F}" type="pres">
      <dgm:prSet presAssocID="{41157B95-33C8-414C-B1A3-F0AB1945AB8A}" presName="compNode" presStyleCnt="0"/>
      <dgm:spPr/>
    </dgm:pt>
    <dgm:pt modelId="{5FB635EF-9490-4836-918E-7ED7D1858AE2}" type="pres">
      <dgm:prSet presAssocID="{41157B95-33C8-414C-B1A3-F0AB1945AB8A}" presName="node" presStyleLbl="node1" presStyleIdx="0" presStyleCnt="4">
        <dgm:presLayoutVars>
          <dgm:bulletEnabled val="1"/>
        </dgm:presLayoutVars>
      </dgm:prSet>
      <dgm:spPr/>
    </dgm:pt>
    <dgm:pt modelId="{30ADCD17-D2BE-4615-8025-73BAC06B8B3A}" type="pres">
      <dgm:prSet presAssocID="{41157B95-33C8-414C-B1A3-F0AB1945AB8A}" presName="invisiNode" presStyleLbl="node1" presStyleIdx="0" presStyleCnt="4"/>
      <dgm:spPr/>
    </dgm:pt>
    <dgm:pt modelId="{43F96D5B-B8A4-44B8-A9B6-9810BFD093DD}" type="pres">
      <dgm:prSet presAssocID="{41157B95-33C8-414C-B1A3-F0AB1945AB8A}" presName="imagNode" presStyleLbl="fgImgPlace1" presStyleIdx="0" presStyleCnt="4"/>
      <dgm:spPr>
        <a:blipFill rotWithShape="1">
          <a:blip xmlns:r="http://schemas.openxmlformats.org/officeDocument/2006/relationships" r:embed="rId1">
            <a:duotone>
              <a:prstClr val="black"/>
              <a:schemeClr val="accent6">
                <a:tint val="45000"/>
                <a:satMod val="400000"/>
              </a:schemeClr>
            </a:duotone>
          </a:blip>
          <a:srcRect/>
          <a:stretch>
            <a:fillRect t="-24000" b="-24000"/>
          </a:stretch>
        </a:blipFill>
      </dgm:spPr>
    </dgm:pt>
    <dgm:pt modelId="{D85780D5-1C20-4BF5-9B09-CDFB4E490BCD}" type="pres">
      <dgm:prSet presAssocID="{1C38DAEB-1877-46A0-9618-CECCE6CA4BFF}" presName="sibTrans" presStyleLbl="sibTrans2D1" presStyleIdx="0" presStyleCnt="0"/>
      <dgm:spPr/>
    </dgm:pt>
    <dgm:pt modelId="{552328E6-4C6B-4CE4-ACD8-0B5DF13552E0}" type="pres">
      <dgm:prSet presAssocID="{B637C721-1802-4DF5-85F7-2C9D5942887E}" presName="compNode" presStyleCnt="0"/>
      <dgm:spPr/>
    </dgm:pt>
    <dgm:pt modelId="{1A54FDCE-56A4-489B-A3CD-43577A4F37D4}" type="pres">
      <dgm:prSet presAssocID="{B637C721-1802-4DF5-85F7-2C9D5942887E}" presName="node" presStyleLbl="node1" presStyleIdx="1" presStyleCnt="4" custLinFactNeighborX="-4299" custLinFactNeighborY="0">
        <dgm:presLayoutVars>
          <dgm:bulletEnabled val="1"/>
        </dgm:presLayoutVars>
      </dgm:prSet>
      <dgm:spPr/>
    </dgm:pt>
    <dgm:pt modelId="{9B5B1ECB-7C05-4949-A98B-929F63E82CB6}" type="pres">
      <dgm:prSet presAssocID="{B637C721-1802-4DF5-85F7-2C9D5942887E}" presName="invisiNode" presStyleLbl="node1" presStyleIdx="1" presStyleCnt="4"/>
      <dgm:spPr/>
    </dgm:pt>
    <dgm:pt modelId="{D5351EFC-2A8D-4B03-BDE8-CFD0A439845E}" type="pres">
      <dgm:prSet presAssocID="{B637C721-1802-4DF5-85F7-2C9D5942887E}" presName="imagNode" presStyleLbl="fgImgPlace1" presStyleIdx="1" presStyleCnt="4"/>
      <dgm:spPr>
        <a:blipFill rotWithShape="1">
          <a:blip xmlns:r="http://schemas.openxmlformats.org/officeDocument/2006/relationships" r:embed="rId2">
            <a:duotone>
              <a:prstClr val="black"/>
              <a:schemeClr val="accent6">
                <a:tint val="45000"/>
                <a:satMod val="400000"/>
              </a:schemeClr>
            </a:duotone>
          </a:blip>
          <a:srcRect/>
          <a:stretch>
            <a:fillRect t="-20000" b="-20000"/>
          </a:stretch>
        </a:blipFill>
      </dgm:spPr>
    </dgm:pt>
    <dgm:pt modelId="{413A6F84-E21F-4CC6-B3E1-A9E47B938272}" type="pres">
      <dgm:prSet presAssocID="{0DB1408C-B5C3-4F46-8FF1-0B75A32F6BEA}" presName="sibTrans" presStyleLbl="sibTrans2D1" presStyleIdx="0" presStyleCnt="0"/>
      <dgm:spPr/>
    </dgm:pt>
    <dgm:pt modelId="{C37F9BCA-D39D-BB43-9BCD-D02AB70DCFCB}" type="pres">
      <dgm:prSet presAssocID="{184BBB1E-AD12-0F41-B949-0325A41196D4}" presName="compNode" presStyleCnt="0"/>
      <dgm:spPr/>
    </dgm:pt>
    <dgm:pt modelId="{868AAF94-9F0E-9847-962A-9FB7E011215D}" type="pres">
      <dgm:prSet presAssocID="{184BBB1E-AD12-0F41-B949-0325A41196D4}" presName="node" presStyleLbl="node1" presStyleIdx="2" presStyleCnt="4">
        <dgm:presLayoutVars>
          <dgm:bulletEnabled val="1"/>
        </dgm:presLayoutVars>
      </dgm:prSet>
      <dgm:spPr/>
    </dgm:pt>
    <dgm:pt modelId="{CBC0D1C3-17FF-8240-B074-DD35FF5CCB5A}" type="pres">
      <dgm:prSet presAssocID="{184BBB1E-AD12-0F41-B949-0325A41196D4}" presName="invisiNode" presStyleLbl="node1" presStyleIdx="2" presStyleCnt="4"/>
      <dgm:spPr/>
    </dgm:pt>
    <dgm:pt modelId="{1F6FFF76-A27E-7644-8F18-BF6362E43131}" type="pres">
      <dgm:prSet presAssocID="{184BBB1E-AD12-0F41-B949-0325A41196D4}" presName="imagNode" presStyleLbl="fgImgPlace1" presStyleIdx="2" presStyleCnt="4"/>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14000" b="-14000"/>
          </a:stretch>
        </a:blipFill>
      </dgm:spPr>
    </dgm:pt>
    <dgm:pt modelId="{BE927C17-E1B4-0149-B62C-9EED71A2753D}" type="pres">
      <dgm:prSet presAssocID="{939E7C0A-A391-D044-B6BF-A15BBFF830EA}" presName="sibTrans" presStyleLbl="sibTrans2D1" presStyleIdx="0" presStyleCnt="0"/>
      <dgm:spPr/>
    </dgm:pt>
    <dgm:pt modelId="{F010EAC2-B59C-4DF3-9849-24D959BCEB92}" type="pres">
      <dgm:prSet presAssocID="{6641B155-F197-44A5-87B8-FFD1C747B5EE}" presName="compNode" presStyleCnt="0"/>
      <dgm:spPr/>
    </dgm:pt>
    <dgm:pt modelId="{9E58C33F-A6B1-479D-92D4-63449E29F3EF}" type="pres">
      <dgm:prSet presAssocID="{6641B155-F197-44A5-87B8-FFD1C747B5EE}" presName="node" presStyleLbl="node1" presStyleIdx="3" presStyleCnt="4">
        <dgm:presLayoutVars>
          <dgm:bulletEnabled val="1"/>
        </dgm:presLayoutVars>
      </dgm:prSet>
      <dgm:spPr/>
    </dgm:pt>
    <dgm:pt modelId="{641C82BC-9A5E-47EA-929D-40C6822AB7CD}" type="pres">
      <dgm:prSet presAssocID="{6641B155-F197-44A5-87B8-FFD1C747B5EE}" presName="invisiNode" presStyleLbl="node1" presStyleIdx="3" presStyleCnt="4"/>
      <dgm:spPr/>
    </dgm:pt>
    <dgm:pt modelId="{2B8D70A1-20A1-4995-965C-E4613CFA03B3}" type="pres">
      <dgm:prSet presAssocID="{6641B155-F197-44A5-87B8-FFD1C747B5EE}" presName="imagNode" presStyleLbl="fgImgPlace1" presStyleIdx="3" presStyleCnt="4"/>
      <dgm:spPr>
        <a:blipFill rotWithShape="1">
          <a:blip xmlns:r="http://schemas.openxmlformats.org/officeDocument/2006/relationships" r:embed="rId4">
            <a:duotone>
              <a:prstClr val="black"/>
              <a:schemeClr val="accent6">
                <a:tint val="45000"/>
                <a:satMod val="400000"/>
              </a:schemeClr>
            </a:duotone>
          </a:blip>
          <a:srcRect/>
          <a:stretch>
            <a:fillRect t="-20000" b="-20000"/>
          </a:stretch>
        </a:blipFill>
      </dgm:spPr>
    </dgm:pt>
  </dgm:ptLst>
  <dgm:cxnLst>
    <dgm:cxn modelId="{9639A81C-9BD7-4338-97C6-68D2AB3EF760}" type="presOf" srcId="{41157B95-33C8-414C-B1A3-F0AB1945AB8A}" destId="{5FB635EF-9490-4836-918E-7ED7D1858AE2}" srcOrd="0" destOrd="0" presId="urn:microsoft.com/office/officeart/2005/8/layout/pList2"/>
    <dgm:cxn modelId="{85645624-9AE7-4959-9590-C0054472AB3F}" srcId="{33A8576C-4E02-470B-892D-D81B633D8084}" destId="{B637C721-1802-4DF5-85F7-2C9D5942887E}" srcOrd="1" destOrd="0" parTransId="{EFA68F8C-06E6-4036-9FB7-76CDC3A594BB}" sibTransId="{0DB1408C-B5C3-4F46-8FF1-0B75A32F6BEA}"/>
    <dgm:cxn modelId="{AB3F2039-350E-4F5F-A078-EC5E63122019}" type="presOf" srcId="{B637C721-1802-4DF5-85F7-2C9D5942887E}" destId="{1A54FDCE-56A4-489B-A3CD-43577A4F37D4}" srcOrd="0" destOrd="0" presId="urn:microsoft.com/office/officeart/2005/8/layout/pList2"/>
    <dgm:cxn modelId="{470BFB66-3D13-4772-8634-582607B32B05}" type="presOf" srcId="{1C38DAEB-1877-46A0-9618-CECCE6CA4BFF}" destId="{D85780D5-1C20-4BF5-9B09-CDFB4E490BCD}" srcOrd="0" destOrd="0" presId="urn:microsoft.com/office/officeart/2005/8/layout/pList2"/>
    <dgm:cxn modelId="{DFE60267-8581-4BC7-A1D8-08A92AC1AF5A}" srcId="{33A8576C-4E02-470B-892D-D81B633D8084}" destId="{6641B155-F197-44A5-87B8-FFD1C747B5EE}" srcOrd="3" destOrd="0" parTransId="{5000B492-A9EB-40C3-AD22-5A62022D7FF0}" sibTransId="{6AF0B536-521C-4FBD-ADD6-464D88D30239}"/>
    <dgm:cxn modelId="{B309CE6D-1E3E-B44C-8210-8B657548E2CA}" type="presOf" srcId="{939E7C0A-A391-D044-B6BF-A15BBFF830EA}" destId="{BE927C17-E1B4-0149-B62C-9EED71A2753D}" srcOrd="0" destOrd="0" presId="urn:microsoft.com/office/officeart/2005/8/layout/pList2"/>
    <dgm:cxn modelId="{F75B586F-3792-4D99-B957-56BC844A36EB}" type="presOf" srcId="{6641B155-F197-44A5-87B8-FFD1C747B5EE}" destId="{9E58C33F-A6B1-479D-92D4-63449E29F3EF}" srcOrd="0" destOrd="0" presId="urn:microsoft.com/office/officeart/2005/8/layout/pList2"/>
    <dgm:cxn modelId="{9F0CFA6F-720A-5944-B9B3-DC0698731CA5}" srcId="{33A8576C-4E02-470B-892D-D81B633D8084}" destId="{184BBB1E-AD12-0F41-B949-0325A41196D4}" srcOrd="2" destOrd="0" parTransId="{165FC683-4705-D34B-B71B-16CCDDE1559E}" sibTransId="{939E7C0A-A391-D044-B6BF-A15BBFF830EA}"/>
    <dgm:cxn modelId="{6429A180-317B-41E3-A987-78CB105B35C2}" type="presOf" srcId="{0DB1408C-B5C3-4F46-8FF1-0B75A32F6BEA}" destId="{413A6F84-E21F-4CC6-B3E1-A9E47B938272}" srcOrd="0" destOrd="0" presId="urn:microsoft.com/office/officeart/2005/8/layout/pList2"/>
    <dgm:cxn modelId="{8EDC2C8C-A413-4554-B312-704466AC5C08}" srcId="{33A8576C-4E02-470B-892D-D81B633D8084}" destId="{41157B95-33C8-414C-B1A3-F0AB1945AB8A}" srcOrd="0" destOrd="0" parTransId="{879B5718-1655-4D19-881F-3B4403A57239}" sibTransId="{1C38DAEB-1877-46A0-9618-CECCE6CA4BFF}"/>
    <dgm:cxn modelId="{A56F438E-3352-5948-9C7D-209063C1F19B}" type="presOf" srcId="{184BBB1E-AD12-0F41-B949-0325A41196D4}" destId="{868AAF94-9F0E-9847-962A-9FB7E011215D}" srcOrd="0" destOrd="0" presId="urn:microsoft.com/office/officeart/2005/8/layout/pList2"/>
    <dgm:cxn modelId="{DFA73DD4-056A-4F43-95F8-B225D358F5F3}" type="presOf" srcId="{33A8576C-4E02-470B-892D-D81B633D8084}" destId="{0AF29FF4-BD9D-43A5-B858-9CBA498CCFD3}" srcOrd="0" destOrd="0" presId="urn:microsoft.com/office/officeart/2005/8/layout/pList2"/>
    <dgm:cxn modelId="{DB99F893-BA5A-473A-991E-0CD29A73AE72}" type="presParOf" srcId="{0AF29FF4-BD9D-43A5-B858-9CBA498CCFD3}" destId="{1CE7208A-1717-4108-BFEB-BD8FD82583A5}" srcOrd="0" destOrd="0" presId="urn:microsoft.com/office/officeart/2005/8/layout/pList2"/>
    <dgm:cxn modelId="{20E3D9DD-CA4F-4BF7-B57E-99DF64844345}" type="presParOf" srcId="{0AF29FF4-BD9D-43A5-B858-9CBA498CCFD3}" destId="{FFF50120-556A-428D-A8A2-A2E33017BE30}" srcOrd="1" destOrd="0" presId="urn:microsoft.com/office/officeart/2005/8/layout/pList2"/>
    <dgm:cxn modelId="{FE54A7DF-A4DE-4EFC-85F1-6EC65BB03B5B}" type="presParOf" srcId="{FFF50120-556A-428D-A8A2-A2E33017BE30}" destId="{417C4D87-BAD1-4B30-B74F-F93994DBEF2F}" srcOrd="0" destOrd="0" presId="urn:microsoft.com/office/officeart/2005/8/layout/pList2"/>
    <dgm:cxn modelId="{41D5B420-0AD0-4F82-A239-E71C05116A38}" type="presParOf" srcId="{417C4D87-BAD1-4B30-B74F-F93994DBEF2F}" destId="{5FB635EF-9490-4836-918E-7ED7D1858AE2}" srcOrd="0" destOrd="0" presId="urn:microsoft.com/office/officeart/2005/8/layout/pList2"/>
    <dgm:cxn modelId="{51CD9E0F-3CB4-49E6-A491-2BF1202FDE08}" type="presParOf" srcId="{417C4D87-BAD1-4B30-B74F-F93994DBEF2F}" destId="{30ADCD17-D2BE-4615-8025-73BAC06B8B3A}" srcOrd="1" destOrd="0" presId="urn:microsoft.com/office/officeart/2005/8/layout/pList2"/>
    <dgm:cxn modelId="{3C56DD4F-A349-47A8-82FF-F177621B9B40}" type="presParOf" srcId="{417C4D87-BAD1-4B30-B74F-F93994DBEF2F}" destId="{43F96D5B-B8A4-44B8-A9B6-9810BFD093DD}" srcOrd="2" destOrd="0" presId="urn:microsoft.com/office/officeart/2005/8/layout/pList2"/>
    <dgm:cxn modelId="{46F877BB-E4FF-4980-8E67-FE616D780A57}" type="presParOf" srcId="{FFF50120-556A-428D-A8A2-A2E33017BE30}" destId="{D85780D5-1C20-4BF5-9B09-CDFB4E490BCD}" srcOrd="1" destOrd="0" presId="urn:microsoft.com/office/officeart/2005/8/layout/pList2"/>
    <dgm:cxn modelId="{98490213-32F8-4B08-B23D-00FEA40637D6}" type="presParOf" srcId="{FFF50120-556A-428D-A8A2-A2E33017BE30}" destId="{552328E6-4C6B-4CE4-ACD8-0B5DF13552E0}" srcOrd="2" destOrd="0" presId="urn:microsoft.com/office/officeart/2005/8/layout/pList2"/>
    <dgm:cxn modelId="{8CF5A709-628C-43C3-8846-E3E78ECDD5D7}" type="presParOf" srcId="{552328E6-4C6B-4CE4-ACD8-0B5DF13552E0}" destId="{1A54FDCE-56A4-489B-A3CD-43577A4F37D4}" srcOrd="0" destOrd="0" presId="urn:microsoft.com/office/officeart/2005/8/layout/pList2"/>
    <dgm:cxn modelId="{ECFBE8F5-5769-4019-ABB0-35DAABFED636}" type="presParOf" srcId="{552328E6-4C6B-4CE4-ACD8-0B5DF13552E0}" destId="{9B5B1ECB-7C05-4949-A98B-929F63E82CB6}" srcOrd="1" destOrd="0" presId="urn:microsoft.com/office/officeart/2005/8/layout/pList2"/>
    <dgm:cxn modelId="{DCC6BF9D-620C-47C5-9F67-6F100CC13636}" type="presParOf" srcId="{552328E6-4C6B-4CE4-ACD8-0B5DF13552E0}" destId="{D5351EFC-2A8D-4B03-BDE8-CFD0A439845E}" srcOrd="2" destOrd="0" presId="urn:microsoft.com/office/officeart/2005/8/layout/pList2"/>
    <dgm:cxn modelId="{15428EBE-52CE-4F96-B67E-5EFFC2852784}" type="presParOf" srcId="{FFF50120-556A-428D-A8A2-A2E33017BE30}" destId="{413A6F84-E21F-4CC6-B3E1-A9E47B938272}" srcOrd="3" destOrd="0" presId="urn:microsoft.com/office/officeart/2005/8/layout/pList2"/>
    <dgm:cxn modelId="{A18FB7D7-9168-4940-8CB4-F498F8D4AFF3}" type="presParOf" srcId="{FFF50120-556A-428D-A8A2-A2E33017BE30}" destId="{C37F9BCA-D39D-BB43-9BCD-D02AB70DCFCB}" srcOrd="4" destOrd="0" presId="urn:microsoft.com/office/officeart/2005/8/layout/pList2"/>
    <dgm:cxn modelId="{2C6FE73B-206C-9845-8F15-6DA992B42B92}" type="presParOf" srcId="{C37F9BCA-D39D-BB43-9BCD-D02AB70DCFCB}" destId="{868AAF94-9F0E-9847-962A-9FB7E011215D}" srcOrd="0" destOrd="0" presId="urn:microsoft.com/office/officeart/2005/8/layout/pList2"/>
    <dgm:cxn modelId="{D959BC1F-50CD-994D-B21C-B9C5568D205A}" type="presParOf" srcId="{C37F9BCA-D39D-BB43-9BCD-D02AB70DCFCB}" destId="{CBC0D1C3-17FF-8240-B074-DD35FF5CCB5A}" srcOrd="1" destOrd="0" presId="urn:microsoft.com/office/officeart/2005/8/layout/pList2"/>
    <dgm:cxn modelId="{DDFB1EBB-1ED2-6D46-B317-0B247A5A6200}" type="presParOf" srcId="{C37F9BCA-D39D-BB43-9BCD-D02AB70DCFCB}" destId="{1F6FFF76-A27E-7644-8F18-BF6362E43131}" srcOrd="2" destOrd="0" presId="urn:microsoft.com/office/officeart/2005/8/layout/pList2"/>
    <dgm:cxn modelId="{F97B1A0F-BCF6-E24A-8FE7-88D5F8A350E1}" type="presParOf" srcId="{FFF50120-556A-428D-A8A2-A2E33017BE30}" destId="{BE927C17-E1B4-0149-B62C-9EED71A2753D}" srcOrd="5" destOrd="0" presId="urn:microsoft.com/office/officeart/2005/8/layout/pList2"/>
    <dgm:cxn modelId="{C16FF0F4-F7CB-4DD7-8F46-897532F43403}" type="presParOf" srcId="{FFF50120-556A-428D-A8A2-A2E33017BE30}" destId="{F010EAC2-B59C-4DF3-9849-24D959BCEB92}" srcOrd="6" destOrd="0" presId="urn:microsoft.com/office/officeart/2005/8/layout/pList2"/>
    <dgm:cxn modelId="{CAC98B1A-9673-4F70-8CEA-297ADAF94D50}" type="presParOf" srcId="{F010EAC2-B59C-4DF3-9849-24D959BCEB92}" destId="{9E58C33F-A6B1-479D-92D4-63449E29F3EF}" srcOrd="0" destOrd="0" presId="urn:microsoft.com/office/officeart/2005/8/layout/pList2"/>
    <dgm:cxn modelId="{E7E66D43-BBEC-4AE3-8D83-B2CE892C4EFA}" type="presParOf" srcId="{F010EAC2-B59C-4DF3-9849-24D959BCEB92}" destId="{641C82BC-9A5E-47EA-929D-40C6822AB7CD}" srcOrd="1" destOrd="0" presId="urn:microsoft.com/office/officeart/2005/8/layout/pList2"/>
    <dgm:cxn modelId="{3435A64B-CAE5-4FA5-ACDA-F2234175A3EA}" type="presParOf" srcId="{F010EAC2-B59C-4DF3-9849-24D959BCEB92}" destId="{2B8D70A1-20A1-4995-965C-E4613CFA03B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200" b="0" i="0" dirty="0">
              <a:latin typeface="Calibri"/>
              <a:cs typeface="Calibri"/>
            </a:rPr>
            <a:t>1</a:t>
          </a:r>
        </a:p>
      </dgm:t>
    </dgm:pt>
    <dgm:pt modelId="{1182BB0B-1652-E848-9216-4AAB542A05E8}" type="parTrans" cxnId="{5E457DD5-D245-CB40-BD77-49EDF54283B3}">
      <dgm:prSet/>
      <dgm:spPr/>
      <dgm:t>
        <a:bodyPr/>
        <a:lstStyle/>
        <a:p>
          <a:endParaRPr lang="nl-NL" sz="1600" b="0" i="0">
            <a:latin typeface="Calibri"/>
            <a:cs typeface="Calibri"/>
          </a:endParaRPr>
        </a:p>
      </dgm:t>
    </dgm:pt>
    <dgm:pt modelId="{889F8E04-4B78-874B-A20E-385B99CCB8D9}" type="sibTrans" cxnId="{5E457DD5-D245-CB40-BD77-49EDF54283B3}">
      <dgm:prSet/>
      <dgm:spPr/>
      <dgm:t>
        <a:bodyPr/>
        <a:lstStyle/>
        <a:p>
          <a:endParaRPr lang="nl-NL" sz="1600" b="0" i="0">
            <a:latin typeface="Calibri"/>
            <a:cs typeface="Calibri"/>
          </a:endParaRPr>
        </a:p>
      </dgm:t>
    </dgm:pt>
    <dgm:pt modelId="{072F194E-C723-F14A-9F90-685831B561C0}">
      <dgm:prSet phldrT="[Tekst]" custT="1"/>
      <dgm:spPr>
        <a:solidFill>
          <a:schemeClr val="accent2"/>
        </a:solidFill>
        <a:ln>
          <a:solidFill>
            <a:schemeClr val="accent2"/>
          </a:solidFill>
        </a:ln>
      </dgm:spPr>
      <dgm:t>
        <a:bodyPr/>
        <a:lstStyle/>
        <a:p>
          <a:r>
            <a:rPr lang="nl-NL" sz="1200" b="0" i="0" dirty="0">
              <a:latin typeface="Calibri"/>
              <a:cs typeface="Calibri"/>
            </a:rPr>
            <a:t>2</a:t>
          </a:r>
        </a:p>
      </dgm:t>
    </dgm:pt>
    <dgm:pt modelId="{1A542363-DA21-A648-B5D1-FC67F018B0EA}" type="parTrans" cxnId="{AD601306-2153-484E-9300-15C425CCB05F}">
      <dgm:prSet/>
      <dgm:spPr/>
      <dgm:t>
        <a:bodyPr/>
        <a:lstStyle/>
        <a:p>
          <a:endParaRPr lang="nl-NL" sz="1600" b="0" i="0">
            <a:latin typeface="Calibri"/>
            <a:cs typeface="Calibri"/>
          </a:endParaRPr>
        </a:p>
      </dgm:t>
    </dgm:pt>
    <dgm:pt modelId="{F476C111-24F0-7D46-84BE-96C7002706F2}" type="sibTrans" cxnId="{AD601306-2153-484E-9300-15C425CCB05F}">
      <dgm:prSet/>
      <dgm:spPr/>
      <dgm:t>
        <a:bodyPr/>
        <a:lstStyle/>
        <a:p>
          <a:endParaRPr lang="nl-NL" sz="1600" b="0" i="0">
            <a:latin typeface="Calibri"/>
            <a:cs typeface="Calibri"/>
          </a:endParaRPr>
        </a:p>
      </dgm:t>
    </dgm:pt>
    <dgm:pt modelId="{33EAA58C-C7A4-2240-A578-D9E3D24B2837}">
      <dgm:prSet phldrT="[Tekst]" custT="1"/>
      <dgm:spPr/>
      <dgm:t>
        <a:bodyPr/>
        <a:lstStyle/>
        <a:p>
          <a:r>
            <a:rPr lang="nl-NL" sz="1200" b="0" i="0" dirty="0">
              <a:latin typeface="Calibri"/>
              <a:cs typeface="Calibri"/>
            </a:rPr>
            <a:t>3</a:t>
          </a:r>
        </a:p>
      </dgm:t>
    </dgm:pt>
    <dgm:pt modelId="{376EDCEC-590F-5949-AD29-276AE769B6CD}" type="parTrans" cxnId="{3398162E-B2C7-374C-A42D-1CD4D3D4BE4C}">
      <dgm:prSet/>
      <dgm:spPr/>
      <dgm:t>
        <a:bodyPr/>
        <a:lstStyle/>
        <a:p>
          <a:endParaRPr lang="nl-NL" sz="1600" b="0" i="0">
            <a:latin typeface="Calibri"/>
            <a:cs typeface="Calibri"/>
          </a:endParaRPr>
        </a:p>
      </dgm:t>
    </dgm:pt>
    <dgm:pt modelId="{983403E1-06A9-C54F-960F-5D0F53E8099C}" type="sibTrans" cxnId="{3398162E-B2C7-374C-A42D-1CD4D3D4BE4C}">
      <dgm:prSet/>
      <dgm:spPr/>
      <dgm:t>
        <a:bodyPr/>
        <a:lstStyle/>
        <a:p>
          <a:endParaRPr lang="nl-NL" sz="1600" b="0" i="0">
            <a:latin typeface="Calibri"/>
            <a:cs typeface="Calibri"/>
          </a:endParaRPr>
        </a:p>
      </dgm:t>
    </dgm:pt>
    <dgm:pt modelId="{C429E0E7-E3F7-1E40-9284-7EC747DA94CB}">
      <dgm:prSet phldrT="[Tekst]" custT="1"/>
      <dgm:spPr/>
      <dgm:t>
        <a:bodyPr/>
        <a:lstStyle/>
        <a:p>
          <a:r>
            <a:rPr lang="nl-NL" sz="1200" b="0" i="0" dirty="0">
              <a:latin typeface="Calibri"/>
              <a:cs typeface="Calibri"/>
            </a:rPr>
            <a:t>4</a:t>
          </a:r>
        </a:p>
      </dgm:t>
    </dgm:pt>
    <dgm:pt modelId="{AE68A02D-5B66-9642-89C6-6DB307D1C512}" type="parTrans" cxnId="{9F5A7D32-4E0F-FB42-99DD-AD1DD613E759}">
      <dgm:prSet/>
      <dgm:spPr/>
      <dgm:t>
        <a:bodyPr/>
        <a:lstStyle/>
        <a:p>
          <a:endParaRPr lang="nl-NL" sz="1600" b="0" i="0">
            <a:latin typeface="Calibri"/>
            <a:cs typeface="Calibri"/>
          </a:endParaRPr>
        </a:p>
      </dgm:t>
    </dgm:pt>
    <dgm:pt modelId="{56E85428-BC5E-C24A-8573-EA9C23225016}" type="sibTrans" cxnId="{9F5A7D32-4E0F-FB42-99DD-AD1DD613E759}">
      <dgm:prSet/>
      <dgm:spPr/>
      <dgm:t>
        <a:bodyPr/>
        <a:lstStyle/>
        <a:p>
          <a:endParaRPr lang="nl-NL" sz="1600"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b="0" i="0" dirty="0">
              <a:solidFill>
                <a:schemeClr val="tx1"/>
              </a:solidFill>
              <a:latin typeface="Calibri Light" panose="020F0302020204030204" pitchFamily="34" charset="0"/>
              <a:cs typeface="Calibri Light" panose="020F0302020204030204" pitchFamily="34" charset="0"/>
            </a:rPr>
            <a:t>Welke ontwikkelingen</a:t>
          </a:r>
          <a:endParaRPr lang="nl-NL" sz="2400" b="0" i="0" dirty="0">
            <a:solidFill>
              <a:schemeClr val="tx1"/>
            </a:solidFill>
            <a:latin typeface="Calibri Light" panose="020F0302020204030204" pitchFamily="34" charset="0"/>
            <a:cs typeface="Calibri Light" panose="020F0302020204030204" pitchFamily="34" charset="0"/>
          </a:endParaRPr>
        </a:p>
      </dgm:t>
    </dgm:pt>
    <dgm:pt modelId="{532657F9-EEFB-CC4B-8008-847FE727E380}" type="parTrans" cxnId="{C7C488CB-7C3D-7642-87BE-1AF813B7D157}">
      <dgm:prSet/>
      <dgm:spPr/>
      <dgm:t>
        <a:bodyPr/>
        <a:lstStyle/>
        <a:p>
          <a:endParaRPr lang="nl-NL" sz="1600" b="0" i="0">
            <a:latin typeface="Calibri"/>
            <a:cs typeface="Calibri"/>
          </a:endParaRPr>
        </a:p>
      </dgm:t>
    </dgm:pt>
    <dgm:pt modelId="{F8A30564-C331-C24E-B858-90F2F1275A54}" type="sibTrans" cxnId="{C7C488CB-7C3D-7642-87BE-1AF813B7D157}">
      <dgm:prSet/>
      <dgm:spPr/>
      <dgm:t>
        <a:bodyPr/>
        <a:lstStyle/>
        <a:p>
          <a:endParaRPr lang="nl-NL" sz="1600" b="0" i="0">
            <a:latin typeface="Calibri"/>
            <a:cs typeface="Calibri"/>
          </a:endParaRPr>
        </a:p>
      </dgm:t>
    </dgm:pt>
    <dgm:pt modelId="{9CD45D3A-17F2-074E-B563-9000590F639A}">
      <dgm:prSet phldrT="[Tekst]" custT="1"/>
      <dgm:spPr>
        <a:ln>
          <a:solidFill>
            <a:schemeClr val="accent2"/>
          </a:solidFill>
        </a:ln>
      </dgm:spPr>
      <dgm:t>
        <a:bodyPr/>
        <a:lstStyle/>
        <a:p>
          <a:pPr>
            <a:buFontTx/>
            <a:buNone/>
          </a:pPr>
          <a:r>
            <a:rPr lang="nl-NL" sz="2000" b="1" i="1" dirty="0">
              <a:solidFill>
                <a:srgbClr val="ED7D31"/>
              </a:solidFill>
              <a:latin typeface="+mn-lt"/>
              <a:cs typeface="Calibri Light"/>
            </a:rPr>
            <a:t>Gevolgen voor BIM</a:t>
          </a:r>
        </a:p>
      </dgm:t>
    </dgm:pt>
    <dgm:pt modelId="{0A647E94-4999-004C-9C08-88B753A6438A}" type="parTrans" cxnId="{9D2179D6-DA4A-0F4E-9EC8-D52F4E3E70C2}">
      <dgm:prSet/>
      <dgm:spPr/>
      <dgm:t>
        <a:bodyPr/>
        <a:lstStyle/>
        <a:p>
          <a:endParaRPr lang="nl-NL" sz="1600" b="0" i="0">
            <a:latin typeface="Calibri"/>
            <a:cs typeface="Calibri"/>
          </a:endParaRPr>
        </a:p>
      </dgm:t>
    </dgm:pt>
    <dgm:pt modelId="{29FBCE11-6ACD-C444-AB76-2521AE12B7BB}" type="sibTrans" cxnId="{9D2179D6-DA4A-0F4E-9EC8-D52F4E3E70C2}">
      <dgm:prSet/>
      <dgm:spPr/>
      <dgm:t>
        <a:bodyPr/>
        <a:lstStyle/>
        <a:p>
          <a:endParaRPr lang="nl-NL" sz="1600" b="0" i="0">
            <a:latin typeface="Calibri"/>
            <a:cs typeface="Calibri"/>
          </a:endParaRPr>
        </a:p>
      </dgm:t>
    </dgm:pt>
    <dgm:pt modelId="{C19951B7-166B-E44C-90C1-CFB9615A7DE2}">
      <dgm:prSet custT="1"/>
      <dgm:spPr/>
      <dgm:t>
        <a:bodyPr/>
        <a:lstStyle/>
        <a:p>
          <a:pPr>
            <a:buFontTx/>
            <a:buNone/>
          </a:pPr>
          <a:r>
            <a:rPr lang="nl-NL" sz="2000" b="0" i="0" dirty="0" err="1">
              <a:latin typeface="Calibri Light"/>
              <a:cs typeface="Calibri Light"/>
            </a:rPr>
            <a:t>BiSL</a:t>
          </a:r>
          <a:r>
            <a:rPr lang="nl-NL" sz="2000" b="0" i="0" dirty="0">
              <a:latin typeface="Calibri Light"/>
              <a:cs typeface="Calibri Light"/>
            </a:rPr>
            <a:t> Next en nieuwe ontwikkelingen</a:t>
          </a:r>
        </a:p>
      </dgm:t>
    </dgm:pt>
    <dgm:pt modelId="{3D5D05EE-9FC3-9B43-B5A3-F55D3861E862}" type="parTrans" cxnId="{D0CBFEAA-BF91-BB4B-8F91-0B58AC9D177F}">
      <dgm:prSet/>
      <dgm:spPr/>
      <dgm:t>
        <a:bodyPr/>
        <a:lstStyle/>
        <a:p>
          <a:endParaRPr lang="nl-NL" sz="1600" b="0" i="0">
            <a:latin typeface="Calibri"/>
            <a:cs typeface="Calibri"/>
          </a:endParaRPr>
        </a:p>
      </dgm:t>
    </dgm:pt>
    <dgm:pt modelId="{653CACD2-F508-7345-8E0D-9E0B3D2A9917}" type="sibTrans" cxnId="{D0CBFEAA-BF91-BB4B-8F91-0B58AC9D177F}">
      <dgm:prSet/>
      <dgm:spPr/>
      <dgm:t>
        <a:bodyPr/>
        <a:lstStyle/>
        <a:p>
          <a:endParaRPr lang="nl-NL" sz="1600" b="0" i="0">
            <a:latin typeface="Calibri"/>
            <a:cs typeface="Calibri"/>
          </a:endParaRPr>
        </a:p>
      </dgm:t>
    </dgm:pt>
    <dgm:pt modelId="{BD6A9D52-93A9-B240-A233-F23AA8464ED8}">
      <dgm:prSet custT="1"/>
      <dgm:spPr/>
      <dgm:t>
        <a:bodyPr/>
        <a:lstStyle/>
        <a:p>
          <a:pPr>
            <a:buFontTx/>
            <a:buNone/>
          </a:pPr>
          <a:r>
            <a:rPr lang="nl-NL" sz="2000" b="0" i="0" dirty="0">
              <a:latin typeface="Calibri Light"/>
              <a:cs typeface="Calibri Light"/>
            </a:rPr>
            <a:t>BIM en Agile</a:t>
          </a:r>
        </a:p>
      </dgm:t>
    </dgm:pt>
    <dgm:pt modelId="{B673A1A5-EF1E-2F48-A626-52CF49AFC936}" type="parTrans" cxnId="{532069DF-793C-B94B-A9BB-2A23D82687AA}">
      <dgm:prSet/>
      <dgm:spPr/>
      <dgm:t>
        <a:bodyPr/>
        <a:lstStyle/>
        <a:p>
          <a:endParaRPr lang="nl-NL" sz="1600" b="0" i="0">
            <a:latin typeface="Calibri"/>
            <a:cs typeface="Calibri"/>
          </a:endParaRPr>
        </a:p>
      </dgm:t>
    </dgm:pt>
    <dgm:pt modelId="{729481FC-7519-5C47-8B74-976378D4623C}" type="sibTrans" cxnId="{532069DF-793C-B94B-A9BB-2A23D82687AA}">
      <dgm:prSet/>
      <dgm:spPr/>
      <dgm:t>
        <a:bodyPr/>
        <a:lstStyle/>
        <a:p>
          <a:endParaRPr lang="nl-NL" sz="1600" b="0" i="0">
            <a:latin typeface="Calibri"/>
            <a:cs typeface="Calibri"/>
          </a:endParaRPr>
        </a:p>
      </dgm:t>
    </dgm:pt>
    <dgm:pt modelId="{D2564007-D57B-4CA0-8EC5-6652602C8A59}">
      <dgm:prSet custT="1"/>
      <dgm:spPr/>
      <dgm:t>
        <a:bodyPr/>
        <a:lstStyle/>
        <a:p>
          <a:pPr>
            <a:buFontTx/>
            <a:buNone/>
          </a:pPr>
          <a:r>
            <a:rPr lang="nl-NL" sz="1200" b="0" i="0" dirty="0">
              <a:latin typeface="Calibri Light"/>
              <a:cs typeface="Calibri Light"/>
            </a:rPr>
            <a:t>5</a:t>
          </a:r>
        </a:p>
      </dgm:t>
    </dgm:pt>
    <dgm:pt modelId="{2BB60E44-6518-4FFE-9B69-D788A5790B3B}" type="parTrans" cxnId="{E24D1D5E-BBC6-4B21-B9D3-1B3FF01DA1A2}">
      <dgm:prSet/>
      <dgm:spPr/>
      <dgm:t>
        <a:bodyPr/>
        <a:lstStyle/>
        <a:p>
          <a:endParaRPr lang="nl-NL" sz="1600"/>
        </a:p>
      </dgm:t>
    </dgm:pt>
    <dgm:pt modelId="{A814C21E-708B-461B-8AF6-656633A2AB5B}" type="sibTrans" cxnId="{E24D1D5E-BBC6-4B21-B9D3-1B3FF01DA1A2}">
      <dgm:prSet/>
      <dgm:spPr/>
      <dgm:t>
        <a:bodyPr/>
        <a:lstStyle/>
        <a:p>
          <a:endParaRPr lang="nl-NL" sz="1600"/>
        </a:p>
      </dgm:t>
    </dgm:pt>
    <dgm:pt modelId="{70162176-AA0C-4B45-9C85-8668B0D64340}">
      <dgm:prSet custT="1"/>
      <dgm:spPr/>
      <dgm:t>
        <a:bodyPr/>
        <a:lstStyle/>
        <a:p>
          <a:pPr>
            <a:buFontTx/>
            <a:buNone/>
          </a:pPr>
          <a:r>
            <a:rPr lang="nl-NL" sz="2000" b="0" i="0" dirty="0">
              <a:latin typeface="Calibri Light"/>
              <a:cs typeface="Calibri Light"/>
            </a:rPr>
            <a:t>BIM en andere ontwikkelingen</a:t>
          </a:r>
        </a:p>
      </dgm:t>
    </dgm:pt>
    <dgm:pt modelId="{6430D752-F790-4B70-B934-AAB994EFEC20}" type="parTrans" cxnId="{F6B429AC-7327-425A-9F06-B879FFF4F550}">
      <dgm:prSet/>
      <dgm:spPr/>
      <dgm:t>
        <a:bodyPr/>
        <a:lstStyle/>
        <a:p>
          <a:endParaRPr lang="nl-NL" sz="1600"/>
        </a:p>
      </dgm:t>
    </dgm:pt>
    <dgm:pt modelId="{C523A057-3D95-4CE7-BAF8-835A0CF82F7A}" type="sibTrans" cxnId="{F6B429AC-7327-425A-9F06-B879FFF4F550}">
      <dgm:prSet/>
      <dgm:spPr/>
      <dgm:t>
        <a:bodyPr/>
        <a:lstStyle/>
        <a:p>
          <a:endParaRPr lang="nl-NL" sz="1600"/>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15A43001-6759-4DE5-A93A-66CBBD57A1AC}" type="pres">
      <dgm:prSet presAssocID="{56E85428-BC5E-C24A-8573-EA9C23225016}" presName="sp" presStyleCnt="0"/>
      <dgm:spPr/>
    </dgm:pt>
    <dgm:pt modelId="{7BA8FB9C-3481-4B91-9C75-57F1968DEEDF}" type="pres">
      <dgm:prSet presAssocID="{D2564007-D57B-4CA0-8EC5-6652602C8A59}" presName="composite" presStyleCnt="0"/>
      <dgm:spPr/>
    </dgm:pt>
    <dgm:pt modelId="{557A65F9-9672-433E-8F3F-49C8097FCD70}" type="pres">
      <dgm:prSet presAssocID="{D2564007-D57B-4CA0-8EC5-6652602C8A59}" presName="parentText" presStyleLbl="alignNode1" presStyleIdx="4" presStyleCnt="5">
        <dgm:presLayoutVars>
          <dgm:chMax val="1"/>
          <dgm:bulletEnabled val="1"/>
        </dgm:presLayoutVars>
      </dgm:prSet>
      <dgm:spPr/>
    </dgm:pt>
    <dgm:pt modelId="{A9A80281-5B49-46AB-A6C4-B7F0B19CF734}" type="pres">
      <dgm:prSet presAssocID="{D2564007-D57B-4CA0-8EC5-6652602C8A59}" presName="descendantText" presStyleLbl="alignAcc1" presStyleIdx="4" presStyleCnt="5">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ED94FA0A-C38B-2541-8C77-DC283428900C}" type="presOf" srcId="{9CD45D3A-17F2-074E-B563-9000590F639A}" destId="{5E2127FE-E7D9-4246-9D6A-556073ED5070}" srcOrd="0" destOrd="0" presId="urn:microsoft.com/office/officeart/2005/8/layout/chevron2"/>
    <dgm:cxn modelId="{EA420B1E-FA2A-49DD-9678-CB15145C71F7}" type="presOf" srcId="{D2564007-D57B-4CA0-8EC5-6652602C8A59}" destId="{557A65F9-9672-433E-8F3F-49C8097FCD70}"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E24D1D5E-BBC6-4B21-B9D3-1B3FF01DA1A2}" srcId="{280C3EFF-4EE0-F343-8EA9-4D87E673FA89}" destId="{D2564007-D57B-4CA0-8EC5-6652602C8A59}" srcOrd="4" destOrd="0" parTransId="{2BB60E44-6518-4FFE-9B69-D788A5790B3B}" sibTransId="{A814C21E-708B-461B-8AF6-656633A2AB5B}"/>
    <dgm:cxn modelId="{A9B23866-1B85-1E4F-BD97-155B7583A42A}" type="presOf" srcId="{072F194E-C723-F14A-9F90-685831B561C0}" destId="{768AD8B4-E2C9-FF46-959B-FF489DCFBDE1}" srcOrd="0" destOrd="0" presId="urn:microsoft.com/office/officeart/2005/8/layout/chevron2"/>
    <dgm:cxn modelId="{CB8E194C-80E7-7B4A-9F2A-F3EF4D923B32}" type="presOf" srcId="{C19951B7-166B-E44C-90C1-CFB9615A7DE2}" destId="{9ACF0CF1-DE3C-8F43-82BE-A592E48C9D53}" srcOrd="0" destOrd="0" presId="urn:microsoft.com/office/officeart/2005/8/layout/chevron2"/>
    <dgm:cxn modelId="{DD32A350-E5C9-8343-9F86-66C2A71666AC}" type="presOf" srcId="{33EAA58C-C7A4-2240-A578-D9E3D24B2837}" destId="{EC7AE2EA-06FF-C547-9434-EF0B82BECBDA}" srcOrd="0" destOrd="0" presId="urn:microsoft.com/office/officeart/2005/8/layout/chevron2"/>
    <dgm:cxn modelId="{7F5E3677-4127-964C-8065-FE7E82256CA5}" type="presOf" srcId="{BD6A9D52-93A9-B240-A233-F23AA8464ED8}" destId="{320D730F-364A-2E47-9339-3D423ABBC587}" srcOrd="0" destOrd="0" presId="urn:microsoft.com/office/officeart/2005/8/layout/chevron2"/>
    <dgm:cxn modelId="{6CC28981-C5AC-4CE6-9AF5-EE00D30D7CDB}" type="presOf" srcId="{70162176-AA0C-4B45-9C85-8668B0D64340}" destId="{A9A80281-5B49-46AB-A6C4-B7F0B19CF734}" srcOrd="0" destOrd="0" presId="urn:microsoft.com/office/officeart/2005/8/layout/chevron2"/>
    <dgm:cxn modelId="{621AE294-0384-CD4C-8BA3-87FC0E74D5D7}" type="presOf" srcId="{DA1C2FB0-0DF8-B147-B3D9-46CBF06E4EB0}" destId="{7B9D288A-6BD2-1A40-B0B9-E3FE85D83ED6}"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D3909FAB-131B-0B41-BA3D-1748E9F65270}" type="presOf" srcId="{D040A011-DBC8-444C-B5B4-237888B13048}" destId="{B2958CAC-D613-0141-A59A-C583001E135C}" srcOrd="0" destOrd="0" presId="urn:microsoft.com/office/officeart/2005/8/layout/chevron2"/>
    <dgm:cxn modelId="{F6B429AC-7327-425A-9F06-B879FFF4F550}" srcId="{D2564007-D57B-4CA0-8EC5-6652602C8A59}" destId="{70162176-AA0C-4B45-9C85-8668B0D64340}" srcOrd="0" destOrd="0" parTransId="{6430D752-F790-4B70-B934-AAB994EFEC20}" sibTransId="{C523A057-3D95-4CE7-BAF8-835A0CF82F7A}"/>
    <dgm:cxn modelId="{874218C8-336A-FA42-BD18-CEC0460FC521}" type="presOf" srcId="{C429E0E7-E3F7-1E40-9284-7EC747DA94CB}" destId="{C57514A3-C0CE-9744-A723-93A605E9D494}"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B02305EA-CA9A-D642-8C94-0EC18E36000D}" type="presOf" srcId="{280C3EFF-4EE0-F343-8EA9-4D87E673FA89}" destId="{F03E87A8-4424-174D-9BEE-A018C9E9E143}" srcOrd="0" destOrd="0" presId="urn:microsoft.com/office/officeart/2005/8/layout/chevron2"/>
    <dgm:cxn modelId="{186177A4-948F-C44E-8DC9-F95F34BB0D39}" type="presParOf" srcId="{F03E87A8-4424-174D-9BEE-A018C9E9E143}" destId="{3A6AEAF7-9093-9A42-A9FF-D982D623ED9E}" srcOrd="0" destOrd="0" presId="urn:microsoft.com/office/officeart/2005/8/layout/chevron2"/>
    <dgm:cxn modelId="{E95CDB93-DBC5-CF4F-B450-407CE8F40F0C}" type="presParOf" srcId="{3A6AEAF7-9093-9A42-A9FF-D982D623ED9E}" destId="{B2958CAC-D613-0141-A59A-C583001E135C}" srcOrd="0" destOrd="0" presId="urn:microsoft.com/office/officeart/2005/8/layout/chevron2"/>
    <dgm:cxn modelId="{9F57BE9D-94CF-E141-9510-8FD2D5F2541F}" type="presParOf" srcId="{3A6AEAF7-9093-9A42-A9FF-D982D623ED9E}" destId="{7B9D288A-6BD2-1A40-B0B9-E3FE85D83ED6}" srcOrd="1" destOrd="0" presId="urn:microsoft.com/office/officeart/2005/8/layout/chevron2"/>
    <dgm:cxn modelId="{2D35BAF1-5C1F-7F45-91E0-1F4D51873C5E}" type="presParOf" srcId="{F03E87A8-4424-174D-9BEE-A018C9E9E143}" destId="{89CB6960-96C0-A84D-A63F-C62444D77939}" srcOrd="1" destOrd="0" presId="urn:microsoft.com/office/officeart/2005/8/layout/chevron2"/>
    <dgm:cxn modelId="{A3AD3C88-8ECC-7944-94B0-226FAA2474CD}" type="presParOf" srcId="{F03E87A8-4424-174D-9BEE-A018C9E9E143}" destId="{6A6CF363-EAA0-3240-89A2-1D30B4EB5312}" srcOrd="2" destOrd="0" presId="urn:microsoft.com/office/officeart/2005/8/layout/chevron2"/>
    <dgm:cxn modelId="{A20666F5-9E00-4F40-8C4C-1145CFA63BA8}" type="presParOf" srcId="{6A6CF363-EAA0-3240-89A2-1D30B4EB5312}" destId="{768AD8B4-E2C9-FF46-959B-FF489DCFBDE1}" srcOrd="0" destOrd="0" presId="urn:microsoft.com/office/officeart/2005/8/layout/chevron2"/>
    <dgm:cxn modelId="{497B8429-A2DB-D743-9A24-8702AC525355}" type="presParOf" srcId="{6A6CF363-EAA0-3240-89A2-1D30B4EB5312}" destId="{5E2127FE-E7D9-4246-9D6A-556073ED5070}" srcOrd="1" destOrd="0" presId="urn:microsoft.com/office/officeart/2005/8/layout/chevron2"/>
    <dgm:cxn modelId="{69FBDDD6-C683-5B44-8866-8376D9173D7A}" type="presParOf" srcId="{F03E87A8-4424-174D-9BEE-A018C9E9E143}" destId="{D6892F63-7FB1-D749-8FC5-1186466B4B7A}" srcOrd="3" destOrd="0" presId="urn:microsoft.com/office/officeart/2005/8/layout/chevron2"/>
    <dgm:cxn modelId="{44D08E2F-29A3-194F-8ACF-6FF9E021279E}" type="presParOf" srcId="{F03E87A8-4424-174D-9BEE-A018C9E9E143}" destId="{5D15E8E0-A38C-7A4D-B5EF-36A1E468F5BB}" srcOrd="4" destOrd="0" presId="urn:microsoft.com/office/officeart/2005/8/layout/chevron2"/>
    <dgm:cxn modelId="{E34973E2-36B1-C647-8A9D-34E44297026F}" type="presParOf" srcId="{5D15E8E0-A38C-7A4D-B5EF-36A1E468F5BB}" destId="{EC7AE2EA-06FF-C547-9434-EF0B82BECBDA}" srcOrd="0" destOrd="0" presId="urn:microsoft.com/office/officeart/2005/8/layout/chevron2"/>
    <dgm:cxn modelId="{306B3A3B-4BF5-F647-A259-05F550449846}" type="presParOf" srcId="{5D15E8E0-A38C-7A4D-B5EF-36A1E468F5BB}" destId="{9ACF0CF1-DE3C-8F43-82BE-A592E48C9D53}" srcOrd="1" destOrd="0" presId="urn:microsoft.com/office/officeart/2005/8/layout/chevron2"/>
    <dgm:cxn modelId="{7FF1F26B-789D-7346-88E8-9188CCD60047}" type="presParOf" srcId="{F03E87A8-4424-174D-9BEE-A018C9E9E143}" destId="{0068E874-7084-3F45-91F1-32AD17444FF3}" srcOrd="5" destOrd="0" presId="urn:microsoft.com/office/officeart/2005/8/layout/chevron2"/>
    <dgm:cxn modelId="{BA478630-33DC-6C45-AAAE-CD17CFC32F21}" type="presParOf" srcId="{F03E87A8-4424-174D-9BEE-A018C9E9E143}" destId="{F76E4482-A07E-5F42-BB9A-21AC5E260CFB}" srcOrd="6" destOrd="0" presId="urn:microsoft.com/office/officeart/2005/8/layout/chevron2"/>
    <dgm:cxn modelId="{35EE57A0-CFAC-0A4E-803C-3BF8B11B8C36}" type="presParOf" srcId="{F76E4482-A07E-5F42-BB9A-21AC5E260CFB}" destId="{C57514A3-C0CE-9744-A723-93A605E9D494}" srcOrd="0" destOrd="0" presId="urn:microsoft.com/office/officeart/2005/8/layout/chevron2"/>
    <dgm:cxn modelId="{2FC1F8A3-9619-B248-BE18-E65B5D808449}" type="presParOf" srcId="{F76E4482-A07E-5F42-BB9A-21AC5E260CFB}" destId="{320D730F-364A-2E47-9339-3D423ABBC587}" srcOrd="1" destOrd="0" presId="urn:microsoft.com/office/officeart/2005/8/layout/chevron2"/>
    <dgm:cxn modelId="{B4E087FE-BF80-46D8-BCB0-83B051710B28}" type="presParOf" srcId="{F03E87A8-4424-174D-9BEE-A018C9E9E143}" destId="{15A43001-6759-4DE5-A93A-66CBBD57A1AC}" srcOrd="7" destOrd="0" presId="urn:microsoft.com/office/officeart/2005/8/layout/chevron2"/>
    <dgm:cxn modelId="{7A97E8DF-1623-426D-80F7-B2B2679BE421}" type="presParOf" srcId="{F03E87A8-4424-174D-9BEE-A018C9E9E143}" destId="{7BA8FB9C-3481-4B91-9C75-57F1968DEEDF}" srcOrd="8" destOrd="0" presId="urn:microsoft.com/office/officeart/2005/8/layout/chevron2"/>
    <dgm:cxn modelId="{44FA9702-BF45-4997-9479-9688B622EB90}" type="presParOf" srcId="{7BA8FB9C-3481-4B91-9C75-57F1968DEEDF}" destId="{557A65F9-9672-433E-8F3F-49C8097FCD70}" srcOrd="0" destOrd="0" presId="urn:microsoft.com/office/officeart/2005/8/layout/chevron2"/>
    <dgm:cxn modelId="{F5E39BE6-A951-41B7-9BC4-0D6C0ADA5826}" type="presParOf" srcId="{7BA8FB9C-3481-4B91-9C75-57F1968DEEDF}" destId="{A9A80281-5B49-46AB-A6C4-B7F0B19CF73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C24BE6FB-8CAC-436B-8F70-8A8F01E32DC1}" type="doc">
      <dgm:prSet loTypeId="urn:microsoft.com/office/officeart/2005/8/layout/arrow4" loCatId="list" qsTypeId="urn:microsoft.com/office/officeart/2005/8/quickstyle/simple1" qsCatId="simple" csTypeId="urn:microsoft.com/office/officeart/2005/8/colors/accent1_2" csCatId="accent1" phldr="1"/>
      <dgm:spPr/>
      <dgm:t>
        <a:bodyPr/>
        <a:lstStyle/>
        <a:p>
          <a:endParaRPr lang="nl-NL"/>
        </a:p>
      </dgm:t>
    </dgm:pt>
    <dgm:pt modelId="{7F4D2D61-6685-43A3-81E6-C25326D54ED7}">
      <dgm:prSet phldrT="[Tekst]" custT="1"/>
      <dgm:spPr/>
      <dgm:t>
        <a:bodyPr/>
        <a:lstStyle/>
        <a:p>
          <a:r>
            <a:rPr lang="nl-NL" sz="1800" b="0" i="0" dirty="0">
              <a:latin typeface="Calibri"/>
              <a:cs typeface="Calibri"/>
            </a:rPr>
            <a:t>Het gaat minder over</a:t>
          </a:r>
        </a:p>
      </dgm:t>
    </dgm:pt>
    <dgm:pt modelId="{53708DD1-090A-40D5-8995-814C27F8EF0A}" type="parTrans" cxnId="{362D5200-8A4A-43D5-BD06-FF42FD87F11F}">
      <dgm:prSet/>
      <dgm:spPr/>
      <dgm:t>
        <a:bodyPr/>
        <a:lstStyle/>
        <a:p>
          <a:endParaRPr lang="nl-NL"/>
        </a:p>
      </dgm:t>
    </dgm:pt>
    <dgm:pt modelId="{D2B40364-CA42-4831-A802-204FC23AE9E8}" type="sibTrans" cxnId="{362D5200-8A4A-43D5-BD06-FF42FD87F11F}">
      <dgm:prSet/>
      <dgm:spPr/>
      <dgm:t>
        <a:bodyPr/>
        <a:lstStyle/>
        <a:p>
          <a:endParaRPr lang="nl-NL"/>
        </a:p>
      </dgm:t>
    </dgm:pt>
    <dgm:pt modelId="{9048AB19-44B0-4677-A656-DFCEF3F5D747}">
      <dgm:prSet phldrT="[Tekst]" custT="1"/>
      <dgm:spPr/>
      <dgm:t>
        <a:bodyPr/>
        <a:lstStyle/>
        <a:p>
          <a:r>
            <a:rPr lang="nl-NL" sz="1400" b="0" i="0" dirty="0">
              <a:latin typeface="Calibri Light"/>
              <a:cs typeface="Calibri Light"/>
            </a:rPr>
            <a:t>Verantwoordelijkheden</a:t>
          </a:r>
        </a:p>
      </dgm:t>
    </dgm:pt>
    <dgm:pt modelId="{FC9791BE-165D-45EB-A431-FB262677E5A9}" type="parTrans" cxnId="{5DAE0D64-D503-4AC0-8D80-B159ADA0FC3D}">
      <dgm:prSet/>
      <dgm:spPr/>
      <dgm:t>
        <a:bodyPr/>
        <a:lstStyle/>
        <a:p>
          <a:endParaRPr lang="nl-NL"/>
        </a:p>
      </dgm:t>
    </dgm:pt>
    <dgm:pt modelId="{E60CC052-1199-49B1-8F9B-9FF0597BABCB}" type="sibTrans" cxnId="{5DAE0D64-D503-4AC0-8D80-B159ADA0FC3D}">
      <dgm:prSet/>
      <dgm:spPr/>
      <dgm:t>
        <a:bodyPr/>
        <a:lstStyle/>
        <a:p>
          <a:endParaRPr lang="nl-NL"/>
        </a:p>
      </dgm:t>
    </dgm:pt>
    <dgm:pt modelId="{EDB4E08F-7846-4A4A-AE8A-A3D601900510}">
      <dgm:prSet phldrT="[Tekst]" custT="1"/>
      <dgm:spPr/>
      <dgm:t>
        <a:bodyPr/>
        <a:lstStyle/>
        <a:p>
          <a:r>
            <a:rPr lang="nl-NL" sz="1400" b="0" i="0" dirty="0">
              <a:latin typeface="Calibri Light"/>
              <a:cs typeface="Calibri Light"/>
            </a:rPr>
            <a:t>Rollen</a:t>
          </a:r>
        </a:p>
      </dgm:t>
    </dgm:pt>
    <dgm:pt modelId="{90099DBB-D7D1-48D8-8B40-D49388E59B63}" type="parTrans" cxnId="{4E294A16-C4B5-452A-B0ED-7609A2139F84}">
      <dgm:prSet/>
      <dgm:spPr/>
      <dgm:t>
        <a:bodyPr/>
        <a:lstStyle/>
        <a:p>
          <a:endParaRPr lang="nl-NL"/>
        </a:p>
      </dgm:t>
    </dgm:pt>
    <dgm:pt modelId="{F5B8591D-91FF-4736-B8F8-7DEC2DAB4BD6}" type="sibTrans" cxnId="{4E294A16-C4B5-452A-B0ED-7609A2139F84}">
      <dgm:prSet/>
      <dgm:spPr/>
      <dgm:t>
        <a:bodyPr/>
        <a:lstStyle/>
        <a:p>
          <a:endParaRPr lang="nl-NL"/>
        </a:p>
      </dgm:t>
    </dgm:pt>
    <dgm:pt modelId="{CDA24158-9F55-DF4E-A601-1A697352E2CB}">
      <dgm:prSet phldrT="[Tekst]" custT="1"/>
      <dgm:spPr/>
      <dgm:t>
        <a:bodyPr/>
        <a:lstStyle/>
        <a:p>
          <a:r>
            <a:rPr lang="nl-NL" sz="1800" b="0" i="0" dirty="0">
              <a:latin typeface="Calibri"/>
              <a:cs typeface="Calibri"/>
            </a:rPr>
            <a:t>Het gaat vooral over</a:t>
          </a:r>
        </a:p>
      </dgm:t>
    </dgm:pt>
    <dgm:pt modelId="{2E866B1D-DD59-104C-AFF6-151D59044EBA}" type="parTrans" cxnId="{95704CD5-7B1C-8D40-82E4-51A9202D4E85}">
      <dgm:prSet/>
      <dgm:spPr/>
      <dgm:t>
        <a:bodyPr/>
        <a:lstStyle/>
        <a:p>
          <a:endParaRPr lang="nl-NL"/>
        </a:p>
      </dgm:t>
    </dgm:pt>
    <dgm:pt modelId="{BB8BF196-534D-E147-8B20-F62B2A635847}" type="sibTrans" cxnId="{95704CD5-7B1C-8D40-82E4-51A9202D4E85}">
      <dgm:prSet/>
      <dgm:spPr/>
      <dgm:t>
        <a:bodyPr/>
        <a:lstStyle/>
        <a:p>
          <a:endParaRPr lang="nl-NL"/>
        </a:p>
      </dgm:t>
    </dgm:pt>
    <dgm:pt modelId="{6E67C735-C41C-1244-8EA4-4ECB93D037BE}">
      <dgm:prSet phldrT="[Tekst]" custT="1"/>
      <dgm:spPr/>
      <dgm:t>
        <a:bodyPr/>
        <a:lstStyle/>
        <a:p>
          <a:r>
            <a:rPr lang="nl-NL" sz="1400" b="0" i="0" dirty="0">
              <a:latin typeface="Calibri Light"/>
              <a:cs typeface="Calibri Light"/>
            </a:rPr>
            <a:t>Resultaten</a:t>
          </a:r>
        </a:p>
      </dgm:t>
    </dgm:pt>
    <dgm:pt modelId="{F44B698A-F5E8-8544-ABA7-C6F1F53846B0}" type="parTrans" cxnId="{6AEDA49F-8B24-9345-A9FC-23FE3FC10EEA}">
      <dgm:prSet/>
      <dgm:spPr/>
      <dgm:t>
        <a:bodyPr/>
        <a:lstStyle/>
        <a:p>
          <a:endParaRPr lang="nl-NL"/>
        </a:p>
      </dgm:t>
    </dgm:pt>
    <dgm:pt modelId="{1040599B-24A4-3246-A2C8-5FD6F3C395E6}" type="sibTrans" cxnId="{6AEDA49F-8B24-9345-A9FC-23FE3FC10EEA}">
      <dgm:prSet/>
      <dgm:spPr/>
      <dgm:t>
        <a:bodyPr/>
        <a:lstStyle/>
        <a:p>
          <a:endParaRPr lang="nl-NL"/>
        </a:p>
      </dgm:t>
    </dgm:pt>
    <dgm:pt modelId="{12948373-487D-D54A-A7E6-E175A8849A80}">
      <dgm:prSet phldrT="[Tekst]" custT="1"/>
      <dgm:spPr/>
      <dgm:t>
        <a:bodyPr/>
        <a:lstStyle/>
        <a:p>
          <a:r>
            <a:rPr lang="nl-NL" sz="1400" b="0" i="0" dirty="0">
              <a:latin typeface="Calibri Light"/>
              <a:cs typeface="Calibri Light"/>
            </a:rPr>
            <a:t>Stakeholders</a:t>
          </a:r>
        </a:p>
      </dgm:t>
    </dgm:pt>
    <dgm:pt modelId="{22A42BF8-F711-314B-9765-AFCF48515A45}" type="parTrans" cxnId="{F4A909E3-96BD-6249-9897-D3CD44FB3936}">
      <dgm:prSet/>
      <dgm:spPr/>
      <dgm:t>
        <a:bodyPr/>
        <a:lstStyle/>
        <a:p>
          <a:endParaRPr lang="nl-NL"/>
        </a:p>
      </dgm:t>
    </dgm:pt>
    <dgm:pt modelId="{AA933791-456A-5947-9333-072AA6267241}" type="sibTrans" cxnId="{F4A909E3-96BD-6249-9897-D3CD44FB3936}">
      <dgm:prSet/>
      <dgm:spPr/>
      <dgm:t>
        <a:bodyPr/>
        <a:lstStyle/>
        <a:p>
          <a:endParaRPr lang="nl-NL"/>
        </a:p>
      </dgm:t>
    </dgm:pt>
    <dgm:pt modelId="{43C62361-7036-4DB3-9FB4-B4C4A787D268}">
      <dgm:prSet phldrT="[Tekst]" custT="1"/>
      <dgm:spPr/>
      <dgm:t>
        <a:bodyPr/>
        <a:lstStyle/>
        <a:p>
          <a:r>
            <a:rPr lang="nl-NL" sz="1400" b="0" i="0" dirty="0">
              <a:latin typeface="Calibri Light"/>
              <a:cs typeface="Calibri Light"/>
            </a:rPr>
            <a:t>Gedeelde doelen</a:t>
          </a:r>
        </a:p>
      </dgm:t>
    </dgm:pt>
    <dgm:pt modelId="{D7CC319E-C83C-407F-8978-EB560EFEBA79}" type="parTrans" cxnId="{34273ACE-CC22-43B8-B668-1CF530D1CFCF}">
      <dgm:prSet/>
      <dgm:spPr/>
      <dgm:t>
        <a:bodyPr/>
        <a:lstStyle/>
        <a:p>
          <a:endParaRPr lang="nl-NL"/>
        </a:p>
      </dgm:t>
    </dgm:pt>
    <dgm:pt modelId="{20BAB676-84D2-4F2B-8FE2-958CE2D12B63}" type="sibTrans" cxnId="{34273ACE-CC22-43B8-B668-1CF530D1CFCF}">
      <dgm:prSet/>
      <dgm:spPr/>
      <dgm:t>
        <a:bodyPr/>
        <a:lstStyle/>
        <a:p>
          <a:endParaRPr lang="nl-NL"/>
        </a:p>
      </dgm:t>
    </dgm:pt>
    <dgm:pt modelId="{E310C482-E960-A34A-A17C-902CDD9607C9}" type="pres">
      <dgm:prSet presAssocID="{C24BE6FB-8CAC-436B-8F70-8A8F01E32DC1}" presName="compositeShape" presStyleCnt="0">
        <dgm:presLayoutVars>
          <dgm:chMax val="2"/>
          <dgm:dir/>
          <dgm:resizeHandles val="exact"/>
        </dgm:presLayoutVars>
      </dgm:prSet>
      <dgm:spPr/>
    </dgm:pt>
    <dgm:pt modelId="{A56805FD-1A45-5B45-9DA4-AC59FA5A4F1F}" type="pres">
      <dgm:prSet presAssocID="{CDA24158-9F55-DF4E-A601-1A697352E2CB}" presName="upArrow" presStyleLbl="node1" presStyleIdx="0" presStyleCnt="2" custLinFactNeighborX="89247"/>
      <dgm:spPr>
        <a:solidFill>
          <a:schemeClr val="accent6"/>
        </a:solidFill>
      </dgm:spPr>
    </dgm:pt>
    <dgm:pt modelId="{6D6D5BC8-6C42-0A43-B568-4B98CD990D01}" type="pres">
      <dgm:prSet presAssocID="{CDA24158-9F55-DF4E-A601-1A697352E2CB}" presName="upArrowText" presStyleLbl="revTx" presStyleIdx="0" presStyleCnt="2" custScaleX="59108" custLinFactNeighborX="73565">
        <dgm:presLayoutVars>
          <dgm:chMax val="0"/>
          <dgm:bulletEnabled val="1"/>
        </dgm:presLayoutVars>
      </dgm:prSet>
      <dgm:spPr/>
    </dgm:pt>
    <dgm:pt modelId="{477BD357-3A7E-2F4B-9954-50E447CCEB71}" type="pres">
      <dgm:prSet presAssocID="{7F4D2D61-6685-43A3-81E6-C25326D54ED7}" presName="downArrow" presStyleLbl="node1" presStyleIdx="1" presStyleCnt="2" custLinFactNeighborX="-30167" custLinFactNeighborY="0"/>
      <dgm:spPr/>
    </dgm:pt>
    <dgm:pt modelId="{30837355-3474-4445-BB15-E05839C125E0}" type="pres">
      <dgm:prSet presAssocID="{7F4D2D61-6685-43A3-81E6-C25326D54ED7}" presName="downArrowText" presStyleLbl="revTx" presStyleIdx="1" presStyleCnt="2" custScaleX="65608" custLinFactNeighborX="-36983">
        <dgm:presLayoutVars>
          <dgm:chMax val="0"/>
          <dgm:bulletEnabled val="1"/>
        </dgm:presLayoutVars>
      </dgm:prSet>
      <dgm:spPr/>
    </dgm:pt>
  </dgm:ptLst>
  <dgm:cxnLst>
    <dgm:cxn modelId="{362D5200-8A4A-43D5-BD06-FF42FD87F11F}" srcId="{C24BE6FB-8CAC-436B-8F70-8A8F01E32DC1}" destId="{7F4D2D61-6685-43A3-81E6-C25326D54ED7}" srcOrd="1" destOrd="0" parTransId="{53708DD1-090A-40D5-8995-814C27F8EF0A}" sibTransId="{D2B40364-CA42-4831-A802-204FC23AE9E8}"/>
    <dgm:cxn modelId="{F7948806-8DD6-DB48-9BF4-D229A89E4767}" type="presOf" srcId="{7F4D2D61-6685-43A3-81E6-C25326D54ED7}" destId="{30837355-3474-4445-BB15-E05839C125E0}" srcOrd="0" destOrd="0" presId="urn:microsoft.com/office/officeart/2005/8/layout/arrow4"/>
    <dgm:cxn modelId="{4E294A16-C4B5-452A-B0ED-7609A2139F84}" srcId="{7F4D2D61-6685-43A3-81E6-C25326D54ED7}" destId="{EDB4E08F-7846-4A4A-AE8A-A3D601900510}" srcOrd="1" destOrd="0" parTransId="{90099DBB-D7D1-48D8-8B40-D49388E59B63}" sibTransId="{F5B8591D-91FF-4736-B8F8-7DEC2DAB4BD6}"/>
    <dgm:cxn modelId="{5DAE0D64-D503-4AC0-8D80-B159ADA0FC3D}" srcId="{7F4D2D61-6685-43A3-81E6-C25326D54ED7}" destId="{9048AB19-44B0-4677-A656-DFCEF3F5D747}" srcOrd="0" destOrd="0" parTransId="{FC9791BE-165D-45EB-A431-FB262677E5A9}" sibTransId="{E60CC052-1199-49B1-8F9B-9FF0597BABCB}"/>
    <dgm:cxn modelId="{7261B049-CA96-1B40-8911-25B9505FCAA9}" type="presOf" srcId="{C24BE6FB-8CAC-436B-8F70-8A8F01E32DC1}" destId="{E310C482-E960-A34A-A17C-902CDD9607C9}" srcOrd="0" destOrd="0" presId="urn:microsoft.com/office/officeart/2005/8/layout/arrow4"/>
    <dgm:cxn modelId="{B3E2C772-3B42-4A64-A2A1-AC15827BB5EF}" type="presOf" srcId="{43C62361-7036-4DB3-9FB4-B4C4A787D268}" destId="{6D6D5BC8-6C42-0A43-B568-4B98CD990D01}" srcOrd="0" destOrd="3" presId="urn:microsoft.com/office/officeart/2005/8/layout/arrow4"/>
    <dgm:cxn modelId="{1A53C578-AEA3-0F43-A504-16801CB7FAB6}" type="presOf" srcId="{9048AB19-44B0-4677-A656-DFCEF3F5D747}" destId="{30837355-3474-4445-BB15-E05839C125E0}" srcOrd="0" destOrd="1" presId="urn:microsoft.com/office/officeart/2005/8/layout/arrow4"/>
    <dgm:cxn modelId="{CE20BA95-3CC0-0747-93F6-BE098BF3FA1D}" type="presOf" srcId="{12948373-487D-D54A-A7E6-E175A8849A80}" destId="{6D6D5BC8-6C42-0A43-B568-4B98CD990D01}" srcOrd="0" destOrd="2" presId="urn:microsoft.com/office/officeart/2005/8/layout/arrow4"/>
    <dgm:cxn modelId="{62360799-F3E6-E241-B00D-053AA6387FB7}" type="presOf" srcId="{CDA24158-9F55-DF4E-A601-1A697352E2CB}" destId="{6D6D5BC8-6C42-0A43-B568-4B98CD990D01}" srcOrd="0" destOrd="0" presId="urn:microsoft.com/office/officeart/2005/8/layout/arrow4"/>
    <dgm:cxn modelId="{6AEDA49F-8B24-9345-A9FC-23FE3FC10EEA}" srcId="{CDA24158-9F55-DF4E-A601-1A697352E2CB}" destId="{6E67C735-C41C-1244-8EA4-4ECB93D037BE}" srcOrd="0" destOrd="0" parTransId="{F44B698A-F5E8-8544-ABA7-C6F1F53846B0}" sibTransId="{1040599B-24A4-3246-A2C8-5FD6F3C395E6}"/>
    <dgm:cxn modelId="{823768BD-7CD9-1A49-B361-D9239968BA68}" type="presOf" srcId="{EDB4E08F-7846-4A4A-AE8A-A3D601900510}" destId="{30837355-3474-4445-BB15-E05839C125E0}" srcOrd="0" destOrd="2" presId="urn:microsoft.com/office/officeart/2005/8/layout/arrow4"/>
    <dgm:cxn modelId="{34273ACE-CC22-43B8-B668-1CF530D1CFCF}" srcId="{CDA24158-9F55-DF4E-A601-1A697352E2CB}" destId="{43C62361-7036-4DB3-9FB4-B4C4A787D268}" srcOrd="2" destOrd="0" parTransId="{D7CC319E-C83C-407F-8978-EB560EFEBA79}" sibTransId="{20BAB676-84D2-4F2B-8FE2-958CE2D12B63}"/>
    <dgm:cxn modelId="{95704CD5-7B1C-8D40-82E4-51A9202D4E85}" srcId="{C24BE6FB-8CAC-436B-8F70-8A8F01E32DC1}" destId="{CDA24158-9F55-DF4E-A601-1A697352E2CB}" srcOrd="0" destOrd="0" parTransId="{2E866B1D-DD59-104C-AFF6-151D59044EBA}" sibTransId="{BB8BF196-534D-E147-8B20-F62B2A635847}"/>
    <dgm:cxn modelId="{46B397DF-714E-544D-9AEC-2F52489E5C88}" type="presOf" srcId="{6E67C735-C41C-1244-8EA4-4ECB93D037BE}" destId="{6D6D5BC8-6C42-0A43-B568-4B98CD990D01}" srcOrd="0" destOrd="1" presId="urn:microsoft.com/office/officeart/2005/8/layout/arrow4"/>
    <dgm:cxn modelId="{F4A909E3-96BD-6249-9897-D3CD44FB3936}" srcId="{CDA24158-9F55-DF4E-A601-1A697352E2CB}" destId="{12948373-487D-D54A-A7E6-E175A8849A80}" srcOrd="1" destOrd="0" parTransId="{22A42BF8-F711-314B-9765-AFCF48515A45}" sibTransId="{AA933791-456A-5947-9333-072AA6267241}"/>
    <dgm:cxn modelId="{EC5CA23F-539C-354B-9035-75990BE41D0E}" type="presParOf" srcId="{E310C482-E960-A34A-A17C-902CDD9607C9}" destId="{A56805FD-1A45-5B45-9DA4-AC59FA5A4F1F}" srcOrd="0" destOrd="0" presId="urn:microsoft.com/office/officeart/2005/8/layout/arrow4"/>
    <dgm:cxn modelId="{5D216AA0-F3A1-4F4B-AAFF-CE49C7456986}" type="presParOf" srcId="{E310C482-E960-A34A-A17C-902CDD9607C9}" destId="{6D6D5BC8-6C42-0A43-B568-4B98CD990D01}" srcOrd="1" destOrd="0" presId="urn:microsoft.com/office/officeart/2005/8/layout/arrow4"/>
    <dgm:cxn modelId="{27426D49-D45B-334D-B11E-7E4DDEFB6526}" type="presParOf" srcId="{E310C482-E960-A34A-A17C-902CDD9607C9}" destId="{477BD357-3A7E-2F4B-9954-50E447CCEB71}" srcOrd="2" destOrd="0" presId="urn:microsoft.com/office/officeart/2005/8/layout/arrow4"/>
    <dgm:cxn modelId="{6F7177B9-01EA-A24F-A440-7B8F1FCF6B15}" type="presParOf" srcId="{E310C482-E960-A34A-A17C-902CDD9607C9}" destId="{30837355-3474-4445-BB15-E05839C125E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200" b="0" i="0" dirty="0">
              <a:latin typeface="Calibri"/>
              <a:cs typeface="Calibri"/>
            </a:rPr>
            <a:t>1</a:t>
          </a:r>
        </a:p>
      </dgm:t>
    </dgm:pt>
    <dgm:pt modelId="{1182BB0B-1652-E848-9216-4AAB542A05E8}" type="parTrans" cxnId="{5E457DD5-D245-CB40-BD77-49EDF54283B3}">
      <dgm:prSet/>
      <dgm:spPr/>
      <dgm:t>
        <a:bodyPr/>
        <a:lstStyle/>
        <a:p>
          <a:endParaRPr lang="nl-NL" sz="1600" b="0" i="0">
            <a:latin typeface="Calibri"/>
            <a:cs typeface="Calibri"/>
          </a:endParaRPr>
        </a:p>
      </dgm:t>
    </dgm:pt>
    <dgm:pt modelId="{889F8E04-4B78-874B-A20E-385B99CCB8D9}" type="sibTrans" cxnId="{5E457DD5-D245-CB40-BD77-49EDF54283B3}">
      <dgm:prSet/>
      <dgm:spPr/>
      <dgm:t>
        <a:bodyPr/>
        <a:lstStyle/>
        <a:p>
          <a:endParaRPr lang="nl-NL" sz="1600"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200" b="0" i="0" dirty="0">
              <a:latin typeface="Calibri"/>
              <a:cs typeface="Calibri"/>
            </a:rPr>
            <a:t>2</a:t>
          </a:r>
        </a:p>
      </dgm:t>
    </dgm:pt>
    <dgm:pt modelId="{1A542363-DA21-A648-B5D1-FC67F018B0EA}" type="parTrans" cxnId="{AD601306-2153-484E-9300-15C425CCB05F}">
      <dgm:prSet/>
      <dgm:spPr/>
      <dgm:t>
        <a:bodyPr/>
        <a:lstStyle/>
        <a:p>
          <a:endParaRPr lang="nl-NL" sz="1600" b="0" i="0">
            <a:latin typeface="Calibri"/>
            <a:cs typeface="Calibri"/>
          </a:endParaRPr>
        </a:p>
      </dgm:t>
    </dgm:pt>
    <dgm:pt modelId="{F476C111-24F0-7D46-84BE-96C7002706F2}" type="sibTrans" cxnId="{AD601306-2153-484E-9300-15C425CCB05F}">
      <dgm:prSet/>
      <dgm:spPr/>
      <dgm:t>
        <a:bodyPr/>
        <a:lstStyle/>
        <a:p>
          <a:endParaRPr lang="nl-NL" sz="1600" b="0" i="0">
            <a:latin typeface="Calibri"/>
            <a:cs typeface="Calibri"/>
          </a:endParaRPr>
        </a:p>
      </dgm:t>
    </dgm:pt>
    <dgm:pt modelId="{33EAA58C-C7A4-2240-A578-D9E3D24B2837}">
      <dgm:prSet phldrT="[Tekst]" custT="1"/>
      <dgm:spPr>
        <a:solidFill>
          <a:srgbClr val="ED7D31"/>
        </a:solidFill>
        <a:ln>
          <a:solidFill>
            <a:srgbClr val="ED7D31"/>
          </a:solidFill>
        </a:ln>
      </dgm:spPr>
      <dgm:t>
        <a:bodyPr/>
        <a:lstStyle/>
        <a:p>
          <a:r>
            <a:rPr lang="nl-NL" sz="1200" b="0" i="0" dirty="0">
              <a:latin typeface="Calibri"/>
              <a:cs typeface="Calibri"/>
            </a:rPr>
            <a:t>3</a:t>
          </a:r>
        </a:p>
      </dgm:t>
    </dgm:pt>
    <dgm:pt modelId="{376EDCEC-590F-5949-AD29-276AE769B6CD}" type="parTrans" cxnId="{3398162E-B2C7-374C-A42D-1CD4D3D4BE4C}">
      <dgm:prSet/>
      <dgm:spPr/>
      <dgm:t>
        <a:bodyPr/>
        <a:lstStyle/>
        <a:p>
          <a:endParaRPr lang="nl-NL" sz="1600" b="0" i="0">
            <a:latin typeface="Calibri"/>
            <a:cs typeface="Calibri"/>
          </a:endParaRPr>
        </a:p>
      </dgm:t>
    </dgm:pt>
    <dgm:pt modelId="{983403E1-06A9-C54F-960F-5D0F53E8099C}" type="sibTrans" cxnId="{3398162E-B2C7-374C-A42D-1CD4D3D4BE4C}">
      <dgm:prSet/>
      <dgm:spPr/>
      <dgm:t>
        <a:bodyPr/>
        <a:lstStyle/>
        <a:p>
          <a:endParaRPr lang="nl-NL" sz="1600" b="0" i="0">
            <a:latin typeface="Calibri"/>
            <a:cs typeface="Calibri"/>
          </a:endParaRPr>
        </a:p>
      </dgm:t>
    </dgm:pt>
    <dgm:pt modelId="{C429E0E7-E3F7-1E40-9284-7EC747DA94CB}">
      <dgm:prSet phldrT="[Tekst]" custT="1"/>
      <dgm:spPr/>
      <dgm:t>
        <a:bodyPr/>
        <a:lstStyle/>
        <a:p>
          <a:r>
            <a:rPr lang="nl-NL" sz="1200" b="0" i="0" dirty="0">
              <a:latin typeface="Calibri"/>
              <a:cs typeface="Calibri"/>
            </a:rPr>
            <a:t>4</a:t>
          </a:r>
        </a:p>
      </dgm:t>
    </dgm:pt>
    <dgm:pt modelId="{AE68A02D-5B66-9642-89C6-6DB307D1C512}" type="parTrans" cxnId="{9F5A7D32-4E0F-FB42-99DD-AD1DD613E759}">
      <dgm:prSet/>
      <dgm:spPr/>
      <dgm:t>
        <a:bodyPr/>
        <a:lstStyle/>
        <a:p>
          <a:endParaRPr lang="nl-NL" sz="1600" b="0" i="0">
            <a:latin typeface="Calibri"/>
            <a:cs typeface="Calibri"/>
          </a:endParaRPr>
        </a:p>
      </dgm:t>
    </dgm:pt>
    <dgm:pt modelId="{56E85428-BC5E-C24A-8573-EA9C23225016}" type="sibTrans" cxnId="{9F5A7D32-4E0F-FB42-99DD-AD1DD613E759}">
      <dgm:prSet/>
      <dgm:spPr/>
      <dgm:t>
        <a:bodyPr/>
        <a:lstStyle/>
        <a:p>
          <a:endParaRPr lang="nl-NL" sz="1600"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b="0" i="0" dirty="0">
              <a:solidFill>
                <a:schemeClr val="tx1"/>
              </a:solidFill>
              <a:latin typeface="Calibri Light" panose="020F0302020204030204" pitchFamily="34" charset="0"/>
              <a:cs typeface="Calibri Light" panose="020F0302020204030204" pitchFamily="34" charset="0"/>
            </a:rPr>
            <a:t>Welke ontwikkelingen</a:t>
          </a:r>
          <a:endParaRPr lang="nl-NL" sz="2400" b="0" i="0" dirty="0">
            <a:solidFill>
              <a:schemeClr val="tx1"/>
            </a:solidFill>
            <a:latin typeface="Calibri Light" panose="020F0302020204030204" pitchFamily="34" charset="0"/>
            <a:cs typeface="Calibri Light" panose="020F0302020204030204" pitchFamily="34" charset="0"/>
          </a:endParaRPr>
        </a:p>
      </dgm:t>
    </dgm:pt>
    <dgm:pt modelId="{532657F9-EEFB-CC4B-8008-847FE727E380}" type="parTrans" cxnId="{C7C488CB-7C3D-7642-87BE-1AF813B7D157}">
      <dgm:prSet/>
      <dgm:spPr/>
      <dgm:t>
        <a:bodyPr/>
        <a:lstStyle/>
        <a:p>
          <a:endParaRPr lang="nl-NL" sz="1600" b="0" i="0">
            <a:latin typeface="Calibri"/>
            <a:cs typeface="Calibri"/>
          </a:endParaRPr>
        </a:p>
      </dgm:t>
    </dgm:pt>
    <dgm:pt modelId="{F8A30564-C331-C24E-B858-90F2F1275A54}" type="sibTrans" cxnId="{C7C488CB-7C3D-7642-87BE-1AF813B7D157}">
      <dgm:prSet/>
      <dgm:spPr/>
      <dgm:t>
        <a:bodyPr/>
        <a:lstStyle/>
        <a:p>
          <a:endParaRPr lang="nl-NL" sz="1600"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b="0" i="0" dirty="0">
              <a:solidFill>
                <a:schemeClr val="tx1"/>
              </a:solidFill>
              <a:latin typeface="Calibri Light" panose="020F0302020204030204" pitchFamily="34" charset="0"/>
              <a:cs typeface="Calibri Light" panose="020F0302020204030204" pitchFamily="34" charset="0"/>
            </a:rPr>
            <a:t>Gevolgen voor BIM</a:t>
          </a:r>
        </a:p>
      </dgm:t>
    </dgm:pt>
    <dgm:pt modelId="{0A647E94-4999-004C-9C08-88B753A6438A}" type="parTrans" cxnId="{9D2179D6-DA4A-0F4E-9EC8-D52F4E3E70C2}">
      <dgm:prSet/>
      <dgm:spPr/>
      <dgm:t>
        <a:bodyPr/>
        <a:lstStyle/>
        <a:p>
          <a:endParaRPr lang="nl-NL" sz="1600" b="0" i="0">
            <a:latin typeface="Calibri"/>
            <a:cs typeface="Calibri"/>
          </a:endParaRPr>
        </a:p>
      </dgm:t>
    </dgm:pt>
    <dgm:pt modelId="{29FBCE11-6ACD-C444-AB76-2521AE12B7BB}" type="sibTrans" cxnId="{9D2179D6-DA4A-0F4E-9EC8-D52F4E3E70C2}">
      <dgm:prSet/>
      <dgm:spPr/>
      <dgm:t>
        <a:bodyPr/>
        <a:lstStyle/>
        <a:p>
          <a:endParaRPr lang="nl-NL" sz="1600" b="0" i="0">
            <a:latin typeface="Calibri"/>
            <a:cs typeface="Calibri"/>
          </a:endParaRPr>
        </a:p>
      </dgm:t>
    </dgm:pt>
    <dgm:pt modelId="{C19951B7-166B-E44C-90C1-CFB9615A7DE2}">
      <dgm:prSet custT="1"/>
      <dgm:spPr>
        <a:ln>
          <a:solidFill>
            <a:srgbClr val="ED7D31"/>
          </a:solidFill>
        </a:ln>
      </dgm:spPr>
      <dgm:t>
        <a:bodyPr/>
        <a:lstStyle/>
        <a:p>
          <a:pPr>
            <a:buFontTx/>
            <a:buNone/>
          </a:pPr>
          <a:r>
            <a:rPr lang="nl-NL" sz="2000" b="1" i="1" dirty="0" err="1">
              <a:solidFill>
                <a:schemeClr val="accent2"/>
              </a:solidFill>
              <a:latin typeface="+mn-lt"/>
              <a:cs typeface="Calibri Light"/>
            </a:rPr>
            <a:t>BiSL</a:t>
          </a:r>
          <a:r>
            <a:rPr lang="nl-NL" sz="2000" b="1" i="1" dirty="0">
              <a:solidFill>
                <a:schemeClr val="accent2"/>
              </a:solidFill>
              <a:latin typeface="+mn-lt"/>
              <a:cs typeface="Calibri Light"/>
            </a:rPr>
            <a:t> Next en nieuwe ontwikkelingen</a:t>
          </a:r>
        </a:p>
      </dgm:t>
    </dgm:pt>
    <dgm:pt modelId="{3D5D05EE-9FC3-9B43-B5A3-F55D3861E862}" type="parTrans" cxnId="{D0CBFEAA-BF91-BB4B-8F91-0B58AC9D177F}">
      <dgm:prSet/>
      <dgm:spPr/>
      <dgm:t>
        <a:bodyPr/>
        <a:lstStyle/>
        <a:p>
          <a:endParaRPr lang="nl-NL" sz="1600" b="0" i="0">
            <a:latin typeface="Calibri"/>
            <a:cs typeface="Calibri"/>
          </a:endParaRPr>
        </a:p>
      </dgm:t>
    </dgm:pt>
    <dgm:pt modelId="{653CACD2-F508-7345-8E0D-9E0B3D2A9917}" type="sibTrans" cxnId="{D0CBFEAA-BF91-BB4B-8F91-0B58AC9D177F}">
      <dgm:prSet/>
      <dgm:spPr/>
      <dgm:t>
        <a:bodyPr/>
        <a:lstStyle/>
        <a:p>
          <a:endParaRPr lang="nl-NL" sz="1600" b="0" i="0">
            <a:latin typeface="Calibri"/>
            <a:cs typeface="Calibri"/>
          </a:endParaRPr>
        </a:p>
      </dgm:t>
    </dgm:pt>
    <dgm:pt modelId="{BD6A9D52-93A9-B240-A233-F23AA8464ED8}">
      <dgm:prSet custT="1"/>
      <dgm:spPr/>
      <dgm:t>
        <a:bodyPr/>
        <a:lstStyle/>
        <a:p>
          <a:pPr>
            <a:buFontTx/>
            <a:buNone/>
          </a:pPr>
          <a:r>
            <a:rPr lang="nl-NL" sz="2000" b="0" i="0" dirty="0">
              <a:latin typeface="Calibri Light"/>
              <a:cs typeface="Calibri Light"/>
            </a:rPr>
            <a:t>BIM en Agile</a:t>
          </a:r>
        </a:p>
      </dgm:t>
    </dgm:pt>
    <dgm:pt modelId="{B673A1A5-EF1E-2F48-A626-52CF49AFC936}" type="parTrans" cxnId="{532069DF-793C-B94B-A9BB-2A23D82687AA}">
      <dgm:prSet/>
      <dgm:spPr/>
      <dgm:t>
        <a:bodyPr/>
        <a:lstStyle/>
        <a:p>
          <a:endParaRPr lang="nl-NL" sz="1600" b="0" i="0">
            <a:latin typeface="Calibri"/>
            <a:cs typeface="Calibri"/>
          </a:endParaRPr>
        </a:p>
      </dgm:t>
    </dgm:pt>
    <dgm:pt modelId="{729481FC-7519-5C47-8B74-976378D4623C}" type="sibTrans" cxnId="{532069DF-793C-B94B-A9BB-2A23D82687AA}">
      <dgm:prSet/>
      <dgm:spPr/>
      <dgm:t>
        <a:bodyPr/>
        <a:lstStyle/>
        <a:p>
          <a:endParaRPr lang="nl-NL" sz="1600" b="0" i="0">
            <a:latin typeface="Calibri"/>
            <a:cs typeface="Calibri"/>
          </a:endParaRPr>
        </a:p>
      </dgm:t>
    </dgm:pt>
    <dgm:pt modelId="{D2564007-D57B-4CA0-8EC5-6652602C8A59}">
      <dgm:prSet custT="1"/>
      <dgm:spPr/>
      <dgm:t>
        <a:bodyPr/>
        <a:lstStyle/>
        <a:p>
          <a:pPr>
            <a:buFontTx/>
            <a:buNone/>
          </a:pPr>
          <a:r>
            <a:rPr lang="nl-NL" sz="1200" b="0" i="0" dirty="0">
              <a:latin typeface="Calibri Light"/>
              <a:cs typeface="Calibri Light"/>
            </a:rPr>
            <a:t>5</a:t>
          </a:r>
        </a:p>
      </dgm:t>
    </dgm:pt>
    <dgm:pt modelId="{2BB60E44-6518-4FFE-9B69-D788A5790B3B}" type="parTrans" cxnId="{E24D1D5E-BBC6-4B21-B9D3-1B3FF01DA1A2}">
      <dgm:prSet/>
      <dgm:spPr/>
      <dgm:t>
        <a:bodyPr/>
        <a:lstStyle/>
        <a:p>
          <a:endParaRPr lang="nl-NL" sz="1600"/>
        </a:p>
      </dgm:t>
    </dgm:pt>
    <dgm:pt modelId="{A814C21E-708B-461B-8AF6-656633A2AB5B}" type="sibTrans" cxnId="{E24D1D5E-BBC6-4B21-B9D3-1B3FF01DA1A2}">
      <dgm:prSet/>
      <dgm:spPr/>
      <dgm:t>
        <a:bodyPr/>
        <a:lstStyle/>
        <a:p>
          <a:endParaRPr lang="nl-NL" sz="1600"/>
        </a:p>
      </dgm:t>
    </dgm:pt>
    <dgm:pt modelId="{70162176-AA0C-4B45-9C85-8668B0D64340}">
      <dgm:prSet custT="1"/>
      <dgm:spPr/>
      <dgm:t>
        <a:bodyPr/>
        <a:lstStyle/>
        <a:p>
          <a:pPr>
            <a:buFontTx/>
            <a:buNone/>
          </a:pPr>
          <a:r>
            <a:rPr lang="nl-NL" sz="2000" b="0" i="0" dirty="0">
              <a:latin typeface="Calibri Light"/>
              <a:cs typeface="Calibri Light"/>
            </a:rPr>
            <a:t>BIM en andere ontwikkelingen</a:t>
          </a:r>
        </a:p>
      </dgm:t>
    </dgm:pt>
    <dgm:pt modelId="{6430D752-F790-4B70-B934-AAB994EFEC20}" type="parTrans" cxnId="{F6B429AC-7327-425A-9F06-B879FFF4F550}">
      <dgm:prSet/>
      <dgm:spPr/>
      <dgm:t>
        <a:bodyPr/>
        <a:lstStyle/>
        <a:p>
          <a:endParaRPr lang="nl-NL" sz="1600"/>
        </a:p>
      </dgm:t>
    </dgm:pt>
    <dgm:pt modelId="{C523A057-3D95-4CE7-BAF8-835A0CF82F7A}" type="sibTrans" cxnId="{F6B429AC-7327-425A-9F06-B879FFF4F550}">
      <dgm:prSet/>
      <dgm:spPr/>
      <dgm:t>
        <a:bodyPr/>
        <a:lstStyle/>
        <a:p>
          <a:endParaRPr lang="nl-NL" sz="1600"/>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15A43001-6759-4DE5-A93A-66CBBD57A1AC}" type="pres">
      <dgm:prSet presAssocID="{56E85428-BC5E-C24A-8573-EA9C23225016}" presName="sp" presStyleCnt="0"/>
      <dgm:spPr/>
    </dgm:pt>
    <dgm:pt modelId="{7BA8FB9C-3481-4B91-9C75-57F1968DEEDF}" type="pres">
      <dgm:prSet presAssocID="{D2564007-D57B-4CA0-8EC5-6652602C8A59}" presName="composite" presStyleCnt="0"/>
      <dgm:spPr/>
    </dgm:pt>
    <dgm:pt modelId="{557A65F9-9672-433E-8F3F-49C8097FCD70}" type="pres">
      <dgm:prSet presAssocID="{D2564007-D57B-4CA0-8EC5-6652602C8A59}" presName="parentText" presStyleLbl="alignNode1" presStyleIdx="4" presStyleCnt="5">
        <dgm:presLayoutVars>
          <dgm:chMax val="1"/>
          <dgm:bulletEnabled val="1"/>
        </dgm:presLayoutVars>
      </dgm:prSet>
      <dgm:spPr/>
    </dgm:pt>
    <dgm:pt modelId="{A9A80281-5B49-46AB-A6C4-B7F0B19CF734}" type="pres">
      <dgm:prSet presAssocID="{D2564007-D57B-4CA0-8EC5-6652602C8A59}" presName="descendantText" presStyleLbl="alignAcc1" presStyleIdx="4" presStyleCnt="5">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74AD8908-841C-6F47-AF4E-352529355A7A}" type="presOf" srcId="{9CD45D3A-17F2-074E-B563-9000590F639A}" destId="{5E2127FE-E7D9-4246-9D6A-556073ED5070}" srcOrd="0" destOrd="0" presId="urn:microsoft.com/office/officeart/2005/8/layout/chevron2"/>
    <dgm:cxn modelId="{416D1F18-F3EA-D94F-809A-58EC0E0D452E}" type="presOf" srcId="{C429E0E7-E3F7-1E40-9284-7EC747DA94CB}" destId="{C57514A3-C0CE-9744-A723-93A605E9D494}" srcOrd="0" destOrd="0" presId="urn:microsoft.com/office/officeart/2005/8/layout/chevron2"/>
    <dgm:cxn modelId="{4B4AEA2B-9CC7-1042-B476-3BB3355C4861}" type="presOf" srcId="{C19951B7-166B-E44C-90C1-CFB9615A7DE2}" destId="{9ACF0CF1-DE3C-8F43-82BE-A592E48C9D53}"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A247205B-57B2-7A4E-9546-18B451063F10}" type="presOf" srcId="{280C3EFF-4EE0-F343-8EA9-4D87E673FA89}" destId="{F03E87A8-4424-174D-9BEE-A018C9E9E143}" srcOrd="0" destOrd="0" presId="urn:microsoft.com/office/officeart/2005/8/layout/chevron2"/>
    <dgm:cxn modelId="{E24D1D5E-BBC6-4B21-B9D3-1B3FF01DA1A2}" srcId="{280C3EFF-4EE0-F343-8EA9-4D87E673FA89}" destId="{D2564007-D57B-4CA0-8EC5-6652602C8A59}" srcOrd="4" destOrd="0" parTransId="{2BB60E44-6518-4FFE-9B69-D788A5790B3B}" sibTransId="{A814C21E-708B-461B-8AF6-656633A2AB5B}"/>
    <dgm:cxn modelId="{6A289380-64B1-1544-8CC5-873257B79076}" type="presOf" srcId="{70162176-AA0C-4B45-9C85-8668B0D64340}" destId="{A9A80281-5B49-46AB-A6C4-B7F0B19CF734}" srcOrd="0" destOrd="0" presId="urn:microsoft.com/office/officeart/2005/8/layout/chevron2"/>
    <dgm:cxn modelId="{531349A3-1BB0-F540-89C1-CBA0AA07C36D}" type="presOf" srcId="{D2564007-D57B-4CA0-8EC5-6652602C8A59}" destId="{557A65F9-9672-433E-8F3F-49C8097FCD70}"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6B429AC-7327-425A-9F06-B879FFF4F550}" srcId="{D2564007-D57B-4CA0-8EC5-6652602C8A59}" destId="{70162176-AA0C-4B45-9C85-8668B0D64340}" srcOrd="0" destOrd="0" parTransId="{6430D752-F790-4B70-B934-AAB994EFEC20}" sibTransId="{C523A057-3D95-4CE7-BAF8-835A0CF82F7A}"/>
    <dgm:cxn modelId="{FFA7B4BD-AC28-DB43-A604-AE69D23D2A31}" type="presOf" srcId="{DA1C2FB0-0DF8-B147-B3D9-46CBF06E4EB0}" destId="{7B9D288A-6BD2-1A40-B0B9-E3FE85D83ED6}" srcOrd="0" destOrd="0" presId="urn:microsoft.com/office/officeart/2005/8/layout/chevron2"/>
    <dgm:cxn modelId="{591254CA-654D-0041-A6CC-7312C89A55D9}" type="presOf" srcId="{072F194E-C723-F14A-9F90-685831B561C0}" destId="{768AD8B4-E2C9-FF46-959B-FF489DCFBDE1}"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F73B72E9-EC32-4E4C-83D9-1FAFA17C7A68}" type="presOf" srcId="{BD6A9D52-93A9-B240-A233-F23AA8464ED8}" destId="{320D730F-364A-2E47-9339-3D423ABBC587}" srcOrd="0" destOrd="0" presId="urn:microsoft.com/office/officeart/2005/8/layout/chevron2"/>
    <dgm:cxn modelId="{87CC35F9-0CB8-9348-88B8-FDF8F57181EA}" type="presOf" srcId="{33EAA58C-C7A4-2240-A578-D9E3D24B2837}" destId="{EC7AE2EA-06FF-C547-9434-EF0B82BECBDA}" srcOrd="0" destOrd="0" presId="urn:microsoft.com/office/officeart/2005/8/layout/chevron2"/>
    <dgm:cxn modelId="{8EE7AEFD-3918-3946-A406-688496BD8B31}" type="presOf" srcId="{D040A011-DBC8-444C-B5B4-237888B13048}" destId="{B2958CAC-D613-0141-A59A-C583001E135C}" srcOrd="0" destOrd="0" presId="urn:microsoft.com/office/officeart/2005/8/layout/chevron2"/>
    <dgm:cxn modelId="{8B38D18F-2E02-1E40-9C71-3484B4891C3D}" type="presParOf" srcId="{F03E87A8-4424-174D-9BEE-A018C9E9E143}" destId="{3A6AEAF7-9093-9A42-A9FF-D982D623ED9E}" srcOrd="0" destOrd="0" presId="urn:microsoft.com/office/officeart/2005/8/layout/chevron2"/>
    <dgm:cxn modelId="{8A5F4700-EB8D-B74D-8B33-AD4F563500C7}" type="presParOf" srcId="{3A6AEAF7-9093-9A42-A9FF-D982D623ED9E}" destId="{B2958CAC-D613-0141-A59A-C583001E135C}" srcOrd="0" destOrd="0" presId="urn:microsoft.com/office/officeart/2005/8/layout/chevron2"/>
    <dgm:cxn modelId="{A7AC137D-BE89-2242-8752-C1E237D01865}" type="presParOf" srcId="{3A6AEAF7-9093-9A42-A9FF-D982D623ED9E}" destId="{7B9D288A-6BD2-1A40-B0B9-E3FE85D83ED6}" srcOrd="1" destOrd="0" presId="urn:microsoft.com/office/officeart/2005/8/layout/chevron2"/>
    <dgm:cxn modelId="{CD6B81C2-E9FF-184C-A580-C4CAB99C59F4}" type="presParOf" srcId="{F03E87A8-4424-174D-9BEE-A018C9E9E143}" destId="{89CB6960-96C0-A84D-A63F-C62444D77939}" srcOrd="1" destOrd="0" presId="urn:microsoft.com/office/officeart/2005/8/layout/chevron2"/>
    <dgm:cxn modelId="{FF1A3398-5956-294E-B71A-717069343E01}" type="presParOf" srcId="{F03E87A8-4424-174D-9BEE-A018C9E9E143}" destId="{6A6CF363-EAA0-3240-89A2-1D30B4EB5312}" srcOrd="2" destOrd="0" presId="urn:microsoft.com/office/officeart/2005/8/layout/chevron2"/>
    <dgm:cxn modelId="{73463C45-1AA1-F447-B7A0-49BDE96B0657}" type="presParOf" srcId="{6A6CF363-EAA0-3240-89A2-1D30B4EB5312}" destId="{768AD8B4-E2C9-FF46-959B-FF489DCFBDE1}" srcOrd="0" destOrd="0" presId="urn:microsoft.com/office/officeart/2005/8/layout/chevron2"/>
    <dgm:cxn modelId="{EF5CFE38-138A-C84B-A1C7-A63D22CFFFFE}" type="presParOf" srcId="{6A6CF363-EAA0-3240-89A2-1D30B4EB5312}" destId="{5E2127FE-E7D9-4246-9D6A-556073ED5070}" srcOrd="1" destOrd="0" presId="urn:microsoft.com/office/officeart/2005/8/layout/chevron2"/>
    <dgm:cxn modelId="{27992C6C-066A-1F46-BC5A-9C25B97D2A31}" type="presParOf" srcId="{F03E87A8-4424-174D-9BEE-A018C9E9E143}" destId="{D6892F63-7FB1-D749-8FC5-1186466B4B7A}" srcOrd="3" destOrd="0" presId="urn:microsoft.com/office/officeart/2005/8/layout/chevron2"/>
    <dgm:cxn modelId="{528E4006-0EAB-114F-926D-295C483508E4}" type="presParOf" srcId="{F03E87A8-4424-174D-9BEE-A018C9E9E143}" destId="{5D15E8E0-A38C-7A4D-B5EF-36A1E468F5BB}" srcOrd="4" destOrd="0" presId="urn:microsoft.com/office/officeart/2005/8/layout/chevron2"/>
    <dgm:cxn modelId="{2CD7A75A-D6EC-B04E-BAFA-6CA6A43EF0E0}" type="presParOf" srcId="{5D15E8E0-A38C-7A4D-B5EF-36A1E468F5BB}" destId="{EC7AE2EA-06FF-C547-9434-EF0B82BECBDA}" srcOrd="0" destOrd="0" presId="urn:microsoft.com/office/officeart/2005/8/layout/chevron2"/>
    <dgm:cxn modelId="{2ED48B9E-4201-DC4A-9FDE-B62EEC4C8259}" type="presParOf" srcId="{5D15E8E0-A38C-7A4D-B5EF-36A1E468F5BB}" destId="{9ACF0CF1-DE3C-8F43-82BE-A592E48C9D53}" srcOrd="1" destOrd="0" presId="urn:microsoft.com/office/officeart/2005/8/layout/chevron2"/>
    <dgm:cxn modelId="{83207A63-2E65-BC4F-BB71-4BBA20E58347}" type="presParOf" srcId="{F03E87A8-4424-174D-9BEE-A018C9E9E143}" destId="{0068E874-7084-3F45-91F1-32AD17444FF3}" srcOrd="5" destOrd="0" presId="urn:microsoft.com/office/officeart/2005/8/layout/chevron2"/>
    <dgm:cxn modelId="{B2FB39DD-FFF8-034F-96BF-2E0C090BF4F2}" type="presParOf" srcId="{F03E87A8-4424-174D-9BEE-A018C9E9E143}" destId="{F76E4482-A07E-5F42-BB9A-21AC5E260CFB}" srcOrd="6" destOrd="0" presId="urn:microsoft.com/office/officeart/2005/8/layout/chevron2"/>
    <dgm:cxn modelId="{4C0250D6-BF91-2A45-BFC7-4790A97DB640}" type="presParOf" srcId="{F76E4482-A07E-5F42-BB9A-21AC5E260CFB}" destId="{C57514A3-C0CE-9744-A723-93A605E9D494}" srcOrd="0" destOrd="0" presId="urn:microsoft.com/office/officeart/2005/8/layout/chevron2"/>
    <dgm:cxn modelId="{169C861A-2B68-1842-B206-F7813C9FD9A5}" type="presParOf" srcId="{F76E4482-A07E-5F42-BB9A-21AC5E260CFB}" destId="{320D730F-364A-2E47-9339-3D423ABBC587}" srcOrd="1" destOrd="0" presId="urn:microsoft.com/office/officeart/2005/8/layout/chevron2"/>
    <dgm:cxn modelId="{65AFB0EC-3A46-434C-B169-51CCFFFE5A32}" type="presParOf" srcId="{F03E87A8-4424-174D-9BEE-A018C9E9E143}" destId="{15A43001-6759-4DE5-A93A-66CBBD57A1AC}" srcOrd="7" destOrd="0" presId="urn:microsoft.com/office/officeart/2005/8/layout/chevron2"/>
    <dgm:cxn modelId="{347038CD-17A8-9E4A-A979-37F32039589B}" type="presParOf" srcId="{F03E87A8-4424-174D-9BEE-A018C9E9E143}" destId="{7BA8FB9C-3481-4B91-9C75-57F1968DEEDF}" srcOrd="8" destOrd="0" presId="urn:microsoft.com/office/officeart/2005/8/layout/chevron2"/>
    <dgm:cxn modelId="{DFB77109-9913-D449-B04F-65ACAFB98B52}" type="presParOf" srcId="{7BA8FB9C-3481-4B91-9C75-57F1968DEEDF}" destId="{557A65F9-9672-433E-8F3F-49C8097FCD70}" srcOrd="0" destOrd="0" presId="urn:microsoft.com/office/officeart/2005/8/layout/chevron2"/>
    <dgm:cxn modelId="{1F56BC31-F98F-BC46-80FF-77B3734E3A3D}" type="presParOf" srcId="{7BA8FB9C-3481-4B91-9C75-57F1968DEEDF}" destId="{A9A80281-5B49-46AB-A6C4-B7F0B19CF73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33A8576C-4E02-470B-892D-D81B633D8084}" type="doc">
      <dgm:prSet loTypeId="urn:microsoft.com/office/officeart/2005/8/layout/pList2" loCatId="list" qsTypeId="urn:microsoft.com/office/officeart/2005/8/quickstyle/simple3" qsCatId="simple" csTypeId="urn:microsoft.com/office/officeart/2005/8/colors/accent1_2" csCatId="accent1" phldr="1"/>
      <dgm:spPr/>
    </dgm:pt>
    <dgm:pt modelId="{6641B155-F197-44A5-87B8-FFD1C747B5EE}">
      <dgm:prSet custT="1"/>
      <dgm:spPr/>
      <dgm:t>
        <a:bodyPr/>
        <a:lstStyle/>
        <a:p>
          <a:pPr marL="114300" lvl="1" indent="0" algn="l" defTabSz="666750">
            <a:lnSpc>
              <a:spcPct val="90000"/>
            </a:lnSpc>
            <a:spcBef>
              <a:spcPct val="0"/>
            </a:spcBef>
            <a:spcAft>
              <a:spcPct val="15000"/>
            </a:spcAft>
          </a:pPr>
          <a:r>
            <a:rPr lang="nl-NL" sz="1200" b="1" i="0" kern="1200" spc="-100" dirty="0">
              <a:latin typeface="Calibri"/>
              <a:ea typeface="+mn-ea"/>
              <a:cs typeface="Calibri"/>
            </a:rPr>
            <a:t>Cloud</a:t>
          </a:r>
        </a:p>
        <a:p>
          <a:pPr marL="114300" lvl="1" indent="0" algn="l" defTabSz="666750">
            <a:lnSpc>
              <a:spcPct val="90000"/>
            </a:lnSpc>
            <a:spcBef>
              <a:spcPct val="0"/>
            </a:spcBef>
            <a:spcAft>
              <a:spcPts val="504"/>
            </a:spcAft>
          </a:pPr>
          <a:r>
            <a:rPr lang="nl-NL" sz="1200" b="0" i="0" spc="-100" dirty="0">
              <a:latin typeface="Calibri Light"/>
              <a:ea typeface="+mn-ea"/>
              <a:cs typeface="Calibri Light"/>
            </a:rPr>
            <a:t>Wie bepaalt wanneer er een nieuwe update komt?</a:t>
          </a:r>
        </a:p>
        <a:p>
          <a:pPr marL="114300" lvl="1" indent="0" algn="l" defTabSz="666750">
            <a:lnSpc>
              <a:spcPct val="90000"/>
            </a:lnSpc>
            <a:spcBef>
              <a:spcPct val="0"/>
            </a:spcBef>
            <a:spcAft>
              <a:spcPts val="504"/>
            </a:spcAft>
          </a:pPr>
          <a:r>
            <a:rPr lang="nl-NL" sz="1200" b="0" i="0" spc="-100" dirty="0">
              <a:latin typeface="Calibri Light"/>
              <a:ea typeface="+mn-ea"/>
              <a:cs typeface="Calibri Light"/>
            </a:rPr>
            <a:t>Waar is de data?</a:t>
          </a:r>
        </a:p>
        <a:p>
          <a:pPr marL="114300" lvl="1" indent="0" algn="l" defTabSz="666750">
            <a:lnSpc>
              <a:spcPct val="90000"/>
            </a:lnSpc>
            <a:spcBef>
              <a:spcPct val="0"/>
            </a:spcBef>
            <a:spcAft>
              <a:spcPts val="504"/>
            </a:spcAft>
          </a:pPr>
          <a:r>
            <a:rPr lang="nl-NL" sz="1200" b="0" i="0" spc="-100" dirty="0">
              <a:latin typeface="Calibri Light"/>
              <a:ea typeface="+mn-ea"/>
              <a:cs typeface="Calibri Light"/>
            </a:rPr>
            <a:t>Wat als ik van mijn leverancier af wil/moet?</a:t>
          </a:r>
        </a:p>
      </dgm:t>
    </dgm:pt>
    <dgm:pt modelId="{5000B492-A9EB-40C3-AD22-5A62022D7FF0}" type="parTrans" cxnId="{DFE60267-8581-4BC7-A1D8-08A92AC1AF5A}">
      <dgm:prSet/>
      <dgm:spPr/>
      <dgm:t>
        <a:bodyPr/>
        <a:lstStyle/>
        <a:p>
          <a:endParaRPr lang="nl-NL"/>
        </a:p>
      </dgm:t>
    </dgm:pt>
    <dgm:pt modelId="{6AF0B536-521C-4FBD-ADD6-464D88D30239}" type="sibTrans" cxnId="{DFE60267-8581-4BC7-A1D8-08A92AC1AF5A}">
      <dgm:prSet/>
      <dgm:spPr/>
      <dgm:t>
        <a:bodyPr/>
        <a:lstStyle/>
        <a:p>
          <a:endParaRPr lang="nl-NL"/>
        </a:p>
      </dgm:t>
    </dgm:pt>
    <dgm:pt modelId="{B637C721-1802-4DF5-85F7-2C9D5942887E}">
      <dgm:prSet custT="1"/>
      <dgm:spPr/>
      <dgm:t>
        <a:bodyPr/>
        <a:lstStyle/>
        <a:p>
          <a:pPr algn="l"/>
          <a:r>
            <a:rPr lang="nl-NL" sz="1200" b="1" i="0" spc="-100" dirty="0">
              <a:latin typeface="Calibri"/>
              <a:ea typeface="+mn-ea"/>
              <a:cs typeface="Calibri"/>
            </a:rPr>
            <a:t>DevOps</a:t>
          </a:r>
        </a:p>
        <a:p>
          <a:pPr algn="l"/>
          <a:r>
            <a:rPr lang="nl-NL" sz="1200" b="0" i="0" spc="-100" dirty="0">
              <a:latin typeface="Calibri Light"/>
              <a:ea typeface="+mn-ea"/>
              <a:cs typeface="Calibri Light"/>
            </a:rPr>
            <a:t>Wanneer voegt het waarde toe?</a:t>
          </a:r>
        </a:p>
        <a:p>
          <a:pPr algn="l"/>
          <a:r>
            <a:rPr lang="nl-NL" sz="1200" b="0" i="0" spc="-100" dirty="0">
              <a:latin typeface="Calibri Light"/>
              <a:ea typeface="+mn-ea"/>
              <a:cs typeface="Calibri Light"/>
            </a:rPr>
            <a:t>Kan/wil de business </a:t>
          </a:r>
          <a:r>
            <a:rPr lang="nl-NL" sz="1200" b="0" i="0" spc="-100" dirty="0" err="1">
              <a:latin typeface="Calibri Light"/>
              <a:ea typeface="+mn-ea"/>
              <a:cs typeface="Calibri Light"/>
            </a:rPr>
            <a:t>continuous</a:t>
          </a:r>
          <a:r>
            <a:rPr lang="nl-NL" sz="1200" b="0" i="0" spc="-100" dirty="0">
              <a:latin typeface="Calibri Light"/>
              <a:ea typeface="+mn-ea"/>
              <a:cs typeface="Calibri Light"/>
            </a:rPr>
            <a:t> delivery?</a:t>
          </a:r>
        </a:p>
        <a:p>
          <a:pPr algn="l"/>
          <a:r>
            <a:rPr lang="nl-NL" sz="1200" b="0" i="0" spc="-100" dirty="0">
              <a:latin typeface="Calibri Light"/>
              <a:ea typeface="+mn-ea"/>
              <a:cs typeface="Calibri Light"/>
            </a:rPr>
            <a:t>Past Devops in de organisatiecultuur?</a:t>
          </a:r>
        </a:p>
        <a:p>
          <a:pPr algn="l">
            <a:buNone/>
          </a:pPr>
          <a:endParaRPr lang="nl-NL" sz="1600" b="0" i="0" dirty="0">
            <a:latin typeface="Calibri"/>
            <a:cs typeface="Calibri"/>
          </a:endParaRPr>
        </a:p>
      </dgm:t>
    </dgm:pt>
    <dgm:pt modelId="{0DB1408C-B5C3-4F46-8FF1-0B75A32F6BEA}" type="sibTrans" cxnId="{85645624-9AE7-4959-9590-C0054472AB3F}">
      <dgm:prSet/>
      <dgm:spPr/>
      <dgm:t>
        <a:bodyPr/>
        <a:lstStyle/>
        <a:p>
          <a:endParaRPr lang="nl-NL"/>
        </a:p>
      </dgm:t>
    </dgm:pt>
    <dgm:pt modelId="{EFA68F8C-06E6-4036-9FB7-76CDC3A594BB}" type="parTrans" cxnId="{85645624-9AE7-4959-9590-C0054472AB3F}">
      <dgm:prSet/>
      <dgm:spPr/>
      <dgm:t>
        <a:bodyPr/>
        <a:lstStyle/>
        <a:p>
          <a:endParaRPr lang="nl-NL"/>
        </a:p>
      </dgm:t>
    </dgm:pt>
    <dgm:pt modelId="{41157B95-33C8-414C-B1A3-F0AB1945AB8A}">
      <dgm:prSet phldrT="[Tekst]" custT="1"/>
      <dgm:spPr/>
      <dgm:t>
        <a:bodyPr/>
        <a:lstStyle/>
        <a:p>
          <a:pPr algn="l"/>
          <a:r>
            <a:rPr lang="nl-NL" sz="1200" b="1" i="0" kern="1200" spc="-100" dirty="0">
              <a:latin typeface="Calibri"/>
              <a:cs typeface="Calibri"/>
            </a:rPr>
            <a:t>Agile</a:t>
          </a:r>
        </a:p>
        <a:p>
          <a:pPr algn="l"/>
          <a:r>
            <a:rPr lang="nl-NL" sz="1200" b="0" i="0" kern="1200" spc="-100" dirty="0">
              <a:latin typeface="Calibri Light"/>
              <a:cs typeface="Calibri Light"/>
            </a:rPr>
            <a:t>Wat is de (overall) koers? Strategie?</a:t>
          </a:r>
        </a:p>
        <a:p>
          <a:pPr algn="l"/>
          <a:r>
            <a:rPr lang="nl-NL" sz="1200" b="0" i="0" kern="1200" spc="-100" dirty="0">
              <a:latin typeface="Calibri Light"/>
              <a:cs typeface="Calibri Light"/>
            </a:rPr>
            <a:t>Hoe zorg ik dat ik daar op aan blijf sluiten?</a:t>
          </a:r>
        </a:p>
        <a:p>
          <a:pPr algn="l"/>
          <a:r>
            <a:rPr lang="nl-NL" sz="1200" b="0" i="0" kern="1200" spc="-100" dirty="0">
              <a:latin typeface="Calibri Light"/>
              <a:cs typeface="Calibri Light"/>
            </a:rPr>
            <a:t>Hoe zorg ik dat het ook beheerd kan worden?</a:t>
          </a:r>
        </a:p>
        <a:p>
          <a:pPr algn="l"/>
          <a:r>
            <a:rPr lang="nl-NL" sz="1200" b="0" i="0" kern="1200" spc="-100" dirty="0">
              <a:latin typeface="Calibri Light"/>
              <a:cs typeface="Calibri Light"/>
            </a:rPr>
            <a:t>Hoe bepaal ik prioriteiten?</a:t>
          </a:r>
        </a:p>
        <a:p>
          <a:pPr algn="l"/>
          <a:endParaRPr lang="nl-NL" sz="1600" b="0" i="0" kern="1200" dirty="0">
            <a:latin typeface="Calibri"/>
            <a:cs typeface="Calibri"/>
          </a:endParaRPr>
        </a:p>
      </dgm:t>
    </dgm:pt>
    <dgm:pt modelId="{1C38DAEB-1877-46A0-9618-CECCE6CA4BFF}" type="sibTrans" cxnId="{8EDC2C8C-A413-4554-B312-704466AC5C08}">
      <dgm:prSet/>
      <dgm:spPr/>
      <dgm:t>
        <a:bodyPr/>
        <a:lstStyle/>
        <a:p>
          <a:endParaRPr lang="nl-NL"/>
        </a:p>
      </dgm:t>
    </dgm:pt>
    <dgm:pt modelId="{879B5718-1655-4D19-881F-3B4403A57239}" type="parTrans" cxnId="{8EDC2C8C-A413-4554-B312-704466AC5C08}">
      <dgm:prSet/>
      <dgm:spPr/>
      <dgm:t>
        <a:bodyPr/>
        <a:lstStyle/>
        <a:p>
          <a:endParaRPr lang="nl-NL"/>
        </a:p>
      </dgm:t>
    </dgm:pt>
    <dgm:pt modelId="{184BBB1E-AD12-0F41-B949-0325A41196D4}">
      <dgm:prSet custT="1"/>
      <dgm:spPr/>
      <dgm:t>
        <a:bodyPr/>
        <a:lstStyle/>
        <a:p>
          <a:pPr algn="l"/>
          <a:r>
            <a:rPr lang="nl-NL" sz="1200" b="1" i="0" dirty="0">
              <a:latin typeface="Calibri"/>
              <a:cs typeface="Calibri"/>
            </a:rPr>
            <a:t>Lean</a:t>
          </a:r>
          <a:endParaRPr lang="nl-NL" sz="1400" b="1" i="0" dirty="0">
            <a:latin typeface="Calibri"/>
            <a:cs typeface="Calibri"/>
          </a:endParaRPr>
        </a:p>
        <a:p>
          <a:pPr algn="l"/>
          <a:r>
            <a:rPr lang="nl-NL" sz="1200" b="0" i="0" spc="-100" dirty="0">
              <a:latin typeface="Calibri Light"/>
              <a:ea typeface="+mn-ea"/>
              <a:cs typeface="Calibri Light"/>
            </a:rPr>
            <a:t>Past het in de organisatiecultuur?</a:t>
          </a:r>
        </a:p>
        <a:p>
          <a:pPr algn="l"/>
          <a:r>
            <a:rPr lang="nl-NL" sz="1200" b="0" i="0" spc="-100" dirty="0">
              <a:latin typeface="Calibri Light"/>
              <a:ea typeface="+mn-ea"/>
              <a:cs typeface="Calibri Light"/>
            </a:rPr>
            <a:t>Wat betekent gezamenlijke verantwoordelijkheid?</a:t>
          </a:r>
        </a:p>
        <a:p>
          <a:pPr algn="l"/>
          <a:endParaRPr lang="nl-NL" sz="1200" b="0" i="0" spc="-100" dirty="0">
            <a:latin typeface="Calibri Light"/>
            <a:ea typeface="+mn-ea"/>
            <a:cs typeface="Calibri Light"/>
          </a:endParaRPr>
        </a:p>
        <a:p>
          <a:pPr algn="l"/>
          <a:endParaRPr lang="nl-NL" sz="1100" b="0" i="0" dirty="0">
            <a:latin typeface="Calibri Light"/>
            <a:cs typeface="Calibri Light"/>
          </a:endParaRPr>
        </a:p>
      </dgm:t>
    </dgm:pt>
    <dgm:pt modelId="{165FC683-4705-D34B-B71B-16CCDDE1559E}" type="parTrans" cxnId="{9F0CFA6F-720A-5944-B9B3-DC0698731CA5}">
      <dgm:prSet/>
      <dgm:spPr/>
      <dgm:t>
        <a:bodyPr/>
        <a:lstStyle/>
        <a:p>
          <a:endParaRPr lang="nl-NL"/>
        </a:p>
      </dgm:t>
    </dgm:pt>
    <dgm:pt modelId="{939E7C0A-A391-D044-B6BF-A15BBFF830EA}" type="sibTrans" cxnId="{9F0CFA6F-720A-5944-B9B3-DC0698731CA5}">
      <dgm:prSet/>
      <dgm:spPr/>
      <dgm:t>
        <a:bodyPr/>
        <a:lstStyle/>
        <a:p>
          <a:endParaRPr lang="nl-NL"/>
        </a:p>
      </dgm:t>
    </dgm:pt>
    <dgm:pt modelId="{0AF29FF4-BD9D-43A5-B858-9CBA498CCFD3}" type="pres">
      <dgm:prSet presAssocID="{33A8576C-4E02-470B-892D-D81B633D8084}" presName="Name0" presStyleCnt="0">
        <dgm:presLayoutVars>
          <dgm:dir/>
          <dgm:resizeHandles val="exact"/>
        </dgm:presLayoutVars>
      </dgm:prSet>
      <dgm:spPr/>
    </dgm:pt>
    <dgm:pt modelId="{1CE7208A-1717-4108-BFEB-BD8FD82583A5}" type="pres">
      <dgm:prSet presAssocID="{33A8576C-4E02-470B-892D-D81B633D8084}" presName="bkgdShp" presStyleLbl="alignAccFollowNode1" presStyleIdx="0" presStyleCnt="1"/>
      <dgm:spPr/>
    </dgm:pt>
    <dgm:pt modelId="{FFF50120-556A-428D-A8A2-A2E33017BE30}" type="pres">
      <dgm:prSet presAssocID="{33A8576C-4E02-470B-892D-D81B633D8084}" presName="linComp" presStyleCnt="0"/>
      <dgm:spPr/>
    </dgm:pt>
    <dgm:pt modelId="{417C4D87-BAD1-4B30-B74F-F93994DBEF2F}" type="pres">
      <dgm:prSet presAssocID="{41157B95-33C8-414C-B1A3-F0AB1945AB8A}" presName="compNode" presStyleCnt="0"/>
      <dgm:spPr/>
    </dgm:pt>
    <dgm:pt modelId="{5FB635EF-9490-4836-918E-7ED7D1858AE2}" type="pres">
      <dgm:prSet presAssocID="{41157B95-33C8-414C-B1A3-F0AB1945AB8A}" presName="node" presStyleLbl="node1" presStyleIdx="0" presStyleCnt="4">
        <dgm:presLayoutVars>
          <dgm:bulletEnabled val="1"/>
        </dgm:presLayoutVars>
      </dgm:prSet>
      <dgm:spPr/>
    </dgm:pt>
    <dgm:pt modelId="{30ADCD17-D2BE-4615-8025-73BAC06B8B3A}" type="pres">
      <dgm:prSet presAssocID="{41157B95-33C8-414C-B1A3-F0AB1945AB8A}" presName="invisiNode" presStyleLbl="node1" presStyleIdx="0" presStyleCnt="4"/>
      <dgm:spPr/>
    </dgm:pt>
    <dgm:pt modelId="{43F96D5B-B8A4-44B8-A9B6-9810BFD093DD}" type="pres">
      <dgm:prSet presAssocID="{41157B95-33C8-414C-B1A3-F0AB1945AB8A}" presName="imagNode" presStyleLbl="fgImgPlace1" presStyleIdx="0" presStyleCnt="4"/>
      <dgm:spPr>
        <a:blipFill rotWithShape="1">
          <a:blip xmlns:r="http://schemas.openxmlformats.org/officeDocument/2006/relationships" r:embed="rId1">
            <a:duotone>
              <a:prstClr val="black"/>
              <a:schemeClr val="accent6">
                <a:tint val="45000"/>
                <a:satMod val="400000"/>
              </a:schemeClr>
            </a:duotone>
          </a:blip>
          <a:srcRect/>
          <a:stretch>
            <a:fillRect t="-24000" b="-24000"/>
          </a:stretch>
        </a:blipFill>
      </dgm:spPr>
    </dgm:pt>
    <dgm:pt modelId="{D85780D5-1C20-4BF5-9B09-CDFB4E490BCD}" type="pres">
      <dgm:prSet presAssocID="{1C38DAEB-1877-46A0-9618-CECCE6CA4BFF}" presName="sibTrans" presStyleLbl="sibTrans2D1" presStyleIdx="0" presStyleCnt="0"/>
      <dgm:spPr/>
    </dgm:pt>
    <dgm:pt modelId="{552328E6-4C6B-4CE4-ACD8-0B5DF13552E0}" type="pres">
      <dgm:prSet presAssocID="{B637C721-1802-4DF5-85F7-2C9D5942887E}" presName="compNode" presStyleCnt="0"/>
      <dgm:spPr/>
    </dgm:pt>
    <dgm:pt modelId="{1A54FDCE-56A4-489B-A3CD-43577A4F37D4}" type="pres">
      <dgm:prSet presAssocID="{B637C721-1802-4DF5-85F7-2C9D5942887E}" presName="node" presStyleLbl="node1" presStyleIdx="1" presStyleCnt="4" custLinFactNeighborX="-4299" custLinFactNeighborY="0">
        <dgm:presLayoutVars>
          <dgm:bulletEnabled val="1"/>
        </dgm:presLayoutVars>
      </dgm:prSet>
      <dgm:spPr/>
    </dgm:pt>
    <dgm:pt modelId="{9B5B1ECB-7C05-4949-A98B-929F63E82CB6}" type="pres">
      <dgm:prSet presAssocID="{B637C721-1802-4DF5-85F7-2C9D5942887E}" presName="invisiNode" presStyleLbl="node1" presStyleIdx="1" presStyleCnt="4"/>
      <dgm:spPr/>
    </dgm:pt>
    <dgm:pt modelId="{D5351EFC-2A8D-4B03-BDE8-CFD0A439845E}" type="pres">
      <dgm:prSet presAssocID="{B637C721-1802-4DF5-85F7-2C9D5942887E}" presName="imagNode" presStyleLbl="fgImgPlace1" presStyleIdx="1" presStyleCnt="4"/>
      <dgm:spPr>
        <a:blipFill rotWithShape="1">
          <a:blip xmlns:r="http://schemas.openxmlformats.org/officeDocument/2006/relationships" r:embed="rId2">
            <a:duotone>
              <a:prstClr val="black"/>
              <a:schemeClr val="accent6">
                <a:tint val="45000"/>
                <a:satMod val="400000"/>
              </a:schemeClr>
            </a:duotone>
          </a:blip>
          <a:srcRect/>
          <a:stretch>
            <a:fillRect t="-20000" b="-20000"/>
          </a:stretch>
        </a:blipFill>
      </dgm:spPr>
    </dgm:pt>
    <dgm:pt modelId="{413A6F84-E21F-4CC6-B3E1-A9E47B938272}" type="pres">
      <dgm:prSet presAssocID="{0DB1408C-B5C3-4F46-8FF1-0B75A32F6BEA}" presName="sibTrans" presStyleLbl="sibTrans2D1" presStyleIdx="0" presStyleCnt="0"/>
      <dgm:spPr/>
    </dgm:pt>
    <dgm:pt modelId="{C37F9BCA-D39D-BB43-9BCD-D02AB70DCFCB}" type="pres">
      <dgm:prSet presAssocID="{184BBB1E-AD12-0F41-B949-0325A41196D4}" presName="compNode" presStyleCnt="0"/>
      <dgm:spPr/>
    </dgm:pt>
    <dgm:pt modelId="{868AAF94-9F0E-9847-962A-9FB7E011215D}" type="pres">
      <dgm:prSet presAssocID="{184BBB1E-AD12-0F41-B949-0325A41196D4}" presName="node" presStyleLbl="node1" presStyleIdx="2" presStyleCnt="4">
        <dgm:presLayoutVars>
          <dgm:bulletEnabled val="1"/>
        </dgm:presLayoutVars>
      </dgm:prSet>
      <dgm:spPr/>
    </dgm:pt>
    <dgm:pt modelId="{CBC0D1C3-17FF-8240-B074-DD35FF5CCB5A}" type="pres">
      <dgm:prSet presAssocID="{184BBB1E-AD12-0F41-B949-0325A41196D4}" presName="invisiNode" presStyleLbl="node1" presStyleIdx="2" presStyleCnt="4"/>
      <dgm:spPr/>
    </dgm:pt>
    <dgm:pt modelId="{1F6FFF76-A27E-7644-8F18-BF6362E43131}" type="pres">
      <dgm:prSet presAssocID="{184BBB1E-AD12-0F41-B949-0325A41196D4}" presName="imagNode" presStyleLbl="fgImgPlace1" presStyleIdx="2" presStyleCnt="4"/>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14000" b="-14000"/>
          </a:stretch>
        </a:blipFill>
      </dgm:spPr>
    </dgm:pt>
    <dgm:pt modelId="{BE927C17-E1B4-0149-B62C-9EED71A2753D}" type="pres">
      <dgm:prSet presAssocID="{939E7C0A-A391-D044-B6BF-A15BBFF830EA}" presName="sibTrans" presStyleLbl="sibTrans2D1" presStyleIdx="0" presStyleCnt="0"/>
      <dgm:spPr/>
    </dgm:pt>
    <dgm:pt modelId="{F010EAC2-B59C-4DF3-9849-24D959BCEB92}" type="pres">
      <dgm:prSet presAssocID="{6641B155-F197-44A5-87B8-FFD1C747B5EE}" presName="compNode" presStyleCnt="0"/>
      <dgm:spPr/>
    </dgm:pt>
    <dgm:pt modelId="{9E58C33F-A6B1-479D-92D4-63449E29F3EF}" type="pres">
      <dgm:prSet presAssocID="{6641B155-F197-44A5-87B8-FFD1C747B5EE}" presName="node" presStyleLbl="node1" presStyleIdx="3" presStyleCnt="4">
        <dgm:presLayoutVars>
          <dgm:bulletEnabled val="1"/>
        </dgm:presLayoutVars>
      </dgm:prSet>
      <dgm:spPr/>
    </dgm:pt>
    <dgm:pt modelId="{641C82BC-9A5E-47EA-929D-40C6822AB7CD}" type="pres">
      <dgm:prSet presAssocID="{6641B155-F197-44A5-87B8-FFD1C747B5EE}" presName="invisiNode" presStyleLbl="node1" presStyleIdx="3" presStyleCnt="4"/>
      <dgm:spPr/>
    </dgm:pt>
    <dgm:pt modelId="{2B8D70A1-20A1-4995-965C-E4613CFA03B3}" type="pres">
      <dgm:prSet presAssocID="{6641B155-F197-44A5-87B8-FFD1C747B5EE}" presName="imagNode" presStyleLbl="fgImgPlace1" presStyleIdx="3" presStyleCnt="4"/>
      <dgm:spPr>
        <a:blipFill rotWithShape="1">
          <a:blip xmlns:r="http://schemas.openxmlformats.org/officeDocument/2006/relationships" r:embed="rId4">
            <a:duotone>
              <a:prstClr val="black"/>
              <a:schemeClr val="accent6">
                <a:tint val="45000"/>
                <a:satMod val="400000"/>
              </a:schemeClr>
            </a:duotone>
          </a:blip>
          <a:srcRect/>
          <a:stretch>
            <a:fillRect t="-20000" b="-20000"/>
          </a:stretch>
        </a:blipFill>
      </dgm:spPr>
    </dgm:pt>
  </dgm:ptLst>
  <dgm:cxnLst>
    <dgm:cxn modelId="{C055FE03-D546-8245-9B6E-995A1C36C4D9}" type="presOf" srcId="{6641B155-F197-44A5-87B8-FFD1C747B5EE}" destId="{9E58C33F-A6B1-479D-92D4-63449E29F3EF}" srcOrd="0" destOrd="0" presId="urn:microsoft.com/office/officeart/2005/8/layout/pList2"/>
    <dgm:cxn modelId="{85645624-9AE7-4959-9590-C0054472AB3F}" srcId="{33A8576C-4E02-470B-892D-D81B633D8084}" destId="{B637C721-1802-4DF5-85F7-2C9D5942887E}" srcOrd="1" destOrd="0" parTransId="{EFA68F8C-06E6-4036-9FB7-76CDC3A594BB}" sibTransId="{0DB1408C-B5C3-4F46-8FF1-0B75A32F6BEA}"/>
    <dgm:cxn modelId="{F9C91138-81E6-1144-A612-794F7A2351EC}" type="presOf" srcId="{33A8576C-4E02-470B-892D-D81B633D8084}" destId="{0AF29FF4-BD9D-43A5-B858-9CBA498CCFD3}" srcOrd="0" destOrd="0" presId="urn:microsoft.com/office/officeart/2005/8/layout/pList2"/>
    <dgm:cxn modelId="{DFE60267-8581-4BC7-A1D8-08A92AC1AF5A}" srcId="{33A8576C-4E02-470B-892D-D81B633D8084}" destId="{6641B155-F197-44A5-87B8-FFD1C747B5EE}" srcOrd="3" destOrd="0" parTransId="{5000B492-A9EB-40C3-AD22-5A62022D7FF0}" sibTransId="{6AF0B536-521C-4FBD-ADD6-464D88D30239}"/>
    <dgm:cxn modelId="{9F0CFA6F-720A-5944-B9B3-DC0698731CA5}" srcId="{33A8576C-4E02-470B-892D-D81B633D8084}" destId="{184BBB1E-AD12-0F41-B949-0325A41196D4}" srcOrd="2" destOrd="0" parTransId="{165FC683-4705-D34B-B71B-16CCDDE1559E}" sibTransId="{939E7C0A-A391-D044-B6BF-A15BBFF830EA}"/>
    <dgm:cxn modelId="{51165271-17DE-7643-A99C-2148A18B0576}" type="presOf" srcId="{1C38DAEB-1877-46A0-9618-CECCE6CA4BFF}" destId="{D85780D5-1C20-4BF5-9B09-CDFB4E490BCD}" srcOrd="0" destOrd="0" presId="urn:microsoft.com/office/officeart/2005/8/layout/pList2"/>
    <dgm:cxn modelId="{21777F87-CE14-5D4D-8133-28605FA2E6CA}" type="presOf" srcId="{939E7C0A-A391-D044-B6BF-A15BBFF830EA}" destId="{BE927C17-E1B4-0149-B62C-9EED71A2753D}" srcOrd="0" destOrd="0" presId="urn:microsoft.com/office/officeart/2005/8/layout/pList2"/>
    <dgm:cxn modelId="{8EDC2C8C-A413-4554-B312-704466AC5C08}" srcId="{33A8576C-4E02-470B-892D-D81B633D8084}" destId="{41157B95-33C8-414C-B1A3-F0AB1945AB8A}" srcOrd="0" destOrd="0" parTransId="{879B5718-1655-4D19-881F-3B4403A57239}" sibTransId="{1C38DAEB-1877-46A0-9618-CECCE6CA4BFF}"/>
    <dgm:cxn modelId="{96BE129E-3DC6-644F-B2F1-92790788490C}" type="presOf" srcId="{41157B95-33C8-414C-B1A3-F0AB1945AB8A}" destId="{5FB635EF-9490-4836-918E-7ED7D1858AE2}" srcOrd="0" destOrd="0" presId="urn:microsoft.com/office/officeart/2005/8/layout/pList2"/>
    <dgm:cxn modelId="{07E5EDC8-4662-FF42-8540-AF397E259BD4}" type="presOf" srcId="{B637C721-1802-4DF5-85F7-2C9D5942887E}" destId="{1A54FDCE-56A4-489B-A3CD-43577A4F37D4}" srcOrd="0" destOrd="0" presId="urn:microsoft.com/office/officeart/2005/8/layout/pList2"/>
    <dgm:cxn modelId="{6F7E4EF1-E64D-C245-8906-59B6016C7300}" type="presOf" srcId="{0DB1408C-B5C3-4F46-8FF1-0B75A32F6BEA}" destId="{413A6F84-E21F-4CC6-B3E1-A9E47B938272}" srcOrd="0" destOrd="0" presId="urn:microsoft.com/office/officeart/2005/8/layout/pList2"/>
    <dgm:cxn modelId="{CEBAA7FA-8FBA-5F41-A15B-8FE9134D20D2}" type="presOf" srcId="{184BBB1E-AD12-0F41-B949-0325A41196D4}" destId="{868AAF94-9F0E-9847-962A-9FB7E011215D}" srcOrd="0" destOrd="0" presId="urn:microsoft.com/office/officeart/2005/8/layout/pList2"/>
    <dgm:cxn modelId="{400FB93F-1B5D-D441-B279-007A59CE40B7}" type="presParOf" srcId="{0AF29FF4-BD9D-43A5-B858-9CBA498CCFD3}" destId="{1CE7208A-1717-4108-BFEB-BD8FD82583A5}" srcOrd="0" destOrd="0" presId="urn:microsoft.com/office/officeart/2005/8/layout/pList2"/>
    <dgm:cxn modelId="{1BDB4C2F-33E1-5A40-A997-C5585F65C6AB}" type="presParOf" srcId="{0AF29FF4-BD9D-43A5-B858-9CBA498CCFD3}" destId="{FFF50120-556A-428D-A8A2-A2E33017BE30}" srcOrd="1" destOrd="0" presId="urn:microsoft.com/office/officeart/2005/8/layout/pList2"/>
    <dgm:cxn modelId="{C18CA9B0-7EB5-0741-8FD8-D1C7288F8CD4}" type="presParOf" srcId="{FFF50120-556A-428D-A8A2-A2E33017BE30}" destId="{417C4D87-BAD1-4B30-B74F-F93994DBEF2F}" srcOrd="0" destOrd="0" presId="urn:microsoft.com/office/officeart/2005/8/layout/pList2"/>
    <dgm:cxn modelId="{8F624227-6107-CA4F-B7C9-5B592A8BA6FB}" type="presParOf" srcId="{417C4D87-BAD1-4B30-B74F-F93994DBEF2F}" destId="{5FB635EF-9490-4836-918E-7ED7D1858AE2}" srcOrd="0" destOrd="0" presId="urn:microsoft.com/office/officeart/2005/8/layout/pList2"/>
    <dgm:cxn modelId="{5AB51412-2855-9A45-92BC-0D13C4988BDC}" type="presParOf" srcId="{417C4D87-BAD1-4B30-B74F-F93994DBEF2F}" destId="{30ADCD17-D2BE-4615-8025-73BAC06B8B3A}" srcOrd="1" destOrd="0" presId="urn:microsoft.com/office/officeart/2005/8/layout/pList2"/>
    <dgm:cxn modelId="{97355B23-AE3A-8D4D-96D6-63D092E6AA86}" type="presParOf" srcId="{417C4D87-BAD1-4B30-B74F-F93994DBEF2F}" destId="{43F96D5B-B8A4-44B8-A9B6-9810BFD093DD}" srcOrd="2" destOrd="0" presId="urn:microsoft.com/office/officeart/2005/8/layout/pList2"/>
    <dgm:cxn modelId="{7DF4A855-4E3F-7343-BA06-B4B94566C344}" type="presParOf" srcId="{FFF50120-556A-428D-A8A2-A2E33017BE30}" destId="{D85780D5-1C20-4BF5-9B09-CDFB4E490BCD}" srcOrd="1" destOrd="0" presId="urn:microsoft.com/office/officeart/2005/8/layout/pList2"/>
    <dgm:cxn modelId="{21C9B749-B600-EA4F-AF45-86538DEED23E}" type="presParOf" srcId="{FFF50120-556A-428D-A8A2-A2E33017BE30}" destId="{552328E6-4C6B-4CE4-ACD8-0B5DF13552E0}" srcOrd="2" destOrd="0" presId="urn:microsoft.com/office/officeart/2005/8/layout/pList2"/>
    <dgm:cxn modelId="{E8451F3A-B39E-4745-8C03-14048C2A8B69}" type="presParOf" srcId="{552328E6-4C6B-4CE4-ACD8-0B5DF13552E0}" destId="{1A54FDCE-56A4-489B-A3CD-43577A4F37D4}" srcOrd="0" destOrd="0" presId="urn:microsoft.com/office/officeart/2005/8/layout/pList2"/>
    <dgm:cxn modelId="{686248D7-A14A-3647-BBA2-F37E29FEBBFF}" type="presParOf" srcId="{552328E6-4C6B-4CE4-ACD8-0B5DF13552E0}" destId="{9B5B1ECB-7C05-4949-A98B-929F63E82CB6}" srcOrd="1" destOrd="0" presId="urn:microsoft.com/office/officeart/2005/8/layout/pList2"/>
    <dgm:cxn modelId="{ED3877AB-DAE3-0C4D-B7BB-68B29B2BB4C1}" type="presParOf" srcId="{552328E6-4C6B-4CE4-ACD8-0B5DF13552E0}" destId="{D5351EFC-2A8D-4B03-BDE8-CFD0A439845E}" srcOrd="2" destOrd="0" presId="urn:microsoft.com/office/officeart/2005/8/layout/pList2"/>
    <dgm:cxn modelId="{47B0270D-9003-DE42-A174-D51C8B34D308}" type="presParOf" srcId="{FFF50120-556A-428D-A8A2-A2E33017BE30}" destId="{413A6F84-E21F-4CC6-B3E1-A9E47B938272}" srcOrd="3" destOrd="0" presId="urn:microsoft.com/office/officeart/2005/8/layout/pList2"/>
    <dgm:cxn modelId="{32867FE7-1939-4A4D-A368-6BD1D8BC4D0C}" type="presParOf" srcId="{FFF50120-556A-428D-A8A2-A2E33017BE30}" destId="{C37F9BCA-D39D-BB43-9BCD-D02AB70DCFCB}" srcOrd="4" destOrd="0" presId="urn:microsoft.com/office/officeart/2005/8/layout/pList2"/>
    <dgm:cxn modelId="{A228CF48-37F9-A440-B029-6465FB806BBC}" type="presParOf" srcId="{C37F9BCA-D39D-BB43-9BCD-D02AB70DCFCB}" destId="{868AAF94-9F0E-9847-962A-9FB7E011215D}" srcOrd="0" destOrd="0" presId="urn:microsoft.com/office/officeart/2005/8/layout/pList2"/>
    <dgm:cxn modelId="{1842AA35-44B3-CD48-947B-7FF8C9A115C1}" type="presParOf" srcId="{C37F9BCA-D39D-BB43-9BCD-D02AB70DCFCB}" destId="{CBC0D1C3-17FF-8240-B074-DD35FF5CCB5A}" srcOrd="1" destOrd="0" presId="urn:microsoft.com/office/officeart/2005/8/layout/pList2"/>
    <dgm:cxn modelId="{F9DB4179-3FEC-8B40-AA2D-5BBBBDFB96C5}" type="presParOf" srcId="{C37F9BCA-D39D-BB43-9BCD-D02AB70DCFCB}" destId="{1F6FFF76-A27E-7644-8F18-BF6362E43131}" srcOrd="2" destOrd="0" presId="urn:microsoft.com/office/officeart/2005/8/layout/pList2"/>
    <dgm:cxn modelId="{4AAA222C-1E04-6A42-989E-90ACB9662037}" type="presParOf" srcId="{FFF50120-556A-428D-A8A2-A2E33017BE30}" destId="{BE927C17-E1B4-0149-B62C-9EED71A2753D}" srcOrd="5" destOrd="0" presId="urn:microsoft.com/office/officeart/2005/8/layout/pList2"/>
    <dgm:cxn modelId="{DF3F963F-64DF-234A-AF91-019629563A31}" type="presParOf" srcId="{FFF50120-556A-428D-A8A2-A2E33017BE30}" destId="{F010EAC2-B59C-4DF3-9849-24D959BCEB92}" srcOrd="6" destOrd="0" presId="urn:microsoft.com/office/officeart/2005/8/layout/pList2"/>
    <dgm:cxn modelId="{7007294C-AABF-E243-8C61-325E0752D31F}" type="presParOf" srcId="{F010EAC2-B59C-4DF3-9849-24D959BCEB92}" destId="{9E58C33F-A6B1-479D-92D4-63449E29F3EF}" srcOrd="0" destOrd="0" presId="urn:microsoft.com/office/officeart/2005/8/layout/pList2"/>
    <dgm:cxn modelId="{B4D82A59-E0C3-324F-8BAE-F692BD9BC301}" type="presParOf" srcId="{F010EAC2-B59C-4DF3-9849-24D959BCEB92}" destId="{641C82BC-9A5E-47EA-929D-40C6822AB7CD}" srcOrd="1" destOrd="0" presId="urn:microsoft.com/office/officeart/2005/8/layout/pList2"/>
    <dgm:cxn modelId="{D3D48D03-BBD8-7844-BC22-0DB2BF3D9D47}" type="presParOf" srcId="{F010EAC2-B59C-4DF3-9849-24D959BCEB92}" destId="{2B8D70A1-20A1-4995-965C-E4613CFA03B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200" b="0" i="0" dirty="0">
              <a:latin typeface="Calibri"/>
              <a:cs typeface="Calibri"/>
            </a:rPr>
            <a:t>1</a:t>
          </a:r>
        </a:p>
      </dgm:t>
    </dgm:pt>
    <dgm:pt modelId="{1182BB0B-1652-E848-9216-4AAB542A05E8}" type="parTrans" cxnId="{5E457DD5-D245-CB40-BD77-49EDF54283B3}">
      <dgm:prSet/>
      <dgm:spPr/>
      <dgm:t>
        <a:bodyPr/>
        <a:lstStyle/>
        <a:p>
          <a:endParaRPr lang="nl-NL" sz="1600" b="0" i="0">
            <a:latin typeface="Calibri"/>
            <a:cs typeface="Calibri"/>
          </a:endParaRPr>
        </a:p>
      </dgm:t>
    </dgm:pt>
    <dgm:pt modelId="{889F8E04-4B78-874B-A20E-385B99CCB8D9}" type="sibTrans" cxnId="{5E457DD5-D245-CB40-BD77-49EDF54283B3}">
      <dgm:prSet/>
      <dgm:spPr/>
      <dgm:t>
        <a:bodyPr/>
        <a:lstStyle/>
        <a:p>
          <a:endParaRPr lang="nl-NL" sz="1600"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200" b="0" i="0" dirty="0">
              <a:latin typeface="Calibri"/>
              <a:cs typeface="Calibri"/>
            </a:rPr>
            <a:t>2</a:t>
          </a:r>
        </a:p>
      </dgm:t>
    </dgm:pt>
    <dgm:pt modelId="{1A542363-DA21-A648-B5D1-FC67F018B0EA}" type="parTrans" cxnId="{AD601306-2153-484E-9300-15C425CCB05F}">
      <dgm:prSet/>
      <dgm:spPr/>
      <dgm:t>
        <a:bodyPr/>
        <a:lstStyle/>
        <a:p>
          <a:endParaRPr lang="nl-NL" sz="1600" b="0" i="0">
            <a:latin typeface="Calibri"/>
            <a:cs typeface="Calibri"/>
          </a:endParaRPr>
        </a:p>
      </dgm:t>
    </dgm:pt>
    <dgm:pt modelId="{F476C111-24F0-7D46-84BE-96C7002706F2}" type="sibTrans" cxnId="{AD601306-2153-484E-9300-15C425CCB05F}">
      <dgm:prSet/>
      <dgm:spPr/>
      <dgm:t>
        <a:bodyPr/>
        <a:lstStyle/>
        <a:p>
          <a:endParaRPr lang="nl-NL" sz="1600" b="0" i="0">
            <a:latin typeface="Calibri"/>
            <a:cs typeface="Calibri"/>
          </a:endParaRPr>
        </a:p>
      </dgm:t>
    </dgm:pt>
    <dgm:pt modelId="{33EAA58C-C7A4-2240-A578-D9E3D24B2837}">
      <dgm:prSet phldrT="[Tekst]" custT="1"/>
      <dgm:spPr/>
      <dgm:t>
        <a:bodyPr/>
        <a:lstStyle/>
        <a:p>
          <a:r>
            <a:rPr lang="nl-NL" sz="1200" b="0" i="0" dirty="0">
              <a:latin typeface="Calibri"/>
              <a:cs typeface="Calibri"/>
            </a:rPr>
            <a:t>3</a:t>
          </a:r>
        </a:p>
      </dgm:t>
    </dgm:pt>
    <dgm:pt modelId="{376EDCEC-590F-5949-AD29-276AE769B6CD}" type="parTrans" cxnId="{3398162E-B2C7-374C-A42D-1CD4D3D4BE4C}">
      <dgm:prSet/>
      <dgm:spPr/>
      <dgm:t>
        <a:bodyPr/>
        <a:lstStyle/>
        <a:p>
          <a:endParaRPr lang="nl-NL" sz="1600" b="0" i="0">
            <a:latin typeface="Calibri"/>
            <a:cs typeface="Calibri"/>
          </a:endParaRPr>
        </a:p>
      </dgm:t>
    </dgm:pt>
    <dgm:pt modelId="{983403E1-06A9-C54F-960F-5D0F53E8099C}" type="sibTrans" cxnId="{3398162E-B2C7-374C-A42D-1CD4D3D4BE4C}">
      <dgm:prSet/>
      <dgm:spPr/>
      <dgm:t>
        <a:bodyPr/>
        <a:lstStyle/>
        <a:p>
          <a:endParaRPr lang="nl-NL" sz="1600" b="0" i="0">
            <a:latin typeface="Calibri"/>
            <a:cs typeface="Calibri"/>
          </a:endParaRPr>
        </a:p>
      </dgm:t>
    </dgm:pt>
    <dgm:pt modelId="{C429E0E7-E3F7-1E40-9284-7EC747DA94CB}">
      <dgm:prSet phldrT="[Tekst]" custT="1"/>
      <dgm:spPr>
        <a:solidFill>
          <a:srgbClr val="ED7D31"/>
        </a:solidFill>
        <a:ln>
          <a:solidFill>
            <a:srgbClr val="ED7D31"/>
          </a:solidFill>
        </a:ln>
      </dgm:spPr>
      <dgm:t>
        <a:bodyPr/>
        <a:lstStyle/>
        <a:p>
          <a:r>
            <a:rPr lang="nl-NL" sz="1200" b="0" i="0" dirty="0">
              <a:latin typeface="Calibri"/>
              <a:cs typeface="Calibri"/>
            </a:rPr>
            <a:t>4</a:t>
          </a:r>
        </a:p>
      </dgm:t>
    </dgm:pt>
    <dgm:pt modelId="{AE68A02D-5B66-9642-89C6-6DB307D1C512}" type="parTrans" cxnId="{9F5A7D32-4E0F-FB42-99DD-AD1DD613E759}">
      <dgm:prSet/>
      <dgm:spPr/>
      <dgm:t>
        <a:bodyPr/>
        <a:lstStyle/>
        <a:p>
          <a:endParaRPr lang="nl-NL" sz="1600" b="0" i="0">
            <a:latin typeface="Calibri"/>
            <a:cs typeface="Calibri"/>
          </a:endParaRPr>
        </a:p>
      </dgm:t>
    </dgm:pt>
    <dgm:pt modelId="{56E85428-BC5E-C24A-8573-EA9C23225016}" type="sibTrans" cxnId="{9F5A7D32-4E0F-FB42-99DD-AD1DD613E759}">
      <dgm:prSet/>
      <dgm:spPr/>
      <dgm:t>
        <a:bodyPr/>
        <a:lstStyle/>
        <a:p>
          <a:endParaRPr lang="nl-NL" sz="1600"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b="0" i="0" dirty="0">
              <a:solidFill>
                <a:schemeClr val="tx1"/>
              </a:solidFill>
              <a:latin typeface="Calibri Light" panose="020F0302020204030204" pitchFamily="34" charset="0"/>
              <a:cs typeface="Calibri Light" panose="020F0302020204030204" pitchFamily="34" charset="0"/>
            </a:rPr>
            <a:t>Welke ontwikkelingen</a:t>
          </a:r>
          <a:endParaRPr lang="nl-NL" sz="2400" b="0" i="0" dirty="0">
            <a:solidFill>
              <a:schemeClr val="tx1"/>
            </a:solidFill>
            <a:latin typeface="Calibri Light" panose="020F0302020204030204" pitchFamily="34" charset="0"/>
            <a:cs typeface="Calibri Light" panose="020F0302020204030204" pitchFamily="34" charset="0"/>
          </a:endParaRPr>
        </a:p>
      </dgm:t>
    </dgm:pt>
    <dgm:pt modelId="{532657F9-EEFB-CC4B-8008-847FE727E380}" type="parTrans" cxnId="{C7C488CB-7C3D-7642-87BE-1AF813B7D157}">
      <dgm:prSet/>
      <dgm:spPr/>
      <dgm:t>
        <a:bodyPr/>
        <a:lstStyle/>
        <a:p>
          <a:endParaRPr lang="nl-NL" sz="1600" b="0" i="0">
            <a:latin typeface="Calibri"/>
            <a:cs typeface="Calibri"/>
          </a:endParaRPr>
        </a:p>
      </dgm:t>
    </dgm:pt>
    <dgm:pt modelId="{F8A30564-C331-C24E-B858-90F2F1275A54}" type="sibTrans" cxnId="{C7C488CB-7C3D-7642-87BE-1AF813B7D157}">
      <dgm:prSet/>
      <dgm:spPr/>
      <dgm:t>
        <a:bodyPr/>
        <a:lstStyle/>
        <a:p>
          <a:endParaRPr lang="nl-NL" sz="1600" b="0" i="0">
            <a:latin typeface="Calibri"/>
            <a:cs typeface="Calibri"/>
          </a:endParaRPr>
        </a:p>
      </dgm:t>
    </dgm:pt>
    <dgm:pt modelId="{9CD45D3A-17F2-074E-B563-9000590F639A}">
      <dgm:prSet phldrT="[Tekst]" custT="1"/>
      <dgm:spPr>
        <a:ln>
          <a:solidFill>
            <a:schemeClr val="accent1"/>
          </a:solidFill>
        </a:ln>
      </dgm:spPr>
      <dgm:t>
        <a:bodyPr/>
        <a:lstStyle/>
        <a:p>
          <a:pPr>
            <a:buFontTx/>
            <a:buNone/>
          </a:pPr>
          <a:r>
            <a:rPr lang="nl-NL" sz="2000" b="0" i="0" dirty="0">
              <a:latin typeface="Calibri Light"/>
              <a:cs typeface="Calibri Light"/>
            </a:rPr>
            <a:t>Gevolgen voor BIM</a:t>
          </a:r>
        </a:p>
      </dgm:t>
    </dgm:pt>
    <dgm:pt modelId="{0A647E94-4999-004C-9C08-88B753A6438A}" type="parTrans" cxnId="{9D2179D6-DA4A-0F4E-9EC8-D52F4E3E70C2}">
      <dgm:prSet/>
      <dgm:spPr/>
      <dgm:t>
        <a:bodyPr/>
        <a:lstStyle/>
        <a:p>
          <a:endParaRPr lang="nl-NL" sz="1600" b="0" i="0">
            <a:latin typeface="Calibri"/>
            <a:cs typeface="Calibri"/>
          </a:endParaRPr>
        </a:p>
      </dgm:t>
    </dgm:pt>
    <dgm:pt modelId="{29FBCE11-6ACD-C444-AB76-2521AE12B7BB}" type="sibTrans" cxnId="{9D2179D6-DA4A-0F4E-9EC8-D52F4E3E70C2}">
      <dgm:prSet/>
      <dgm:spPr/>
      <dgm:t>
        <a:bodyPr/>
        <a:lstStyle/>
        <a:p>
          <a:endParaRPr lang="nl-NL" sz="1600" b="0" i="0">
            <a:latin typeface="Calibri"/>
            <a:cs typeface="Calibri"/>
          </a:endParaRPr>
        </a:p>
      </dgm:t>
    </dgm:pt>
    <dgm:pt modelId="{C19951B7-166B-E44C-90C1-CFB9615A7DE2}">
      <dgm:prSet custT="1"/>
      <dgm:spPr/>
      <dgm:t>
        <a:bodyPr/>
        <a:lstStyle/>
        <a:p>
          <a:pPr>
            <a:buFontTx/>
            <a:buNone/>
          </a:pPr>
          <a:r>
            <a:rPr lang="nl-NL" sz="2000" b="0" i="0" dirty="0" err="1">
              <a:latin typeface="Calibri Light"/>
              <a:cs typeface="Calibri Light"/>
            </a:rPr>
            <a:t>BiSL</a:t>
          </a:r>
          <a:r>
            <a:rPr lang="nl-NL" sz="2000" b="0" i="0" dirty="0">
              <a:latin typeface="Calibri Light"/>
              <a:cs typeface="Calibri Light"/>
            </a:rPr>
            <a:t> Next en nieuwe ontwikkelingen</a:t>
          </a:r>
        </a:p>
      </dgm:t>
    </dgm:pt>
    <dgm:pt modelId="{3D5D05EE-9FC3-9B43-B5A3-F55D3861E862}" type="parTrans" cxnId="{D0CBFEAA-BF91-BB4B-8F91-0B58AC9D177F}">
      <dgm:prSet/>
      <dgm:spPr/>
      <dgm:t>
        <a:bodyPr/>
        <a:lstStyle/>
        <a:p>
          <a:endParaRPr lang="nl-NL" sz="1600" b="0" i="0">
            <a:latin typeface="Calibri"/>
            <a:cs typeface="Calibri"/>
          </a:endParaRPr>
        </a:p>
      </dgm:t>
    </dgm:pt>
    <dgm:pt modelId="{653CACD2-F508-7345-8E0D-9E0B3D2A9917}" type="sibTrans" cxnId="{D0CBFEAA-BF91-BB4B-8F91-0B58AC9D177F}">
      <dgm:prSet/>
      <dgm:spPr/>
      <dgm:t>
        <a:bodyPr/>
        <a:lstStyle/>
        <a:p>
          <a:endParaRPr lang="nl-NL" sz="1600" b="0" i="0">
            <a:latin typeface="Calibri"/>
            <a:cs typeface="Calibri"/>
          </a:endParaRPr>
        </a:p>
      </dgm:t>
    </dgm:pt>
    <dgm:pt modelId="{BD6A9D52-93A9-B240-A233-F23AA8464ED8}">
      <dgm:prSet custT="1"/>
      <dgm:spPr>
        <a:ln>
          <a:solidFill>
            <a:srgbClr val="ED7D31"/>
          </a:solidFill>
        </a:ln>
      </dgm:spPr>
      <dgm:t>
        <a:bodyPr/>
        <a:lstStyle/>
        <a:p>
          <a:pPr>
            <a:buFontTx/>
            <a:buNone/>
          </a:pPr>
          <a:r>
            <a:rPr lang="nl-NL" sz="2000" b="1" i="1" dirty="0">
              <a:solidFill>
                <a:schemeClr val="accent2"/>
              </a:solidFill>
              <a:latin typeface="+mn-lt"/>
              <a:cs typeface="Calibri Light"/>
            </a:rPr>
            <a:t>BIM en Agile</a:t>
          </a:r>
        </a:p>
      </dgm:t>
    </dgm:pt>
    <dgm:pt modelId="{B673A1A5-EF1E-2F48-A626-52CF49AFC936}" type="parTrans" cxnId="{532069DF-793C-B94B-A9BB-2A23D82687AA}">
      <dgm:prSet/>
      <dgm:spPr/>
      <dgm:t>
        <a:bodyPr/>
        <a:lstStyle/>
        <a:p>
          <a:endParaRPr lang="nl-NL" sz="1600" b="0" i="0">
            <a:latin typeface="Calibri"/>
            <a:cs typeface="Calibri"/>
          </a:endParaRPr>
        </a:p>
      </dgm:t>
    </dgm:pt>
    <dgm:pt modelId="{729481FC-7519-5C47-8B74-976378D4623C}" type="sibTrans" cxnId="{532069DF-793C-B94B-A9BB-2A23D82687AA}">
      <dgm:prSet/>
      <dgm:spPr/>
      <dgm:t>
        <a:bodyPr/>
        <a:lstStyle/>
        <a:p>
          <a:endParaRPr lang="nl-NL" sz="1600" b="0" i="0">
            <a:latin typeface="Calibri"/>
            <a:cs typeface="Calibri"/>
          </a:endParaRPr>
        </a:p>
      </dgm:t>
    </dgm:pt>
    <dgm:pt modelId="{D2564007-D57B-4CA0-8EC5-6652602C8A59}">
      <dgm:prSet custT="1"/>
      <dgm:spPr/>
      <dgm:t>
        <a:bodyPr/>
        <a:lstStyle/>
        <a:p>
          <a:pPr>
            <a:buFontTx/>
            <a:buNone/>
          </a:pPr>
          <a:r>
            <a:rPr lang="nl-NL" sz="1200" b="0" i="0" dirty="0">
              <a:latin typeface="Calibri Light"/>
              <a:cs typeface="Calibri Light"/>
            </a:rPr>
            <a:t>5</a:t>
          </a:r>
        </a:p>
      </dgm:t>
    </dgm:pt>
    <dgm:pt modelId="{2BB60E44-6518-4FFE-9B69-D788A5790B3B}" type="parTrans" cxnId="{E24D1D5E-BBC6-4B21-B9D3-1B3FF01DA1A2}">
      <dgm:prSet/>
      <dgm:spPr/>
      <dgm:t>
        <a:bodyPr/>
        <a:lstStyle/>
        <a:p>
          <a:endParaRPr lang="nl-NL" sz="1600"/>
        </a:p>
      </dgm:t>
    </dgm:pt>
    <dgm:pt modelId="{A814C21E-708B-461B-8AF6-656633A2AB5B}" type="sibTrans" cxnId="{E24D1D5E-BBC6-4B21-B9D3-1B3FF01DA1A2}">
      <dgm:prSet/>
      <dgm:spPr/>
      <dgm:t>
        <a:bodyPr/>
        <a:lstStyle/>
        <a:p>
          <a:endParaRPr lang="nl-NL" sz="1600"/>
        </a:p>
      </dgm:t>
    </dgm:pt>
    <dgm:pt modelId="{70162176-AA0C-4B45-9C85-8668B0D64340}">
      <dgm:prSet custT="1"/>
      <dgm:spPr/>
      <dgm:t>
        <a:bodyPr/>
        <a:lstStyle/>
        <a:p>
          <a:pPr>
            <a:buFontTx/>
            <a:buNone/>
          </a:pPr>
          <a:r>
            <a:rPr lang="nl-NL" sz="2000" b="0" i="0" dirty="0">
              <a:latin typeface="Calibri Light"/>
              <a:cs typeface="Calibri Light"/>
            </a:rPr>
            <a:t>BIM en andere ontwikkelingen</a:t>
          </a:r>
        </a:p>
      </dgm:t>
    </dgm:pt>
    <dgm:pt modelId="{6430D752-F790-4B70-B934-AAB994EFEC20}" type="parTrans" cxnId="{F6B429AC-7327-425A-9F06-B879FFF4F550}">
      <dgm:prSet/>
      <dgm:spPr/>
      <dgm:t>
        <a:bodyPr/>
        <a:lstStyle/>
        <a:p>
          <a:endParaRPr lang="nl-NL" sz="1600"/>
        </a:p>
      </dgm:t>
    </dgm:pt>
    <dgm:pt modelId="{C523A057-3D95-4CE7-BAF8-835A0CF82F7A}" type="sibTrans" cxnId="{F6B429AC-7327-425A-9F06-B879FFF4F550}">
      <dgm:prSet/>
      <dgm:spPr/>
      <dgm:t>
        <a:bodyPr/>
        <a:lstStyle/>
        <a:p>
          <a:endParaRPr lang="nl-NL" sz="1600"/>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15A43001-6759-4DE5-A93A-66CBBD57A1AC}" type="pres">
      <dgm:prSet presAssocID="{56E85428-BC5E-C24A-8573-EA9C23225016}" presName="sp" presStyleCnt="0"/>
      <dgm:spPr/>
    </dgm:pt>
    <dgm:pt modelId="{7BA8FB9C-3481-4B91-9C75-57F1968DEEDF}" type="pres">
      <dgm:prSet presAssocID="{D2564007-D57B-4CA0-8EC5-6652602C8A59}" presName="composite" presStyleCnt="0"/>
      <dgm:spPr/>
    </dgm:pt>
    <dgm:pt modelId="{557A65F9-9672-433E-8F3F-49C8097FCD70}" type="pres">
      <dgm:prSet presAssocID="{D2564007-D57B-4CA0-8EC5-6652602C8A59}" presName="parentText" presStyleLbl="alignNode1" presStyleIdx="4" presStyleCnt="5">
        <dgm:presLayoutVars>
          <dgm:chMax val="1"/>
          <dgm:bulletEnabled val="1"/>
        </dgm:presLayoutVars>
      </dgm:prSet>
      <dgm:spPr/>
    </dgm:pt>
    <dgm:pt modelId="{A9A80281-5B49-46AB-A6C4-B7F0B19CF734}" type="pres">
      <dgm:prSet presAssocID="{D2564007-D57B-4CA0-8EC5-6652602C8A59}" presName="descendantText" presStyleLbl="alignAcc1" presStyleIdx="4" presStyleCnt="5">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CAFF8A1F-80D4-B84C-823E-8E24BC8F1170}" type="presOf" srcId="{C19951B7-166B-E44C-90C1-CFB9615A7DE2}" destId="{9ACF0CF1-DE3C-8F43-82BE-A592E48C9D53}" srcOrd="0" destOrd="0" presId="urn:microsoft.com/office/officeart/2005/8/layout/chevron2"/>
    <dgm:cxn modelId="{2664DE24-E716-0349-A695-959AEB86E604}" type="presOf" srcId="{DA1C2FB0-0DF8-B147-B3D9-46CBF06E4EB0}" destId="{7B9D288A-6BD2-1A40-B0B9-E3FE85D83ED6}" srcOrd="0" destOrd="0" presId="urn:microsoft.com/office/officeart/2005/8/layout/chevron2"/>
    <dgm:cxn modelId="{2FBD8F29-A1AD-554B-BBF3-1F3002DB7EB9}" type="presOf" srcId="{D2564007-D57B-4CA0-8EC5-6652602C8A59}" destId="{557A65F9-9672-433E-8F3F-49C8097FCD70}" srcOrd="0" destOrd="0" presId="urn:microsoft.com/office/officeart/2005/8/layout/chevron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E24D1D5E-BBC6-4B21-B9D3-1B3FF01DA1A2}" srcId="{280C3EFF-4EE0-F343-8EA9-4D87E673FA89}" destId="{D2564007-D57B-4CA0-8EC5-6652602C8A59}" srcOrd="4" destOrd="0" parTransId="{2BB60E44-6518-4FFE-9B69-D788A5790B3B}" sibTransId="{A814C21E-708B-461B-8AF6-656633A2AB5B}"/>
    <dgm:cxn modelId="{BC669766-041B-2446-A1CB-221D69DF4014}" type="presOf" srcId="{BD6A9D52-93A9-B240-A233-F23AA8464ED8}" destId="{320D730F-364A-2E47-9339-3D423ABBC587}" srcOrd="0" destOrd="0" presId="urn:microsoft.com/office/officeart/2005/8/layout/chevron2"/>
    <dgm:cxn modelId="{F99D134C-7E38-204B-9623-90AC31B9A980}" type="presOf" srcId="{D040A011-DBC8-444C-B5B4-237888B13048}" destId="{B2958CAC-D613-0141-A59A-C583001E135C}" srcOrd="0" destOrd="0" presId="urn:microsoft.com/office/officeart/2005/8/layout/chevron2"/>
    <dgm:cxn modelId="{CF02BA50-4CCC-6A4A-AA08-5EB553589458}" type="presOf" srcId="{9CD45D3A-17F2-074E-B563-9000590F639A}" destId="{5E2127FE-E7D9-4246-9D6A-556073ED5070}" srcOrd="0" destOrd="0" presId="urn:microsoft.com/office/officeart/2005/8/layout/chevron2"/>
    <dgm:cxn modelId="{C8886297-3D5D-E043-912F-44F60D5D1B17}" type="presOf" srcId="{33EAA58C-C7A4-2240-A578-D9E3D24B2837}" destId="{EC7AE2EA-06FF-C547-9434-EF0B82BECBDA}" srcOrd="0" destOrd="0" presId="urn:microsoft.com/office/officeart/2005/8/layout/chevron2"/>
    <dgm:cxn modelId="{C5A03E9F-D431-5E48-A26E-3B7E6250CB61}" type="presOf" srcId="{072F194E-C723-F14A-9F90-685831B561C0}" destId="{768AD8B4-E2C9-FF46-959B-FF489DCFBDE1}" srcOrd="0" destOrd="0" presId="urn:microsoft.com/office/officeart/2005/8/layout/chevron2"/>
    <dgm:cxn modelId="{3A24B8A6-011F-5243-8656-03DAE65AF03E}" type="presOf" srcId="{280C3EFF-4EE0-F343-8EA9-4D87E673FA89}" destId="{F03E87A8-4424-174D-9BEE-A018C9E9E143}"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6B429AC-7327-425A-9F06-B879FFF4F550}" srcId="{D2564007-D57B-4CA0-8EC5-6652602C8A59}" destId="{70162176-AA0C-4B45-9C85-8668B0D64340}" srcOrd="0" destOrd="0" parTransId="{6430D752-F790-4B70-B934-AAB994EFEC20}" sibTransId="{C523A057-3D95-4CE7-BAF8-835A0CF82F7A}"/>
    <dgm:cxn modelId="{B3860FC8-98A0-F54C-990E-BB7E1038D4A0}" type="presOf" srcId="{70162176-AA0C-4B45-9C85-8668B0D64340}" destId="{A9A80281-5B49-46AB-A6C4-B7F0B19CF734}"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908707ED-2D1F-2145-8D73-AAC8DD6F6C8A}" type="presOf" srcId="{C429E0E7-E3F7-1E40-9284-7EC747DA94CB}" destId="{C57514A3-C0CE-9744-A723-93A605E9D494}" srcOrd="0" destOrd="0" presId="urn:microsoft.com/office/officeart/2005/8/layout/chevron2"/>
    <dgm:cxn modelId="{E2A10FAC-BCC0-F14F-B224-AABC7E427627}" type="presParOf" srcId="{F03E87A8-4424-174D-9BEE-A018C9E9E143}" destId="{3A6AEAF7-9093-9A42-A9FF-D982D623ED9E}" srcOrd="0" destOrd="0" presId="urn:microsoft.com/office/officeart/2005/8/layout/chevron2"/>
    <dgm:cxn modelId="{181D8D9F-1478-D243-804E-8072AB632295}" type="presParOf" srcId="{3A6AEAF7-9093-9A42-A9FF-D982D623ED9E}" destId="{B2958CAC-D613-0141-A59A-C583001E135C}" srcOrd="0" destOrd="0" presId="urn:microsoft.com/office/officeart/2005/8/layout/chevron2"/>
    <dgm:cxn modelId="{CD9AB385-A6B9-F648-A7EA-9B87FCD66CE3}" type="presParOf" srcId="{3A6AEAF7-9093-9A42-A9FF-D982D623ED9E}" destId="{7B9D288A-6BD2-1A40-B0B9-E3FE85D83ED6}" srcOrd="1" destOrd="0" presId="urn:microsoft.com/office/officeart/2005/8/layout/chevron2"/>
    <dgm:cxn modelId="{ADBDAC13-8C4F-564D-A26D-252082FBD994}" type="presParOf" srcId="{F03E87A8-4424-174D-9BEE-A018C9E9E143}" destId="{89CB6960-96C0-A84D-A63F-C62444D77939}" srcOrd="1" destOrd="0" presId="urn:microsoft.com/office/officeart/2005/8/layout/chevron2"/>
    <dgm:cxn modelId="{460CE8AB-A99E-6A47-8A49-52F8B99D0348}" type="presParOf" srcId="{F03E87A8-4424-174D-9BEE-A018C9E9E143}" destId="{6A6CF363-EAA0-3240-89A2-1D30B4EB5312}" srcOrd="2" destOrd="0" presId="urn:microsoft.com/office/officeart/2005/8/layout/chevron2"/>
    <dgm:cxn modelId="{38E88E65-2A68-2C4B-A461-E43D44F756A8}" type="presParOf" srcId="{6A6CF363-EAA0-3240-89A2-1D30B4EB5312}" destId="{768AD8B4-E2C9-FF46-959B-FF489DCFBDE1}" srcOrd="0" destOrd="0" presId="urn:microsoft.com/office/officeart/2005/8/layout/chevron2"/>
    <dgm:cxn modelId="{5D6B22C5-EC05-4745-9045-561F2D049275}" type="presParOf" srcId="{6A6CF363-EAA0-3240-89A2-1D30B4EB5312}" destId="{5E2127FE-E7D9-4246-9D6A-556073ED5070}" srcOrd="1" destOrd="0" presId="urn:microsoft.com/office/officeart/2005/8/layout/chevron2"/>
    <dgm:cxn modelId="{F8445631-51CB-5041-A177-46373A14B7A0}" type="presParOf" srcId="{F03E87A8-4424-174D-9BEE-A018C9E9E143}" destId="{D6892F63-7FB1-D749-8FC5-1186466B4B7A}" srcOrd="3" destOrd="0" presId="urn:microsoft.com/office/officeart/2005/8/layout/chevron2"/>
    <dgm:cxn modelId="{68550D98-D144-1942-A605-B31A6DA79973}" type="presParOf" srcId="{F03E87A8-4424-174D-9BEE-A018C9E9E143}" destId="{5D15E8E0-A38C-7A4D-B5EF-36A1E468F5BB}" srcOrd="4" destOrd="0" presId="urn:microsoft.com/office/officeart/2005/8/layout/chevron2"/>
    <dgm:cxn modelId="{C2002EC5-1A57-8744-9530-496FB94BE557}" type="presParOf" srcId="{5D15E8E0-A38C-7A4D-B5EF-36A1E468F5BB}" destId="{EC7AE2EA-06FF-C547-9434-EF0B82BECBDA}" srcOrd="0" destOrd="0" presId="urn:microsoft.com/office/officeart/2005/8/layout/chevron2"/>
    <dgm:cxn modelId="{37CEE81C-4748-5648-B08A-73144EB8DE2A}" type="presParOf" srcId="{5D15E8E0-A38C-7A4D-B5EF-36A1E468F5BB}" destId="{9ACF0CF1-DE3C-8F43-82BE-A592E48C9D53}" srcOrd="1" destOrd="0" presId="urn:microsoft.com/office/officeart/2005/8/layout/chevron2"/>
    <dgm:cxn modelId="{C57BCECC-1CA0-0940-932C-B597C23096A9}" type="presParOf" srcId="{F03E87A8-4424-174D-9BEE-A018C9E9E143}" destId="{0068E874-7084-3F45-91F1-32AD17444FF3}" srcOrd="5" destOrd="0" presId="urn:microsoft.com/office/officeart/2005/8/layout/chevron2"/>
    <dgm:cxn modelId="{7CD76945-C9EB-1543-8AE8-31FC0FAC5A5C}" type="presParOf" srcId="{F03E87A8-4424-174D-9BEE-A018C9E9E143}" destId="{F76E4482-A07E-5F42-BB9A-21AC5E260CFB}" srcOrd="6" destOrd="0" presId="urn:microsoft.com/office/officeart/2005/8/layout/chevron2"/>
    <dgm:cxn modelId="{443B08A6-8F20-B743-90D8-733A8293243D}" type="presParOf" srcId="{F76E4482-A07E-5F42-BB9A-21AC5E260CFB}" destId="{C57514A3-C0CE-9744-A723-93A605E9D494}" srcOrd="0" destOrd="0" presId="urn:microsoft.com/office/officeart/2005/8/layout/chevron2"/>
    <dgm:cxn modelId="{F4137359-8AD2-B34E-97E4-C9748F4F82DA}" type="presParOf" srcId="{F76E4482-A07E-5F42-BB9A-21AC5E260CFB}" destId="{320D730F-364A-2E47-9339-3D423ABBC587}" srcOrd="1" destOrd="0" presId="urn:microsoft.com/office/officeart/2005/8/layout/chevron2"/>
    <dgm:cxn modelId="{D69E80CA-43F4-5B4F-94EE-35A9E9CC9F48}" type="presParOf" srcId="{F03E87A8-4424-174D-9BEE-A018C9E9E143}" destId="{15A43001-6759-4DE5-A93A-66CBBD57A1AC}" srcOrd="7" destOrd="0" presId="urn:microsoft.com/office/officeart/2005/8/layout/chevron2"/>
    <dgm:cxn modelId="{F026E715-A63B-0644-A87C-5194020414C0}" type="presParOf" srcId="{F03E87A8-4424-174D-9BEE-A018C9E9E143}" destId="{7BA8FB9C-3481-4B91-9C75-57F1968DEEDF}" srcOrd="8" destOrd="0" presId="urn:microsoft.com/office/officeart/2005/8/layout/chevron2"/>
    <dgm:cxn modelId="{FBDC104F-390A-774A-A802-12B2A937EE36}" type="presParOf" srcId="{7BA8FB9C-3481-4B91-9C75-57F1968DEEDF}" destId="{557A65F9-9672-433E-8F3F-49C8097FCD70}" srcOrd="0" destOrd="0" presId="urn:microsoft.com/office/officeart/2005/8/layout/chevron2"/>
    <dgm:cxn modelId="{BA2F89EF-FEE7-E84B-9F1B-7DD06FE06586}" type="presParOf" srcId="{7BA8FB9C-3481-4B91-9C75-57F1968DEEDF}" destId="{A9A80281-5B49-46AB-A6C4-B7F0B19CF73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9152E7FF-3D55-A541-9765-02578D9399A4}"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nl-NL"/>
        </a:p>
      </dgm:t>
    </dgm:pt>
    <dgm:pt modelId="{401A3ED6-AC49-EA47-8F36-4C4B87487092}">
      <dgm:prSet custT="1"/>
      <dgm:spPr/>
      <dgm:t>
        <a:bodyPr/>
        <a:lstStyle/>
        <a:p>
          <a:pPr rtl="0"/>
          <a:r>
            <a:rPr lang="nl-NL" sz="1800" b="0" i="0" baseline="0" dirty="0"/>
            <a:t>De leverancier is Agile, de business niet</a:t>
          </a:r>
          <a:endParaRPr lang="nl-NL" sz="1800" dirty="0"/>
        </a:p>
      </dgm:t>
    </dgm:pt>
    <dgm:pt modelId="{3C707AAD-2439-9842-87D5-B4A6E4952122}" type="parTrans" cxnId="{CC4EAA85-D295-664E-BA17-F145B4B6C1F7}">
      <dgm:prSet/>
      <dgm:spPr/>
      <dgm:t>
        <a:bodyPr/>
        <a:lstStyle/>
        <a:p>
          <a:endParaRPr lang="nl-NL" sz="1800"/>
        </a:p>
      </dgm:t>
    </dgm:pt>
    <dgm:pt modelId="{486EA8A5-C743-CD4D-BAFA-80211AEC31C0}" type="sibTrans" cxnId="{CC4EAA85-D295-664E-BA17-F145B4B6C1F7}">
      <dgm:prSet/>
      <dgm:spPr/>
      <dgm:t>
        <a:bodyPr/>
        <a:lstStyle/>
        <a:p>
          <a:endParaRPr lang="nl-NL" sz="1800"/>
        </a:p>
      </dgm:t>
    </dgm:pt>
    <dgm:pt modelId="{ADCAD58F-AB71-BF46-9E9C-C69227F7E8EC}">
      <dgm:prSet custT="1"/>
      <dgm:spPr/>
      <dgm:t>
        <a:bodyPr/>
        <a:lstStyle/>
        <a:p>
          <a:pPr rtl="0"/>
          <a:r>
            <a:rPr lang="nl-NL" sz="1800" b="0" i="0" baseline="0" dirty="0"/>
            <a:t>De business wil Agile (flexibel en snel)</a:t>
          </a:r>
          <a:endParaRPr lang="nl-NL" sz="1800" dirty="0"/>
        </a:p>
      </dgm:t>
    </dgm:pt>
    <dgm:pt modelId="{A6847C26-0565-1341-AD8D-D47CD2B01FD5}" type="parTrans" cxnId="{03529E3A-71A9-0F44-918C-1A92D539AD2B}">
      <dgm:prSet/>
      <dgm:spPr/>
      <dgm:t>
        <a:bodyPr/>
        <a:lstStyle/>
        <a:p>
          <a:endParaRPr lang="nl-NL" sz="1800"/>
        </a:p>
      </dgm:t>
    </dgm:pt>
    <dgm:pt modelId="{BBF7C3CE-92E9-3B40-A551-3024004E5465}" type="sibTrans" cxnId="{03529E3A-71A9-0F44-918C-1A92D539AD2B}">
      <dgm:prSet/>
      <dgm:spPr/>
      <dgm:t>
        <a:bodyPr/>
        <a:lstStyle/>
        <a:p>
          <a:endParaRPr lang="nl-NL" sz="1800"/>
        </a:p>
      </dgm:t>
    </dgm:pt>
    <dgm:pt modelId="{1F74ED00-91DF-6F45-ACEA-E1A633DECE69}">
      <dgm:prSet custT="1"/>
      <dgm:spPr/>
      <dgm:t>
        <a:bodyPr/>
        <a:lstStyle/>
        <a:p>
          <a:pPr rtl="0"/>
          <a:r>
            <a:rPr lang="nl-NL" sz="1800" b="0" i="0" baseline="0" dirty="0"/>
            <a:t>BIM wil Agile</a:t>
          </a:r>
          <a:endParaRPr lang="nl-NL" sz="1800" dirty="0"/>
        </a:p>
      </dgm:t>
    </dgm:pt>
    <dgm:pt modelId="{F64B7680-E117-D04D-8EB6-54EFE4103B6C}" type="parTrans" cxnId="{91221075-586F-C54A-8478-5562EEE38753}">
      <dgm:prSet/>
      <dgm:spPr/>
      <dgm:t>
        <a:bodyPr/>
        <a:lstStyle/>
        <a:p>
          <a:endParaRPr lang="nl-NL" sz="1800"/>
        </a:p>
      </dgm:t>
    </dgm:pt>
    <dgm:pt modelId="{FEE46156-D09D-1F46-8171-8E785C3B7723}" type="sibTrans" cxnId="{91221075-586F-C54A-8478-5562EEE38753}">
      <dgm:prSet/>
      <dgm:spPr/>
      <dgm:t>
        <a:bodyPr/>
        <a:lstStyle/>
        <a:p>
          <a:endParaRPr lang="nl-NL" sz="1800"/>
        </a:p>
      </dgm:t>
    </dgm:pt>
    <dgm:pt modelId="{9B483404-930F-594D-AD58-97845E401EFB}" type="pres">
      <dgm:prSet presAssocID="{9152E7FF-3D55-A541-9765-02578D9399A4}" presName="Name0" presStyleCnt="0">
        <dgm:presLayoutVars>
          <dgm:chMax val="7"/>
          <dgm:chPref val="7"/>
          <dgm:dir/>
        </dgm:presLayoutVars>
      </dgm:prSet>
      <dgm:spPr/>
    </dgm:pt>
    <dgm:pt modelId="{7BC5E612-F8FA-6949-8C57-B0F2C6E0BF39}" type="pres">
      <dgm:prSet presAssocID="{9152E7FF-3D55-A541-9765-02578D9399A4}" presName="Name1" presStyleCnt="0"/>
      <dgm:spPr/>
    </dgm:pt>
    <dgm:pt modelId="{ECC27AF1-CDA1-7442-BAE3-884C307E6285}" type="pres">
      <dgm:prSet presAssocID="{9152E7FF-3D55-A541-9765-02578D9399A4}" presName="cycle" presStyleCnt="0"/>
      <dgm:spPr/>
    </dgm:pt>
    <dgm:pt modelId="{FDE4A755-FD04-C941-A481-414377BBCF7E}" type="pres">
      <dgm:prSet presAssocID="{9152E7FF-3D55-A541-9765-02578D9399A4}" presName="srcNode" presStyleLbl="node1" presStyleIdx="0" presStyleCnt="3"/>
      <dgm:spPr/>
    </dgm:pt>
    <dgm:pt modelId="{5DF2A027-1CC7-9542-B4C9-E626062CA0C2}" type="pres">
      <dgm:prSet presAssocID="{9152E7FF-3D55-A541-9765-02578D9399A4}" presName="conn" presStyleLbl="parChTrans1D2" presStyleIdx="0" presStyleCnt="1"/>
      <dgm:spPr/>
    </dgm:pt>
    <dgm:pt modelId="{D35D72A5-A521-7041-B74B-3A047B3E9E7E}" type="pres">
      <dgm:prSet presAssocID="{9152E7FF-3D55-A541-9765-02578D9399A4}" presName="extraNode" presStyleLbl="node1" presStyleIdx="0" presStyleCnt="3"/>
      <dgm:spPr/>
    </dgm:pt>
    <dgm:pt modelId="{B6BB7831-9634-A640-839C-5C111830D954}" type="pres">
      <dgm:prSet presAssocID="{9152E7FF-3D55-A541-9765-02578D9399A4}" presName="dstNode" presStyleLbl="node1" presStyleIdx="0" presStyleCnt="3"/>
      <dgm:spPr/>
    </dgm:pt>
    <dgm:pt modelId="{F12AAABA-D04B-DA4B-9BE0-9FFD4781AD95}" type="pres">
      <dgm:prSet presAssocID="{401A3ED6-AC49-EA47-8F36-4C4B87487092}" presName="text_1" presStyleLbl="node1" presStyleIdx="0" presStyleCnt="3">
        <dgm:presLayoutVars>
          <dgm:bulletEnabled val="1"/>
        </dgm:presLayoutVars>
      </dgm:prSet>
      <dgm:spPr/>
    </dgm:pt>
    <dgm:pt modelId="{F2CC7620-4D45-854C-A21A-80E7EC00CE31}" type="pres">
      <dgm:prSet presAssocID="{401A3ED6-AC49-EA47-8F36-4C4B87487092}" presName="accent_1" presStyleCnt="0"/>
      <dgm:spPr/>
    </dgm:pt>
    <dgm:pt modelId="{A88FBD69-96FB-7741-A009-D7DAA14C6827}" type="pres">
      <dgm:prSet presAssocID="{401A3ED6-AC49-EA47-8F36-4C4B87487092}" presName="accentRepeatNode" presStyleLbl="solidFgAcc1" presStyleIdx="0" presStyleCnt="3"/>
      <dgm:spPr/>
    </dgm:pt>
    <dgm:pt modelId="{4E7F44B0-1893-5B4C-B3DD-A4549AACAFA9}" type="pres">
      <dgm:prSet presAssocID="{ADCAD58F-AB71-BF46-9E9C-C69227F7E8EC}" presName="text_2" presStyleLbl="node1" presStyleIdx="1" presStyleCnt="3">
        <dgm:presLayoutVars>
          <dgm:bulletEnabled val="1"/>
        </dgm:presLayoutVars>
      </dgm:prSet>
      <dgm:spPr/>
    </dgm:pt>
    <dgm:pt modelId="{9863C746-F215-3E43-A6FC-777D38DA7433}" type="pres">
      <dgm:prSet presAssocID="{ADCAD58F-AB71-BF46-9E9C-C69227F7E8EC}" presName="accent_2" presStyleCnt="0"/>
      <dgm:spPr/>
    </dgm:pt>
    <dgm:pt modelId="{0D7F0C21-2B69-6046-9CE4-6550D494AC8F}" type="pres">
      <dgm:prSet presAssocID="{ADCAD58F-AB71-BF46-9E9C-C69227F7E8EC}" presName="accentRepeatNode" presStyleLbl="solidFgAcc1" presStyleIdx="1" presStyleCnt="3"/>
      <dgm:spPr/>
    </dgm:pt>
    <dgm:pt modelId="{67AEF9B9-976E-D144-B1B0-75EFF5578181}" type="pres">
      <dgm:prSet presAssocID="{1F74ED00-91DF-6F45-ACEA-E1A633DECE69}" presName="text_3" presStyleLbl="node1" presStyleIdx="2" presStyleCnt="3">
        <dgm:presLayoutVars>
          <dgm:bulletEnabled val="1"/>
        </dgm:presLayoutVars>
      </dgm:prSet>
      <dgm:spPr/>
    </dgm:pt>
    <dgm:pt modelId="{B75643F7-392D-C948-983A-A04D53EA9000}" type="pres">
      <dgm:prSet presAssocID="{1F74ED00-91DF-6F45-ACEA-E1A633DECE69}" presName="accent_3" presStyleCnt="0"/>
      <dgm:spPr/>
    </dgm:pt>
    <dgm:pt modelId="{4610A554-B6F5-E543-AB5E-8CE28999171A}" type="pres">
      <dgm:prSet presAssocID="{1F74ED00-91DF-6F45-ACEA-E1A633DECE69}" presName="accentRepeatNode" presStyleLbl="solidFgAcc1" presStyleIdx="2" presStyleCnt="3"/>
      <dgm:spPr/>
    </dgm:pt>
  </dgm:ptLst>
  <dgm:cxnLst>
    <dgm:cxn modelId="{05294503-B138-364C-9AAF-5C46FE4BEE1B}" type="presOf" srcId="{1F74ED00-91DF-6F45-ACEA-E1A633DECE69}" destId="{67AEF9B9-976E-D144-B1B0-75EFF5578181}" srcOrd="0" destOrd="0" presId="urn:microsoft.com/office/officeart/2008/layout/VerticalCurvedList"/>
    <dgm:cxn modelId="{28B47B26-DC44-CE4D-AB9A-25A3B0548FF7}" type="presOf" srcId="{ADCAD58F-AB71-BF46-9E9C-C69227F7E8EC}" destId="{4E7F44B0-1893-5B4C-B3DD-A4549AACAFA9}" srcOrd="0" destOrd="0" presId="urn:microsoft.com/office/officeart/2008/layout/VerticalCurvedList"/>
    <dgm:cxn modelId="{8DB38B28-57FF-2D49-B633-0B54860D1595}" type="presOf" srcId="{486EA8A5-C743-CD4D-BAFA-80211AEC31C0}" destId="{5DF2A027-1CC7-9542-B4C9-E626062CA0C2}" srcOrd="0" destOrd="0" presId="urn:microsoft.com/office/officeart/2008/layout/VerticalCurvedList"/>
    <dgm:cxn modelId="{86B78D3A-B6E0-FF48-B188-C9717795BB76}" type="presOf" srcId="{401A3ED6-AC49-EA47-8F36-4C4B87487092}" destId="{F12AAABA-D04B-DA4B-9BE0-9FFD4781AD95}" srcOrd="0" destOrd="0" presId="urn:microsoft.com/office/officeart/2008/layout/VerticalCurvedList"/>
    <dgm:cxn modelId="{03529E3A-71A9-0F44-918C-1A92D539AD2B}" srcId="{9152E7FF-3D55-A541-9765-02578D9399A4}" destId="{ADCAD58F-AB71-BF46-9E9C-C69227F7E8EC}" srcOrd="1" destOrd="0" parTransId="{A6847C26-0565-1341-AD8D-D47CD2B01FD5}" sibTransId="{BBF7C3CE-92E9-3B40-A551-3024004E5465}"/>
    <dgm:cxn modelId="{7E5E444B-FB2E-7D4A-B77B-169106087D7E}" type="presOf" srcId="{9152E7FF-3D55-A541-9765-02578D9399A4}" destId="{9B483404-930F-594D-AD58-97845E401EFB}" srcOrd="0" destOrd="0" presId="urn:microsoft.com/office/officeart/2008/layout/VerticalCurvedList"/>
    <dgm:cxn modelId="{91221075-586F-C54A-8478-5562EEE38753}" srcId="{9152E7FF-3D55-A541-9765-02578D9399A4}" destId="{1F74ED00-91DF-6F45-ACEA-E1A633DECE69}" srcOrd="2" destOrd="0" parTransId="{F64B7680-E117-D04D-8EB6-54EFE4103B6C}" sibTransId="{FEE46156-D09D-1F46-8171-8E785C3B7723}"/>
    <dgm:cxn modelId="{CC4EAA85-D295-664E-BA17-F145B4B6C1F7}" srcId="{9152E7FF-3D55-A541-9765-02578D9399A4}" destId="{401A3ED6-AC49-EA47-8F36-4C4B87487092}" srcOrd="0" destOrd="0" parTransId="{3C707AAD-2439-9842-87D5-B4A6E4952122}" sibTransId="{486EA8A5-C743-CD4D-BAFA-80211AEC31C0}"/>
    <dgm:cxn modelId="{4767EA76-1E72-724E-8579-981E6E86A067}" type="presParOf" srcId="{9B483404-930F-594D-AD58-97845E401EFB}" destId="{7BC5E612-F8FA-6949-8C57-B0F2C6E0BF39}" srcOrd="0" destOrd="0" presId="urn:microsoft.com/office/officeart/2008/layout/VerticalCurvedList"/>
    <dgm:cxn modelId="{D2CAC776-DEC2-A74A-A35D-4FAC9636E716}" type="presParOf" srcId="{7BC5E612-F8FA-6949-8C57-B0F2C6E0BF39}" destId="{ECC27AF1-CDA1-7442-BAE3-884C307E6285}" srcOrd="0" destOrd="0" presId="urn:microsoft.com/office/officeart/2008/layout/VerticalCurvedList"/>
    <dgm:cxn modelId="{8DE35626-3D1A-624F-AFC9-CCA28F905129}" type="presParOf" srcId="{ECC27AF1-CDA1-7442-BAE3-884C307E6285}" destId="{FDE4A755-FD04-C941-A481-414377BBCF7E}" srcOrd="0" destOrd="0" presId="urn:microsoft.com/office/officeart/2008/layout/VerticalCurvedList"/>
    <dgm:cxn modelId="{4276D4DC-7C20-D04B-9DBD-80A015B8A3D3}" type="presParOf" srcId="{ECC27AF1-CDA1-7442-BAE3-884C307E6285}" destId="{5DF2A027-1CC7-9542-B4C9-E626062CA0C2}" srcOrd="1" destOrd="0" presId="urn:microsoft.com/office/officeart/2008/layout/VerticalCurvedList"/>
    <dgm:cxn modelId="{33B9786D-3581-D647-BDC7-D9F654258C71}" type="presParOf" srcId="{ECC27AF1-CDA1-7442-BAE3-884C307E6285}" destId="{D35D72A5-A521-7041-B74B-3A047B3E9E7E}" srcOrd="2" destOrd="0" presId="urn:microsoft.com/office/officeart/2008/layout/VerticalCurvedList"/>
    <dgm:cxn modelId="{42CA2F33-58E0-2247-8B04-F7DB91C55720}" type="presParOf" srcId="{ECC27AF1-CDA1-7442-BAE3-884C307E6285}" destId="{B6BB7831-9634-A640-839C-5C111830D954}" srcOrd="3" destOrd="0" presId="urn:microsoft.com/office/officeart/2008/layout/VerticalCurvedList"/>
    <dgm:cxn modelId="{B9D57201-68B1-CC4A-B9CB-D6FD5B1C2944}" type="presParOf" srcId="{7BC5E612-F8FA-6949-8C57-B0F2C6E0BF39}" destId="{F12AAABA-D04B-DA4B-9BE0-9FFD4781AD95}" srcOrd="1" destOrd="0" presId="urn:microsoft.com/office/officeart/2008/layout/VerticalCurvedList"/>
    <dgm:cxn modelId="{957F7E6A-8B58-D147-AAF7-274E7B15B565}" type="presParOf" srcId="{7BC5E612-F8FA-6949-8C57-B0F2C6E0BF39}" destId="{F2CC7620-4D45-854C-A21A-80E7EC00CE31}" srcOrd="2" destOrd="0" presId="urn:microsoft.com/office/officeart/2008/layout/VerticalCurvedList"/>
    <dgm:cxn modelId="{41062014-7FA1-4F43-819E-2356CE6DBE74}" type="presParOf" srcId="{F2CC7620-4D45-854C-A21A-80E7EC00CE31}" destId="{A88FBD69-96FB-7741-A009-D7DAA14C6827}" srcOrd="0" destOrd="0" presId="urn:microsoft.com/office/officeart/2008/layout/VerticalCurvedList"/>
    <dgm:cxn modelId="{01417DA4-6BAA-8B4E-984E-1FB6615D303E}" type="presParOf" srcId="{7BC5E612-F8FA-6949-8C57-B0F2C6E0BF39}" destId="{4E7F44B0-1893-5B4C-B3DD-A4549AACAFA9}" srcOrd="3" destOrd="0" presId="urn:microsoft.com/office/officeart/2008/layout/VerticalCurvedList"/>
    <dgm:cxn modelId="{46B18FFB-45B6-774F-9954-A29733460DAB}" type="presParOf" srcId="{7BC5E612-F8FA-6949-8C57-B0F2C6E0BF39}" destId="{9863C746-F215-3E43-A6FC-777D38DA7433}" srcOrd="4" destOrd="0" presId="urn:microsoft.com/office/officeart/2008/layout/VerticalCurvedList"/>
    <dgm:cxn modelId="{9063AEE9-E30B-3F45-80C0-6D1A5EE0C977}" type="presParOf" srcId="{9863C746-F215-3E43-A6FC-777D38DA7433}" destId="{0D7F0C21-2B69-6046-9CE4-6550D494AC8F}" srcOrd="0" destOrd="0" presId="urn:microsoft.com/office/officeart/2008/layout/VerticalCurvedList"/>
    <dgm:cxn modelId="{92C46B05-991C-ED4E-B3B8-685AC81CADC0}" type="presParOf" srcId="{7BC5E612-F8FA-6949-8C57-B0F2C6E0BF39}" destId="{67AEF9B9-976E-D144-B1B0-75EFF5578181}" srcOrd="5" destOrd="0" presId="urn:microsoft.com/office/officeart/2008/layout/VerticalCurvedList"/>
    <dgm:cxn modelId="{FD47CD42-92A9-194D-9321-75E1A92D927B}" type="presParOf" srcId="{7BC5E612-F8FA-6949-8C57-B0F2C6E0BF39}" destId="{B75643F7-392D-C948-983A-A04D53EA9000}" srcOrd="6" destOrd="0" presId="urn:microsoft.com/office/officeart/2008/layout/VerticalCurvedList"/>
    <dgm:cxn modelId="{E11891B5-BD05-0E42-9985-E5C9D01515DB}" type="presParOf" srcId="{B75643F7-392D-C948-983A-A04D53EA9000}" destId="{4610A554-B6F5-E543-AB5E-8CE2899917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27A847DF-94CB-714E-BA2B-0F892B79225A}"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nl-NL"/>
        </a:p>
      </dgm:t>
    </dgm:pt>
    <dgm:pt modelId="{ECE7D402-6B27-B247-8147-5DFD15FECAB2}">
      <dgm:prSet phldrT="[Tekst]"/>
      <dgm:spPr/>
      <dgm:t>
        <a:bodyPr/>
        <a:lstStyle/>
        <a:p>
          <a:r>
            <a:rPr lang="nl-NL" b="0" i="0" dirty="0">
              <a:latin typeface="Calibri"/>
              <a:cs typeface="Calibri"/>
            </a:rPr>
            <a:t>Bewaken van</a:t>
          </a:r>
        </a:p>
      </dgm:t>
    </dgm:pt>
    <dgm:pt modelId="{DB169C6F-1C4F-0D40-957B-549148FBAA0F}" type="parTrans" cxnId="{D908BEC1-9774-DC4D-AE3A-8F7BF5C8D74E}">
      <dgm:prSet/>
      <dgm:spPr/>
      <dgm:t>
        <a:bodyPr/>
        <a:lstStyle/>
        <a:p>
          <a:endParaRPr lang="nl-NL"/>
        </a:p>
      </dgm:t>
    </dgm:pt>
    <dgm:pt modelId="{979CD9C4-4C4E-034B-8768-84947760AD0B}" type="sibTrans" cxnId="{D908BEC1-9774-DC4D-AE3A-8F7BF5C8D74E}">
      <dgm:prSet/>
      <dgm:spPr/>
      <dgm:t>
        <a:bodyPr/>
        <a:lstStyle/>
        <a:p>
          <a:endParaRPr lang="nl-NL"/>
        </a:p>
      </dgm:t>
    </dgm:pt>
    <dgm:pt modelId="{D65B4C8E-3177-3F4C-BB66-A705AD8FF32F}">
      <dgm:prSet phldrT="[Tekst]" custT="1"/>
      <dgm:spPr/>
      <dgm:t>
        <a:bodyPr/>
        <a:lstStyle/>
        <a:p>
          <a:r>
            <a:rPr lang="nl-NL" sz="1800" b="0" i="0" dirty="0">
              <a:latin typeface="Calibri Light"/>
              <a:cs typeface="Calibri Light"/>
            </a:rPr>
            <a:t>bruikbaarheid</a:t>
          </a:r>
        </a:p>
      </dgm:t>
    </dgm:pt>
    <dgm:pt modelId="{7ADA7BB6-2D7D-B84B-AF0C-A9FCE78B04A9}" type="parTrans" cxnId="{679DE1DE-34F3-B442-8B50-0ECE9F444E45}">
      <dgm:prSet/>
      <dgm:spPr/>
      <dgm:t>
        <a:bodyPr/>
        <a:lstStyle/>
        <a:p>
          <a:endParaRPr lang="nl-NL"/>
        </a:p>
      </dgm:t>
    </dgm:pt>
    <dgm:pt modelId="{FC4A8837-6BDF-F24C-8E08-7ACCE69096CD}" type="sibTrans" cxnId="{679DE1DE-34F3-B442-8B50-0ECE9F444E45}">
      <dgm:prSet/>
      <dgm:spPr/>
      <dgm:t>
        <a:bodyPr/>
        <a:lstStyle/>
        <a:p>
          <a:endParaRPr lang="nl-NL"/>
        </a:p>
      </dgm:t>
    </dgm:pt>
    <dgm:pt modelId="{6D8AFD0C-5391-4A42-9FB9-C7FB7CAD333E}">
      <dgm:prSet phldrT="[Tekst]" custT="1"/>
      <dgm:spPr/>
      <dgm:t>
        <a:bodyPr/>
        <a:lstStyle/>
        <a:p>
          <a:r>
            <a:rPr lang="nl-NL" sz="1800" b="0" i="0" dirty="0">
              <a:latin typeface="Calibri Light"/>
              <a:cs typeface="Calibri Light"/>
            </a:rPr>
            <a:t>beheerbaarheid</a:t>
          </a:r>
        </a:p>
      </dgm:t>
    </dgm:pt>
    <dgm:pt modelId="{A2909CAC-4531-BC40-8E0F-F824BC81B170}" type="parTrans" cxnId="{3184BFE1-4E5F-A34B-B25C-B6787DD230F5}">
      <dgm:prSet/>
      <dgm:spPr/>
      <dgm:t>
        <a:bodyPr/>
        <a:lstStyle/>
        <a:p>
          <a:endParaRPr lang="nl-NL"/>
        </a:p>
      </dgm:t>
    </dgm:pt>
    <dgm:pt modelId="{66FA86FD-29D7-044D-BFE7-38B2112C8F10}" type="sibTrans" cxnId="{3184BFE1-4E5F-A34B-B25C-B6787DD230F5}">
      <dgm:prSet/>
      <dgm:spPr/>
      <dgm:t>
        <a:bodyPr/>
        <a:lstStyle/>
        <a:p>
          <a:endParaRPr lang="nl-NL"/>
        </a:p>
      </dgm:t>
    </dgm:pt>
    <dgm:pt modelId="{BC217A00-CB06-0B4C-AF62-84BFB832C735}">
      <dgm:prSet phldrT="[Tekst]"/>
      <dgm:spPr/>
      <dgm:t>
        <a:bodyPr/>
        <a:lstStyle/>
        <a:p>
          <a:r>
            <a:rPr lang="nl-NL" b="0" i="0" dirty="0">
              <a:latin typeface="Calibri"/>
              <a:cs typeface="Calibri"/>
            </a:rPr>
            <a:t>Ontwikkelen</a:t>
          </a:r>
        </a:p>
      </dgm:t>
    </dgm:pt>
    <dgm:pt modelId="{7F1A2A4A-D7DD-CB46-9E58-D8664745323F}" type="parTrans" cxnId="{0B547D9A-9B87-174D-A640-7B045110ED57}">
      <dgm:prSet/>
      <dgm:spPr/>
      <dgm:t>
        <a:bodyPr/>
        <a:lstStyle/>
        <a:p>
          <a:endParaRPr lang="nl-NL"/>
        </a:p>
      </dgm:t>
    </dgm:pt>
    <dgm:pt modelId="{330841A9-ADB4-E44A-94C7-633851C5B9C5}" type="sibTrans" cxnId="{0B547D9A-9B87-174D-A640-7B045110ED57}">
      <dgm:prSet/>
      <dgm:spPr/>
      <dgm:t>
        <a:bodyPr/>
        <a:lstStyle/>
        <a:p>
          <a:endParaRPr lang="nl-NL"/>
        </a:p>
      </dgm:t>
    </dgm:pt>
    <dgm:pt modelId="{270BFA87-5D5F-D947-BA0A-ECAC3E1F7404}">
      <dgm:prSet phldrT="[Tekst]" custT="1"/>
      <dgm:spPr/>
      <dgm:t>
        <a:bodyPr/>
        <a:lstStyle/>
        <a:p>
          <a:r>
            <a:rPr lang="nl-NL" sz="1800" b="0" i="0" dirty="0">
              <a:latin typeface="Calibri Light"/>
              <a:cs typeface="Calibri Light"/>
            </a:rPr>
            <a:t>Opstellen requirements</a:t>
          </a:r>
        </a:p>
      </dgm:t>
    </dgm:pt>
    <dgm:pt modelId="{BD0F9A5D-6804-AB44-BCC0-D72627EB1C53}" type="parTrans" cxnId="{7A2FD1E6-6549-9342-930A-1834AAF85F6C}">
      <dgm:prSet/>
      <dgm:spPr/>
      <dgm:t>
        <a:bodyPr/>
        <a:lstStyle/>
        <a:p>
          <a:endParaRPr lang="nl-NL"/>
        </a:p>
      </dgm:t>
    </dgm:pt>
    <dgm:pt modelId="{198B7901-B403-E149-B8D9-C948F2D812DA}" type="sibTrans" cxnId="{7A2FD1E6-6549-9342-930A-1834AAF85F6C}">
      <dgm:prSet/>
      <dgm:spPr/>
      <dgm:t>
        <a:bodyPr/>
        <a:lstStyle/>
        <a:p>
          <a:endParaRPr lang="nl-NL"/>
        </a:p>
      </dgm:t>
    </dgm:pt>
    <dgm:pt modelId="{894C05E0-1FD3-B24B-91D4-EDC5F7F31FA7}">
      <dgm:prSet phldrT="[Tekst]" custT="1"/>
      <dgm:spPr/>
      <dgm:t>
        <a:bodyPr/>
        <a:lstStyle/>
        <a:p>
          <a:r>
            <a:rPr lang="nl-NL" sz="1800" b="0" i="0" dirty="0">
              <a:latin typeface="Calibri Light"/>
              <a:cs typeface="Calibri Light"/>
            </a:rPr>
            <a:t>Uitvoeren en/of coördineren acceptatietest</a:t>
          </a:r>
        </a:p>
      </dgm:t>
    </dgm:pt>
    <dgm:pt modelId="{29FD2201-8C95-8C43-99AB-A05E13020683}" type="parTrans" cxnId="{CAD7F541-ED48-B04C-91A9-7D23E170565F}">
      <dgm:prSet/>
      <dgm:spPr/>
      <dgm:t>
        <a:bodyPr/>
        <a:lstStyle/>
        <a:p>
          <a:endParaRPr lang="nl-NL"/>
        </a:p>
      </dgm:t>
    </dgm:pt>
    <dgm:pt modelId="{D806D845-3936-BF4A-B3A5-CEC921521B2D}" type="sibTrans" cxnId="{CAD7F541-ED48-B04C-91A9-7D23E170565F}">
      <dgm:prSet/>
      <dgm:spPr/>
      <dgm:t>
        <a:bodyPr/>
        <a:lstStyle/>
        <a:p>
          <a:endParaRPr lang="nl-NL"/>
        </a:p>
      </dgm:t>
    </dgm:pt>
    <dgm:pt modelId="{42664B37-7C4B-174D-8E40-B763C595DF23}">
      <dgm:prSet phldrT="[Tekst]" custT="1"/>
      <dgm:spPr/>
      <dgm:t>
        <a:bodyPr/>
        <a:lstStyle/>
        <a:p>
          <a:r>
            <a:rPr lang="nl-NL" sz="1800" b="0" i="0" dirty="0">
              <a:latin typeface="Calibri Light"/>
              <a:cs typeface="Calibri Light"/>
            </a:rPr>
            <a:t>Opstellen en/of aanpassen handleidingen, formulieren etc.</a:t>
          </a:r>
        </a:p>
      </dgm:t>
    </dgm:pt>
    <dgm:pt modelId="{9D68E0CD-1579-534C-8888-211606C9F5CB}" type="parTrans" cxnId="{4FE01543-E6B2-6F47-A7E4-E9CD8D42DF37}">
      <dgm:prSet/>
      <dgm:spPr/>
      <dgm:t>
        <a:bodyPr/>
        <a:lstStyle/>
        <a:p>
          <a:endParaRPr lang="nl-NL"/>
        </a:p>
      </dgm:t>
    </dgm:pt>
    <dgm:pt modelId="{5DD89B20-373F-804E-BA04-61B33C2B5DBE}" type="sibTrans" cxnId="{4FE01543-E6B2-6F47-A7E4-E9CD8D42DF37}">
      <dgm:prSet/>
      <dgm:spPr/>
      <dgm:t>
        <a:bodyPr/>
        <a:lstStyle/>
        <a:p>
          <a:endParaRPr lang="nl-NL"/>
        </a:p>
      </dgm:t>
    </dgm:pt>
    <dgm:pt modelId="{F42BB803-AF54-D44B-A7EE-33FCA93F1C0D}">
      <dgm:prSet phldrT="[Tekst]" custT="1"/>
      <dgm:spPr/>
      <dgm:t>
        <a:bodyPr/>
        <a:lstStyle/>
        <a:p>
          <a:r>
            <a:rPr lang="nl-NL" sz="1800" b="0" i="0" dirty="0">
              <a:latin typeface="Calibri Light"/>
              <a:cs typeface="Calibri Light"/>
            </a:rPr>
            <a:t>Opstellen acceptatiecriteria</a:t>
          </a:r>
        </a:p>
      </dgm:t>
    </dgm:pt>
    <dgm:pt modelId="{EC81C935-336B-C447-A76C-3AE698654D0D}" type="parTrans" cxnId="{932FDA34-85D6-7148-9B10-A27D404B6391}">
      <dgm:prSet/>
      <dgm:spPr/>
      <dgm:t>
        <a:bodyPr/>
        <a:lstStyle/>
        <a:p>
          <a:endParaRPr lang="nl-NL"/>
        </a:p>
      </dgm:t>
    </dgm:pt>
    <dgm:pt modelId="{CCAB9CED-2D2B-9F41-AF73-504844495671}" type="sibTrans" cxnId="{932FDA34-85D6-7148-9B10-A27D404B6391}">
      <dgm:prSet/>
      <dgm:spPr/>
      <dgm:t>
        <a:bodyPr/>
        <a:lstStyle/>
        <a:p>
          <a:endParaRPr lang="nl-NL"/>
        </a:p>
      </dgm:t>
    </dgm:pt>
    <dgm:pt modelId="{088B54A3-0474-F440-8049-A5D9BE8C5B88}" type="pres">
      <dgm:prSet presAssocID="{27A847DF-94CB-714E-BA2B-0F892B79225A}" presName="linear" presStyleCnt="0">
        <dgm:presLayoutVars>
          <dgm:dir/>
          <dgm:animLvl val="lvl"/>
          <dgm:resizeHandles val="exact"/>
        </dgm:presLayoutVars>
      </dgm:prSet>
      <dgm:spPr/>
    </dgm:pt>
    <dgm:pt modelId="{89E5E3DB-6DF8-C24A-A432-2D9227C8477F}" type="pres">
      <dgm:prSet presAssocID="{ECE7D402-6B27-B247-8147-5DFD15FECAB2}" presName="parentLin" presStyleCnt="0"/>
      <dgm:spPr/>
    </dgm:pt>
    <dgm:pt modelId="{A51C98F4-D553-F045-9945-39DE013B2983}" type="pres">
      <dgm:prSet presAssocID="{ECE7D402-6B27-B247-8147-5DFD15FECAB2}" presName="parentLeftMargin" presStyleLbl="node1" presStyleIdx="0" presStyleCnt="2"/>
      <dgm:spPr/>
    </dgm:pt>
    <dgm:pt modelId="{3F2140A4-D2D9-CE44-B226-A8D560A68D0B}" type="pres">
      <dgm:prSet presAssocID="{ECE7D402-6B27-B247-8147-5DFD15FECAB2}" presName="parentText" presStyleLbl="node1" presStyleIdx="0" presStyleCnt="2">
        <dgm:presLayoutVars>
          <dgm:chMax val="0"/>
          <dgm:bulletEnabled val="1"/>
        </dgm:presLayoutVars>
      </dgm:prSet>
      <dgm:spPr/>
    </dgm:pt>
    <dgm:pt modelId="{AB8175AC-A709-5B4E-B571-0B11C8D3BBA8}" type="pres">
      <dgm:prSet presAssocID="{ECE7D402-6B27-B247-8147-5DFD15FECAB2}" presName="negativeSpace" presStyleCnt="0"/>
      <dgm:spPr/>
    </dgm:pt>
    <dgm:pt modelId="{9973B14F-A456-2B4C-9BCC-7981EDAB11B0}" type="pres">
      <dgm:prSet presAssocID="{ECE7D402-6B27-B247-8147-5DFD15FECAB2}" presName="childText" presStyleLbl="conFgAcc1" presStyleIdx="0" presStyleCnt="2">
        <dgm:presLayoutVars>
          <dgm:bulletEnabled val="1"/>
        </dgm:presLayoutVars>
      </dgm:prSet>
      <dgm:spPr/>
    </dgm:pt>
    <dgm:pt modelId="{867A4772-C9B1-C54E-AE67-937E6DD3B6FF}" type="pres">
      <dgm:prSet presAssocID="{979CD9C4-4C4E-034B-8768-84947760AD0B}" presName="spaceBetweenRectangles" presStyleCnt="0"/>
      <dgm:spPr/>
    </dgm:pt>
    <dgm:pt modelId="{934805E6-639C-BC43-8F91-7533304F1BF6}" type="pres">
      <dgm:prSet presAssocID="{BC217A00-CB06-0B4C-AF62-84BFB832C735}" presName="parentLin" presStyleCnt="0"/>
      <dgm:spPr/>
    </dgm:pt>
    <dgm:pt modelId="{8A3B825E-9ECD-5B47-BB9F-A7E5DE868A9A}" type="pres">
      <dgm:prSet presAssocID="{BC217A00-CB06-0B4C-AF62-84BFB832C735}" presName="parentLeftMargin" presStyleLbl="node1" presStyleIdx="0" presStyleCnt="2"/>
      <dgm:spPr/>
    </dgm:pt>
    <dgm:pt modelId="{84F0F4F7-49E9-F442-8AC6-16B1216A9F38}" type="pres">
      <dgm:prSet presAssocID="{BC217A00-CB06-0B4C-AF62-84BFB832C735}" presName="parentText" presStyleLbl="node1" presStyleIdx="1" presStyleCnt="2">
        <dgm:presLayoutVars>
          <dgm:chMax val="0"/>
          <dgm:bulletEnabled val="1"/>
        </dgm:presLayoutVars>
      </dgm:prSet>
      <dgm:spPr/>
    </dgm:pt>
    <dgm:pt modelId="{9DE65398-152B-D048-9AF0-08D1AE71DA84}" type="pres">
      <dgm:prSet presAssocID="{BC217A00-CB06-0B4C-AF62-84BFB832C735}" presName="negativeSpace" presStyleCnt="0"/>
      <dgm:spPr/>
    </dgm:pt>
    <dgm:pt modelId="{EC8B16E6-65A9-0943-95F7-6959F4CB3DE4}" type="pres">
      <dgm:prSet presAssocID="{BC217A00-CB06-0B4C-AF62-84BFB832C735}" presName="childText" presStyleLbl="conFgAcc1" presStyleIdx="1" presStyleCnt="2">
        <dgm:presLayoutVars>
          <dgm:bulletEnabled val="1"/>
        </dgm:presLayoutVars>
      </dgm:prSet>
      <dgm:spPr/>
    </dgm:pt>
  </dgm:ptLst>
  <dgm:cxnLst>
    <dgm:cxn modelId="{D94A8B05-1D41-2C42-B2D7-5D527645FE9B}" type="presOf" srcId="{ECE7D402-6B27-B247-8147-5DFD15FECAB2}" destId="{3F2140A4-D2D9-CE44-B226-A8D560A68D0B}" srcOrd="1" destOrd="0" presId="urn:microsoft.com/office/officeart/2005/8/layout/list1"/>
    <dgm:cxn modelId="{932FDA34-85D6-7148-9B10-A27D404B6391}" srcId="{BC217A00-CB06-0B4C-AF62-84BFB832C735}" destId="{F42BB803-AF54-D44B-A7EE-33FCA93F1C0D}" srcOrd="1" destOrd="0" parTransId="{EC81C935-336B-C447-A76C-3AE698654D0D}" sibTransId="{CCAB9CED-2D2B-9F41-AF73-504844495671}"/>
    <dgm:cxn modelId="{05A9C93D-C3D3-2F42-A3A4-CAFF2DE0B74B}" type="presOf" srcId="{BC217A00-CB06-0B4C-AF62-84BFB832C735}" destId="{84F0F4F7-49E9-F442-8AC6-16B1216A9F38}" srcOrd="1" destOrd="0" presId="urn:microsoft.com/office/officeart/2005/8/layout/list1"/>
    <dgm:cxn modelId="{CAD7F541-ED48-B04C-91A9-7D23E170565F}" srcId="{BC217A00-CB06-0B4C-AF62-84BFB832C735}" destId="{894C05E0-1FD3-B24B-91D4-EDC5F7F31FA7}" srcOrd="2" destOrd="0" parTransId="{29FD2201-8C95-8C43-99AB-A05E13020683}" sibTransId="{D806D845-3936-BF4A-B3A5-CEC921521B2D}"/>
    <dgm:cxn modelId="{4FE01543-E6B2-6F47-A7E4-E9CD8D42DF37}" srcId="{BC217A00-CB06-0B4C-AF62-84BFB832C735}" destId="{42664B37-7C4B-174D-8E40-B763C595DF23}" srcOrd="3" destOrd="0" parTransId="{9D68E0CD-1579-534C-8888-211606C9F5CB}" sibTransId="{5DD89B20-373F-804E-BA04-61B33C2B5DBE}"/>
    <dgm:cxn modelId="{D4E2848E-B2E4-B74E-A130-B56D92A2E8DA}" type="presOf" srcId="{F42BB803-AF54-D44B-A7EE-33FCA93F1C0D}" destId="{EC8B16E6-65A9-0943-95F7-6959F4CB3DE4}" srcOrd="0" destOrd="1" presId="urn:microsoft.com/office/officeart/2005/8/layout/list1"/>
    <dgm:cxn modelId="{0B547D9A-9B87-174D-A640-7B045110ED57}" srcId="{27A847DF-94CB-714E-BA2B-0F892B79225A}" destId="{BC217A00-CB06-0B4C-AF62-84BFB832C735}" srcOrd="1" destOrd="0" parTransId="{7F1A2A4A-D7DD-CB46-9E58-D8664745323F}" sibTransId="{330841A9-ADB4-E44A-94C7-633851C5B9C5}"/>
    <dgm:cxn modelId="{0851869A-7DC9-1849-9284-13AF90203DA1}" type="presOf" srcId="{BC217A00-CB06-0B4C-AF62-84BFB832C735}" destId="{8A3B825E-9ECD-5B47-BB9F-A7E5DE868A9A}" srcOrd="0" destOrd="0" presId="urn:microsoft.com/office/officeart/2005/8/layout/list1"/>
    <dgm:cxn modelId="{6BB186AB-E3B4-5940-9657-C3A03C483429}" type="presOf" srcId="{42664B37-7C4B-174D-8E40-B763C595DF23}" destId="{EC8B16E6-65A9-0943-95F7-6959F4CB3DE4}" srcOrd="0" destOrd="3" presId="urn:microsoft.com/office/officeart/2005/8/layout/list1"/>
    <dgm:cxn modelId="{FC97B2AC-5E81-124C-92B7-FC82B61FF0D3}" type="presOf" srcId="{ECE7D402-6B27-B247-8147-5DFD15FECAB2}" destId="{A51C98F4-D553-F045-9945-39DE013B2983}" srcOrd="0" destOrd="0" presId="urn:microsoft.com/office/officeart/2005/8/layout/list1"/>
    <dgm:cxn modelId="{1014DDAC-6FD7-4741-9C00-F666C4AA7A84}" type="presOf" srcId="{894C05E0-1FD3-B24B-91D4-EDC5F7F31FA7}" destId="{EC8B16E6-65A9-0943-95F7-6959F4CB3DE4}" srcOrd="0" destOrd="2" presId="urn:microsoft.com/office/officeart/2005/8/layout/list1"/>
    <dgm:cxn modelId="{4AC6FAB8-19CA-D548-9A35-197EF26289C9}" type="presOf" srcId="{6D8AFD0C-5391-4A42-9FB9-C7FB7CAD333E}" destId="{9973B14F-A456-2B4C-9BCC-7981EDAB11B0}" srcOrd="0" destOrd="1" presId="urn:microsoft.com/office/officeart/2005/8/layout/list1"/>
    <dgm:cxn modelId="{D908BEC1-9774-DC4D-AE3A-8F7BF5C8D74E}" srcId="{27A847DF-94CB-714E-BA2B-0F892B79225A}" destId="{ECE7D402-6B27-B247-8147-5DFD15FECAB2}" srcOrd="0" destOrd="0" parTransId="{DB169C6F-1C4F-0D40-957B-549148FBAA0F}" sibTransId="{979CD9C4-4C4E-034B-8768-84947760AD0B}"/>
    <dgm:cxn modelId="{45FAF8CE-EC2B-B344-AFCF-2FA740F7E66E}" type="presOf" srcId="{270BFA87-5D5F-D947-BA0A-ECAC3E1F7404}" destId="{EC8B16E6-65A9-0943-95F7-6959F4CB3DE4}" srcOrd="0" destOrd="0" presId="urn:microsoft.com/office/officeart/2005/8/layout/list1"/>
    <dgm:cxn modelId="{679DE1DE-34F3-B442-8B50-0ECE9F444E45}" srcId="{ECE7D402-6B27-B247-8147-5DFD15FECAB2}" destId="{D65B4C8E-3177-3F4C-BB66-A705AD8FF32F}" srcOrd="0" destOrd="0" parTransId="{7ADA7BB6-2D7D-B84B-AF0C-A9FCE78B04A9}" sibTransId="{FC4A8837-6BDF-F24C-8E08-7ACCE69096CD}"/>
    <dgm:cxn modelId="{3184BFE1-4E5F-A34B-B25C-B6787DD230F5}" srcId="{ECE7D402-6B27-B247-8147-5DFD15FECAB2}" destId="{6D8AFD0C-5391-4A42-9FB9-C7FB7CAD333E}" srcOrd="1" destOrd="0" parTransId="{A2909CAC-4531-BC40-8E0F-F824BC81B170}" sibTransId="{66FA86FD-29D7-044D-BFE7-38B2112C8F10}"/>
    <dgm:cxn modelId="{7A2FD1E6-6549-9342-930A-1834AAF85F6C}" srcId="{BC217A00-CB06-0B4C-AF62-84BFB832C735}" destId="{270BFA87-5D5F-D947-BA0A-ECAC3E1F7404}" srcOrd="0" destOrd="0" parTransId="{BD0F9A5D-6804-AB44-BCC0-D72627EB1C53}" sibTransId="{198B7901-B403-E149-B8D9-C948F2D812DA}"/>
    <dgm:cxn modelId="{DEC24AEB-2485-9849-8FEF-BDF6685A784E}" type="presOf" srcId="{27A847DF-94CB-714E-BA2B-0F892B79225A}" destId="{088B54A3-0474-F440-8049-A5D9BE8C5B88}" srcOrd="0" destOrd="0" presId="urn:microsoft.com/office/officeart/2005/8/layout/list1"/>
    <dgm:cxn modelId="{E474B1FC-6A24-7C42-BE4D-B2FF59530FCF}" type="presOf" srcId="{D65B4C8E-3177-3F4C-BB66-A705AD8FF32F}" destId="{9973B14F-A456-2B4C-9BCC-7981EDAB11B0}" srcOrd="0" destOrd="0" presId="urn:microsoft.com/office/officeart/2005/8/layout/list1"/>
    <dgm:cxn modelId="{92788AFB-9F0A-CA4E-A61D-2DA513D85845}" type="presParOf" srcId="{088B54A3-0474-F440-8049-A5D9BE8C5B88}" destId="{89E5E3DB-6DF8-C24A-A432-2D9227C8477F}" srcOrd="0" destOrd="0" presId="urn:microsoft.com/office/officeart/2005/8/layout/list1"/>
    <dgm:cxn modelId="{6DE58292-9C51-574D-A5BF-CC0EC838A4C7}" type="presParOf" srcId="{89E5E3DB-6DF8-C24A-A432-2D9227C8477F}" destId="{A51C98F4-D553-F045-9945-39DE013B2983}" srcOrd="0" destOrd="0" presId="urn:microsoft.com/office/officeart/2005/8/layout/list1"/>
    <dgm:cxn modelId="{49038B88-9DC4-1F45-B289-6170AC806F2C}" type="presParOf" srcId="{89E5E3DB-6DF8-C24A-A432-2D9227C8477F}" destId="{3F2140A4-D2D9-CE44-B226-A8D560A68D0B}" srcOrd="1" destOrd="0" presId="urn:microsoft.com/office/officeart/2005/8/layout/list1"/>
    <dgm:cxn modelId="{43BC2D90-AC32-5F45-9FC5-B19FD578D417}" type="presParOf" srcId="{088B54A3-0474-F440-8049-A5D9BE8C5B88}" destId="{AB8175AC-A709-5B4E-B571-0B11C8D3BBA8}" srcOrd="1" destOrd="0" presId="urn:microsoft.com/office/officeart/2005/8/layout/list1"/>
    <dgm:cxn modelId="{867A0245-7D46-AF4C-8EE2-F5AC91F9E4EB}" type="presParOf" srcId="{088B54A3-0474-F440-8049-A5D9BE8C5B88}" destId="{9973B14F-A456-2B4C-9BCC-7981EDAB11B0}" srcOrd="2" destOrd="0" presId="urn:microsoft.com/office/officeart/2005/8/layout/list1"/>
    <dgm:cxn modelId="{8CE41977-4102-BA43-969D-B2CA1D16E344}" type="presParOf" srcId="{088B54A3-0474-F440-8049-A5D9BE8C5B88}" destId="{867A4772-C9B1-C54E-AE67-937E6DD3B6FF}" srcOrd="3" destOrd="0" presId="urn:microsoft.com/office/officeart/2005/8/layout/list1"/>
    <dgm:cxn modelId="{69C465FC-4667-E841-A986-DA120D70D2D5}" type="presParOf" srcId="{088B54A3-0474-F440-8049-A5D9BE8C5B88}" destId="{934805E6-639C-BC43-8F91-7533304F1BF6}" srcOrd="4" destOrd="0" presId="urn:microsoft.com/office/officeart/2005/8/layout/list1"/>
    <dgm:cxn modelId="{5DACBED7-0F2E-5E48-B6D0-6155ADE82D4D}" type="presParOf" srcId="{934805E6-639C-BC43-8F91-7533304F1BF6}" destId="{8A3B825E-9ECD-5B47-BB9F-A7E5DE868A9A}" srcOrd="0" destOrd="0" presId="urn:microsoft.com/office/officeart/2005/8/layout/list1"/>
    <dgm:cxn modelId="{BF3FD5F9-CFA4-F54D-A876-91402280AFEA}" type="presParOf" srcId="{934805E6-639C-BC43-8F91-7533304F1BF6}" destId="{84F0F4F7-49E9-F442-8AC6-16B1216A9F38}" srcOrd="1" destOrd="0" presId="urn:microsoft.com/office/officeart/2005/8/layout/list1"/>
    <dgm:cxn modelId="{B6346D6C-FBF0-B64D-9686-F01F67F2A6A6}" type="presParOf" srcId="{088B54A3-0474-F440-8049-A5D9BE8C5B88}" destId="{9DE65398-152B-D048-9AF0-08D1AE71DA84}" srcOrd="5" destOrd="0" presId="urn:microsoft.com/office/officeart/2005/8/layout/list1"/>
    <dgm:cxn modelId="{D5DDA77F-E8C9-D44A-8CEE-0481B253C39E}" type="presParOf" srcId="{088B54A3-0474-F440-8049-A5D9BE8C5B88}" destId="{EC8B16E6-65A9-0943-95F7-6959F4CB3DE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0C25F2EB-854C-9D45-ADA5-9DA4A52CF36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nl-NL"/>
        </a:p>
      </dgm:t>
    </dgm:pt>
    <dgm:pt modelId="{000336AB-1C65-4743-8F7F-45AAE4F96C65}">
      <dgm:prSet/>
      <dgm:spPr/>
      <dgm:t>
        <a:bodyPr/>
        <a:lstStyle/>
        <a:p>
          <a:pPr rtl="0"/>
          <a:r>
            <a:rPr lang="nl-NL" b="0" i="0" baseline="0" dirty="0">
              <a:latin typeface="Calibri Light"/>
              <a:cs typeface="Calibri Light"/>
            </a:rPr>
            <a:t>(Daily) </a:t>
          </a:r>
          <a:r>
            <a:rPr lang="nl-NL" b="0" i="0" baseline="0" dirty="0" err="1">
              <a:latin typeface="Calibri Light"/>
              <a:cs typeface="Calibri Light"/>
            </a:rPr>
            <a:t>standups</a:t>
          </a:r>
          <a:r>
            <a:rPr lang="nl-NL" b="0" i="0" baseline="0" dirty="0">
              <a:latin typeface="Calibri Light"/>
              <a:cs typeface="Calibri Light"/>
            </a:rPr>
            <a:t> </a:t>
          </a:r>
          <a:endParaRPr lang="nl-NL" b="0" i="0" dirty="0">
            <a:latin typeface="Calibri Light"/>
            <a:cs typeface="Calibri Light"/>
          </a:endParaRPr>
        </a:p>
      </dgm:t>
    </dgm:pt>
    <dgm:pt modelId="{B9FD5356-9E71-504A-A8B0-386C5315DF4E}" type="parTrans" cxnId="{A33526A5-22D6-384F-A582-CF53D67A82BD}">
      <dgm:prSet/>
      <dgm:spPr/>
      <dgm:t>
        <a:bodyPr/>
        <a:lstStyle/>
        <a:p>
          <a:endParaRPr lang="nl-NL" b="0" i="0">
            <a:latin typeface="Calibri Light"/>
            <a:cs typeface="Calibri Light"/>
          </a:endParaRPr>
        </a:p>
      </dgm:t>
    </dgm:pt>
    <dgm:pt modelId="{837ED13D-72FB-2546-8F9F-489CE9BD7B70}" type="sibTrans" cxnId="{A33526A5-22D6-384F-A582-CF53D67A82BD}">
      <dgm:prSet/>
      <dgm:spPr/>
      <dgm:t>
        <a:bodyPr/>
        <a:lstStyle/>
        <a:p>
          <a:endParaRPr lang="nl-NL" b="0" i="0">
            <a:latin typeface="Calibri Light"/>
            <a:cs typeface="Calibri Light"/>
          </a:endParaRPr>
        </a:p>
      </dgm:t>
    </dgm:pt>
    <dgm:pt modelId="{0521F41F-0E1C-2046-BF3F-482BE338FA38}">
      <dgm:prSet/>
      <dgm:spPr/>
      <dgm:t>
        <a:bodyPr/>
        <a:lstStyle/>
        <a:p>
          <a:pPr rtl="0"/>
          <a:r>
            <a:rPr lang="nl-NL" b="0" i="0" baseline="0" dirty="0">
              <a:latin typeface="Calibri Light"/>
              <a:cs typeface="Calibri Light"/>
            </a:rPr>
            <a:t>Wat ga je doen, </a:t>
          </a:r>
          <a:endParaRPr lang="nl-NL" b="0" i="0" dirty="0">
            <a:latin typeface="Calibri Light"/>
            <a:cs typeface="Calibri Light"/>
          </a:endParaRPr>
        </a:p>
      </dgm:t>
    </dgm:pt>
    <dgm:pt modelId="{2D3DD1E0-D052-204C-BEE6-5F324E832FB4}" type="parTrans" cxnId="{AF8DB517-58E7-C74E-B170-141A56DE7F5C}">
      <dgm:prSet/>
      <dgm:spPr/>
      <dgm:t>
        <a:bodyPr/>
        <a:lstStyle/>
        <a:p>
          <a:endParaRPr lang="nl-NL" b="0" i="0">
            <a:latin typeface="Calibri Light"/>
            <a:cs typeface="Calibri Light"/>
          </a:endParaRPr>
        </a:p>
      </dgm:t>
    </dgm:pt>
    <dgm:pt modelId="{1485382A-072A-A446-A99A-77A4A0CF33BC}" type="sibTrans" cxnId="{AF8DB517-58E7-C74E-B170-141A56DE7F5C}">
      <dgm:prSet/>
      <dgm:spPr/>
      <dgm:t>
        <a:bodyPr/>
        <a:lstStyle/>
        <a:p>
          <a:endParaRPr lang="nl-NL" b="0" i="0">
            <a:latin typeface="Calibri Light"/>
            <a:cs typeface="Calibri Light"/>
          </a:endParaRPr>
        </a:p>
      </dgm:t>
    </dgm:pt>
    <dgm:pt modelId="{A7E5D196-F3EF-D14B-B2F6-EAACF60962AF}">
      <dgm:prSet/>
      <dgm:spPr/>
      <dgm:t>
        <a:bodyPr/>
        <a:lstStyle/>
        <a:p>
          <a:pPr rtl="0"/>
          <a:r>
            <a:rPr lang="nl-NL" b="0" i="0" baseline="0" dirty="0">
              <a:latin typeface="Calibri Light"/>
              <a:cs typeface="Calibri Light"/>
            </a:rPr>
            <a:t>Wat heb je nodig,</a:t>
          </a:r>
          <a:endParaRPr lang="nl-NL" b="0" i="0" dirty="0">
            <a:latin typeface="Calibri Light"/>
            <a:cs typeface="Calibri Light"/>
          </a:endParaRPr>
        </a:p>
      </dgm:t>
    </dgm:pt>
    <dgm:pt modelId="{1B61EB73-1B30-0245-93B5-B84439A30521}" type="parTrans" cxnId="{857AA5E3-5F67-0E4C-84B6-20D2036A8F6C}">
      <dgm:prSet/>
      <dgm:spPr/>
      <dgm:t>
        <a:bodyPr/>
        <a:lstStyle/>
        <a:p>
          <a:endParaRPr lang="nl-NL" b="0" i="0">
            <a:latin typeface="Calibri Light"/>
            <a:cs typeface="Calibri Light"/>
          </a:endParaRPr>
        </a:p>
      </dgm:t>
    </dgm:pt>
    <dgm:pt modelId="{C62723E0-C439-CC4D-B248-76AFAA6C1D31}" type="sibTrans" cxnId="{857AA5E3-5F67-0E4C-84B6-20D2036A8F6C}">
      <dgm:prSet/>
      <dgm:spPr/>
      <dgm:t>
        <a:bodyPr/>
        <a:lstStyle/>
        <a:p>
          <a:endParaRPr lang="nl-NL" b="0" i="0">
            <a:latin typeface="Calibri Light"/>
            <a:cs typeface="Calibri Light"/>
          </a:endParaRPr>
        </a:p>
      </dgm:t>
    </dgm:pt>
    <dgm:pt modelId="{1C545781-08B1-1149-A110-EA03D913679E}">
      <dgm:prSet/>
      <dgm:spPr/>
      <dgm:t>
        <a:bodyPr/>
        <a:lstStyle/>
        <a:p>
          <a:pPr rtl="0"/>
          <a:r>
            <a:rPr lang="nl-NL" b="0" i="0" baseline="0">
              <a:latin typeface="Calibri Light"/>
              <a:cs typeface="Calibri Light"/>
            </a:rPr>
            <a:t>Werk met een “call-backlog”</a:t>
          </a:r>
          <a:endParaRPr lang="nl-NL" b="0" i="0">
            <a:latin typeface="Calibri Light"/>
            <a:cs typeface="Calibri Light"/>
          </a:endParaRPr>
        </a:p>
      </dgm:t>
    </dgm:pt>
    <dgm:pt modelId="{EA136200-04D0-A94A-846E-A41DDD11E126}" type="parTrans" cxnId="{310B12DD-668F-BD40-95ED-0C1FE2552793}">
      <dgm:prSet/>
      <dgm:spPr/>
      <dgm:t>
        <a:bodyPr/>
        <a:lstStyle/>
        <a:p>
          <a:endParaRPr lang="nl-NL" b="0" i="0">
            <a:latin typeface="Calibri Light"/>
            <a:cs typeface="Calibri Light"/>
          </a:endParaRPr>
        </a:p>
      </dgm:t>
    </dgm:pt>
    <dgm:pt modelId="{910098A8-E5C5-F044-90F4-3123B2AB06AF}" type="sibTrans" cxnId="{310B12DD-668F-BD40-95ED-0C1FE2552793}">
      <dgm:prSet/>
      <dgm:spPr/>
      <dgm:t>
        <a:bodyPr/>
        <a:lstStyle/>
        <a:p>
          <a:endParaRPr lang="nl-NL" b="0" i="0">
            <a:latin typeface="Calibri Light"/>
            <a:cs typeface="Calibri Light"/>
          </a:endParaRPr>
        </a:p>
      </dgm:t>
    </dgm:pt>
    <dgm:pt modelId="{ABCA32EF-CB80-2343-8F4A-52FC1A038565}">
      <dgm:prSet/>
      <dgm:spPr/>
      <dgm:t>
        <a:bodyPr/>
        <a:lstStyle/>
        <a:p>
          <a:pPr rtl="0"/>
          <a:r>
            <a:rPr lang="nl-NL" b="0" i="0" baseline="0" dirty="0" err="1">
              <a:latin typeface="Calibri Light"/>
              <a:cs typeface="Calibri Light"/>
            </a:rPr>
            <a:t>Kanban</a:t>
          </a:r>
          <a:endParaRPr lang="nl-NL" b="0" i="0" dirty="0">
            <a:latin typeface="Calibri Light"/>
            <a:cs typeface="Calibri Light"/>
          </a:endParaRPr>
        </a:p>
      </dgm:t>
    </dgm:pt>
    <dgm:pt modelId="{8E8083EA-3C40-124E-978E-9351F6A459EA}" type="parTrans" cxnId="{23C11AF2-4D96-F942-8587-15FAB31BA314}">
      <dgm:prSet/>
      <dgm:spPr/>
      <dgm:t>
        <a:bodyPr/>
        <a:lstStyle/>
        <a:p>
          <a:endParaRPr lang="nl-NL" b="0" i="0">
            <a:latin typeface="Calibri Light"/>
            <a:cs typeface="Calibri Light"/>
          </a:endParaRPr>
        </a:p>
      </dgm:t>
    </dgm:pt>
    <dgm:pt modelId="{BE190C4F-33EB-4945-AE18-E38495DAB3E2}" type="sibTrans" cxnId="{23C11AF2-4D96-F942-8587-15FAB31BA314}">
      <dgm:prSet/>
      <dgm:spPr/>
      <dgm:t>
        <a:bodyPr/>
        <a:lstStyle/>
        <a:p>
          <a:endParaRPr lang="nl-NL" b="0" i="0">
            <a:latin typeface="Calibri Light"/>
            <a:cs typeface="Calibri Light"/>
          </a:endParaRPr>
        </a:p>
      </dgm:t>
    </dgm:pt>
    <dgm:pt modelId="{CB78D7DA-BC4E-064E-8EE4-FC8EA73766A2}">
      <dgm:prSet/>
      <dgm:spPr/>
      <dgm:t>
        <a:bodyPr/>
        <a:lstStyle/>
        <a:p>
          <a:pPr rtl="0"/>
          <a:r>
            <a:rPr lang="nl-NL" b="0" i="0" baseline="0" dirty="0">
              <a:latin typeface="Calibri Light"/>
              <a:cs typeface="Calibri Light"/>
            </a:rPr>
            <a:t>Timeboxen</a:t>
          </a:r>
          <a:endParaRPr lang="nl-NL" b="0" i="0" dirty="0">
            <a:latin typeface="Calibri Light"/>
            <a:cs typeface="Calibri Light"/>
          </a:endParaRPr>
        </a:p>
      </dgm:t>
    </dgm:pt>
    <dgm:pt modelId="{27D2351F-0C01-9948-8A2B-3403D60D240C}" type="parTrans" cxnId="{D8D3EEE1-B6C8-ED4D-AB5A-CD66A5CCD9E6}">
      <dgm:prSet/>
      <dgm:spPr/>
      <dgm:t>
        <a:bodyPr/>
        <a:lstStyle/>
        <a:p>
          <a:endParaRPr lang="nl-NL" b="0" i="0">
            <a:latin typeface="Calibri Light"/>
            <a:cs typeface="Calibri Light"/>
          </a:endParaRPr>
        </a:p>
      </dgm:t>
    </dgm:pt>
    <dgm:pt modelId="{155EDCF8-6995-5542-9CCE-FD3C61C5271B}" type="sibTrans" cxnId="{D8D3EEE1-B6C8-ED4D-AB5A-CD66A5CCD9E6}">
      <dgm:prSet/>
      <dgm:spPr/>
      <dgm:t>
        <a:bodyPr/>
        <a:lstStyle/>
        <a:p>
          <a:endParaRPr lang="nl-NL" b="0" i="0">
            <a:latin typeface="Calibri Light"/>
            <a:cs typeface="Calibri Light"/>
          </a:endParaRPr>
        </a:p>
      </dgm:t>
    </dgm:pt>
    <dgm:pt modelId="{A14FB9A1-405D-5240-A543-2479C7581ECC}">
      <dgm:prSet/>
      <dgm:spPr/>
      <dgm:t>
        <a:bodyPr/>
        <a:lstStyle/>
        <a:p>
          <a:pPr rtl="0"/>
          <a:r>
            <a:rPr lang="nl-NL" b="0" i="0" baseline="0" dirty="0">
              <a:latin typeface="Calibri Light"/>
              <a:cs typeface="Calibri Light"/>
            </a:rPr>
            <a:t>Samenstelling teams	</a:t>
          </a:r>
          <a:endParaRPr lang="nl-NL" b="0" i="0" dirty="0">
            <a:latin typeface="Calibri Light"/>
            <a:cs typeface="Calibri Light"/>
          </a:endParaRPr>
        </a:p>
      </dgm:t>
    </dgm:pt>
    <dgm:pt modelId="{765A4432-C3FC-2542-B3E2-33DC07992F49}" type="parTrans" cxnId="{EFE636F3-7379-604B-8753-7B635A59AC22}">
      <dgm:prSet/>
      <dgm:spPr/>
      <dgm:t>
        <a:bodyPr/>
        <a:lstStyle/>
        <a:p>
          <a:endParaRPr lang="nl-NL" b="0" i="0">
            <a:latin typeface="Calibri Light"/>
            <a:cs typeface="Calibri Light"/>
          </a:endParaRPr>
        </a:p>
      </dgm:t>
    </dgm:pt>
    <dgm:pt modelId="{6E37CF83-7FAF-8147-89EE-0B15E83EC7C5}" type="sibTrans" cxnId="{EFE636F3-7379-604B-8753-7B635A59AC22}">
      <dgm:prSet/>
      <dgm:spPr/>
      <dgm:t>
        <a:bodyPr/>
        <a:lstStyle/>
        <a:p>
          <a:endParaRPr lang="nl-NL" b="0" i="0">
            <a:latin typeface="Calibri Light"/>
            <a:cs typeface="Calibri Light"/>
          </a:endParaRPr>
        </a:p>
      </dgm:t>
    </dgm:pt>
    <dgm:pt modelId="{67CA9D52-04FA-CE4A-B983-46E30E6B2091}">
      <dgm:prSet/>
      <dgm:spPr/>
      <dgm:t>
        <a:bodyPr/>
        <a:lstStyle/>
        <a:p>
          <a:pPr rtl="0"/>
          <a:r>
            <a:rPr lang="nl-NL" b="0" i="0" baseline="0" dirty="0">
              <a:latin typeface="Calibri Light"/>
              <a:cs typeface="Calibri Light"/>
            </a:rPr>
            <a:t>Wees pragmatisch</a:t>
          </a:r>
          <a:endParaRPr lang="nl-NL" b="0" i="0" dirty="0">
            <a:latin typeface="Calibri Light"/>
            <a:cs typeface="Calibri Light"/>
          </a:endParaRPr>
        </a:p>
      </dgm:t>
    </dgm:pt>
    <dgm:pt modelId="{ECA7D3ED-386F-1247-BECF-B3A1F88B4E36}" type="parTrans" cxnId="{52AB6BD4-A88F-1D47-A95F-BBFA87839949}">
      <dgm:prSet/>
      <dgm:spPr/>
      <dgm:t>
        <a:bodyPr/>
        <a:lstStyle/>
        <a:p>
          <a:endParaRPr lang="nl-NL" b="0" i="0">
            <a:latin typeface="Calibri Light"/>
            <a:cs typeface="Calibri Light"/>
          </a:endParaRPr>
        </a:p>
      </dgm:t>
    </dgm:pt>
    <dgm:pt modelId="{FAD43815-B47C-2545-9167-16AF48D16AEA}" type="sibTrans" cxnId="{52AB6BD4-A88F-1D47-A95F-BBFA87839949}">
      <dgm:prSet/>
      <dgm:spPr/>
      <dgm:t>
        <a:bodyPr/>
        <a:lstStyle/>
        <a:p>
          <a:endParaRPr lang="nl-NL" b="0" i="0">
            <a:latin typeface="Calibri Light"/>
            <a:cs typeface="Calibri Light"/>
          </a:endParaRPr>
        </a:p>
      </dgm:t>
    </dgm:pt>
    <dgm:pt modelId="{82D0A5EA-044B-C049-8D5E-CC58EFBD88EA}">
      <dgm:prSet/>
      <dgm:spPr/>
      <dgm:t>
        <a:bodyPr/>
        <a:lstStyle/>
        <a:p>
          <a:pPr rtl="0"/>
          <a:r>
            <a:rPr lang="nl-NL" b="0" i="0" baseline="0" dirty="0">
              <a:latin typeface="Calibri Light"/>
              <a:cs typeface="Calibri Light"/>
            </a:rPr>
            <a:t>Balans flexibiliteit /voorspelbaarheid</a:t>
          </a:r>
          <a:endParaRPr lang="nl-NL" b="0" i="0" dirty="0">
            <a:latin typeface="Calibri Light"/>
            <a:cs typeface="Calibri Light"/>
          </a:endParaRPr>
        </a:p>
      </dgm:t>
    </dgm:pt>
    <dgm:pt modelId="{E2DA6389-7692-5048-BDFC-3ECE49DAD5D9}" type="parTrans" cxnId="{E1849C16-ED42-4040-B583-DE3443257B21}">
      <dgm:prSet/>
      <dgm:spPr/>
      <dgm:t>
        <a:bodyPr/>
        <a:lstStyle/>
        <a:p>
          <a:endParaRPr lang="nl-NL" b="0" i="0">
            <a:latin typeface="Calibri Light"/>
            <a:cs typeface="Calibri Light"/>
          </a:endParaRPr>
        </a:p>
      </dgm:t>
    </dgm:pt>
    <dgm:pt modelId="{091BA828-EA0C-3345-99C3-A1F8D50809E5}" type="sibTrans" cxnId="{E1849C16-ED42-4040-B583-DE3443257B21}">
      <dgm:prSet/>
      <dgm:spPr/>
      <dgm:t>
        <a:bodyPr/>
        <a:lstStyle/>
        <a:p>
          <a:endParaRPr lang="nl-NL" b="0" i="0">
            <a:latin typeface="Calibri Light"/>
            <a:cs typeface="Calibri Light"/>
          </a:endParaRPr>
        </a:p>
      </dgm:t>
    </dgm:pt>
    <dgm:pt modelId="{94F60A15-B7D9-7640-A470-2D41A73BB7B9}">
      <dgm:prSet/>
      <dgm:spPr/>
      <dgm:t>
        <a:bodyPr/>
        <a:lstStyle/>
        <a:p>
          <a:pPr rtl="0"/>
          <a:r>
            <a:rPr lang="nl-NL" b="0" i="0" baseline="0" dirty="0">
              <a:latin typeface="Calibri Light"/>
              <a:cs typeface="Calibri Light"/>
            </a:rPr>
            <a:t>Continue verbetering</a:t>
          </a:r>
          <a:endParaRPr lang="nl-NL" b="0" i="0" dirty="0">
            <a:latin typeface="Calibri Light"/>
            <a:cs typeface="Calibri Light"/>
          </a:endParaRPr>
        </a:p>
      </dgm:t>
    </dgm:pt>
    <dgm:pt modelId="{DFE2E0B6-EB5C-F248-B40D-42B37946BEE3}" type="parTrans" cxnId="{A8BA8AC1-3096-6446-BC4D-6E4C62A562AC}">
      <dgm:prSet/>
      <dgm:spPr/>
      <dgm:t>
        <a:bodyPr/>
        <a:lstStyle/>
        <a:p>
          <a:endParaRPr lang="nl-NL" b="0" i="0">
            <a:latin typeface="Calibri Light"/>
            <a:cs typeface="Calibri Light"/>
          </a:endParaRPr>
        </a:p>
      </dgm:t>
    </dgm:pt>
    <dgm:pt modelId="{615E3343-CD4A-3340-9C46-DF90322B5D88}" type="sibTrans" cxnId="{A8BA8AC1-3096-6446-BC4D-6E4C62A562AC}">
      <dgm:prSet/>
      <dgm:spPr/>
      <dgm:t>
        <a:bodyPr/>
        <a:lstStyle/>
        <a:p>
          <a:endParaRPr lang="nl-NL" b="0" i="0">
            <a:latin typeface="Calibri Light"/>
            <a:cs typeface="Calibri Light"/>
          </a:endParaRPr>
        </a:p>
      </dgm:t>
    </dgm:pt>
    <dgm:pt modelId="{8DB9ADA0-53A3-BC45-B8BF-BE1CC2B39ED2}">
      <dgm:prSet/>
      <dgm:spPr/>
      <dgm:t>
        <a:bodyPr/>
        <a:lstStyle/>
        <a:p>
          <a:pPr rtl="0"/>
          <a:r>
            <a:rPr lang="nl-NL" b="0" i="0" dirty="0">
              <a:latin typeface="Calibri Light"/>
              <a:cs typeface="Calibri Light"/>
            </a:rPr>
            <a:t>Wat houd je tegen?</a:t>
          </a:r>
        </a:p>
      </dgm:t>
    </dgm:pt>
    <dgm:pt modelId="{FADEB4D1-3DD4-D440-B0C8-888CC2464F54}" type="parTrans" cxnId="{F51A515C-94D8-2041-A053-F4BBF2EC1372}">
      <dgm:prSet/>
      <dgm:spPr/>
      <dgm:t>
        <a:bodyPr/>
        <a:lstStyle/>
        <a:p>
          <a:endParaRPr lang="nl-NL" b="0" i="0">
            <a:latin typeface="Calibri Light"/>
            <a:cs typeface="Calibri Light"/>
          </a:endParaRPr>
        </a:p>
      </dgm:t>
    </dgm:pt>
    <dgm:pt modelId="{39F88899-DBE8-0C47-9937-EC540E5D8C6C}" type="sibTrans" cxnId="{F51A515C-94D8-2041-A053-F4BBF2EC1372}">
      <dgm:prSet/>
      <dgm:spPr/>
      <dgm:t>
        <a:bodyPr/>
        <a:lstStyle/>
        <a:p>
          <a:endParaRPr lang="nl-NL" b="0" i="0">
            <a:latin typeface="Calibri Light"/>
            <a:cs typeface="Calibri Light"/>
          </a:endParaRPr>
        </a:p>
      </dgm:t>
    </dgm:pt>
    <dgm:pt modelId="{72EB65AF-319F-4B41-AB2A-7B5B0EF7BB22}">
      <dgm:prSet/>
      <dgm:spPr/>
      <dgm:t>
        <a:bodyPr/>
        <a:lstStyle/>
        <a:p>
          <a:pPr rtl="0"/>
          <a:r>
            <a:rPr lang="nl-NL" b="0" i="0" dirty="0" err="1">
              <a:latin typeface="Calibri Light"/>
              <a:cs typeface="Calibri Light"/>
            </a:rPr>
            <a:t>Need</a:t>
          </a:r>
          <a:r>
            <a:rPr lang="nl-NL" b="0" i="0" dirty="0">
              <a:latin typeface="Calibri Light"/>
              <a:cs typeface="Calibri Light"/>
            </a:rPr>
            <a:t> </a:t>
          </a:r>
          <a:r>
            <a:rPr lang="nl-NL" b="0" i="0" dirty="0" err="1">
              <a:latin typeface="Calibri Light"/>
              <a:cs typeface="Calibri Light"/>
            </a:rPr>
            <a:t>vs</a:t>
          </a:r>
          <a:r>
            <a:rPr lang="nl-NL" b="0" i="0" dirty="0">
              <a:latin typeface="Calibri Light"/>
              <a:cs typeface="Calibri Light"/>
            </a:rPr>
            <a:t> Value</a:t>
          </a:r>
        </a:p>
      </dgm:t>
    </dgm:pt>
    <dgm:pt modelId="{2610CBCC-86BB-1240-848A-5337B1BCB155}" type="parTrans" cxnId="{17B281E7-0AF2-C240-B50B-6E05706D2F0F}">
      <dgm:prSet/>
      <dgm:spPr/>
      <dgm:t>
        <a:bodyPr/>
        <a:lstStyle/>
        <a:p>
          <a:endParaRPr lang="nl-NL" b="0" i="0">
            <a:latin typeface="Calibri Light"/>
            <a:cs typeface="Calibri Light"/>
          </a:endParaRPr>
        </a:p>
      </dgm:t>
    </dgm:pt>
    <dgm:pt modelId="{76632ED0-7FAD-3348-ABE0-F466F6EC5CD0}" type="sibTrans" cxnId="{17B281E7-0AF2-C240-B50B-6E05706D2F0F}">
      <dgm:prSet/>
      <dgm:spPr/>
      <dgm:t>
        <a:bodyPr/>
        <a:lstStyle/>
        <a:p>
          <a:endParaRPr lang="nl-NL" b="0" i="0">
            <a:latin typeface="Calibri Light"/>
            <a:cs typeface="Calibri Light"/>
          </a:endParaRPr>
        </a:p>
      </dgm:t>
    </dgm:pt>
    <dgm:pt modelId="{6BEB5279-1C45-A24E-AD42-9826B416E1B0}">
      <dgm:prSet/>
      <dgm:spPr/>
      <dgm:t>
        <a:bodyPr/>
        <a:lstStyle/>
        <a:p>
          <a:pPr rtl="0"/>
          <a:r>
            <a:rPr lang="nl-NL" b="0" i="0" dirty="0">
              <a:latin typeface="Calibri Light"/>
              <a:cs typeface="Calibri Light"/>
            </a:rPr>
            <a:t>Overzichtelijk voor iedereen</a:t>
          </a:r>
        </a:p>
      </dgm:t>
    </dgm:pt>
    <dgm:pt modelId="{84442502-CC7E-E246-8A49-805D8EBC27F3}" type="parTrans" cxnId="{888C3206-7766-3741-BFD5-7630514470F1}">
      <dgm:prSet/>
      <dgm:spPr/>
      <dgm:t>
        <a:bodyPr/>
        <a:lstStyle/>
        <a:p>
          <a:endParaRPr lang="nl-NL" b="0" i="0">
            <a:latin typeface="Calibri Light"/>
            <a:cs typeface="Calibri Light"/>
          </a:endParaRPr>
        </a:p>
      </dgm:t>
    </dgm:pt>
    <dgm:pt modelId="{6D54507C-41E9-0F40-9286-9C5F3ADCE16D}" type="sibTrans" cxnId="{888C3206-7766-3741-BFD5-7630514470F1}">
      <dgm:prSet/>
      <dgm:spPr/>
      <dgm:t>
        <a:bodyPr/>
        <a:lstStyle/>
        <a:p>
          <a:endParaRPr lang="nl-NL" b="0" i="0">
            <a:latin typeface="Calibri Light"/>
            <a:cs typeface="Calibri Light"/>
          </a:endParaRPr>
        </a:p>
      </dgm:t>
    </dgm:pt>
    <dgm:pt modelId="{36C3B5FC-D716-3D49-970D-7C6EF5C4985C}">
      <dgm:prSet/>
      <dgm:spPr/>
      <dgm:t>
        <a:bodyPr/>
        <a:lstStyle/>
        <a:p>
          <a:pPr rtl="0"/>
          <a:r>
            <a:rPr lang="nl-NL" b="0" i="0" dirty="0">
              <a:latin typeface="Calibri Light"/>
              <a:cs typeface="Calibri Light"/>
            </a:rPr>
            <a:t>Het beste is de vijand van het goede</a:t>
          </a:r>
        </a:p>
      </dgm:t>
    </dgm:pt>
    <dgm:pt modelId="{E3BCA1F8-E91B-0547-850D-76141A6238CF}" type="parTrans" cxnId="{FDBA184D-370F-3045-862A-EDB45948846C}">
      <dgm:prSet/>
      <dgm:spPr/>
      <dgm:t>
        <a:bodyPr/>
        <a:lstStyle/>
        <a:p>
          <a:endParaRPr lang="nl-NL" b="0" i="0">
            <a:latin typeface="Calibri Light"/>
            <a:cs typeface="Calibri Light"/>
          </a:endParaRPr>
        </a:p>
      </dgm:t>
    </dgm:pt>
    <dgm:pt modelId="{555515AA-D420-B249-8514-A78EF6B0B532}" type="sibTrans" cxnId="{FDBA184D-370F-3045-862A-EDB45948846C}">
      <dgm:prSet/>
      <dgm:spPr/>
      <dgm:t>
        <a:bodyPr/>
        <a:lstStyle/>
        <a:p>
          <a:endParaRPr lang="nl-NL" b="0" i="0">
            <a:latin typeface="Calibri Light"/>
            <a:cs typeface="Calibri Light"/>
          </a:endParaRPr>
        </a:p>
      </dgm:t>
    </dgm:pt>
    <dgm:pt modelId="{5C32E853-3A83-F142-9B87-7155E916D2D9}">
      <dgm:prSet/>
      <dgm:spPr/>
      <dgm:t>
        <a:bodyPr/>
        <a:lstStyle/>
        <a:p>
          <a:pPr rtl="0"/>
          <a:r>
            <a:rPr lang="nl-NL" b="0" i="0" dirty="0">
              <a:latin typeface="Calibri Light"/>
              <a:cs typeface="Calibri Light"/>
            </a:rPr>
            <a:t>Alle ‘Capabilities’ aanwezig?</a:t>
          </a:r>
        </a:p>
      </dgm:t>
    </dgm:pt>
    <dgm:pt modelId="{BDA5675E-2E6D-124A-9D43-35763155303A}" type="sibTrans" cxnId="{6FEEA50C-9927-1249-8861-91B9B8D03465}">
      <dgm:prSet/>
      <dgm:spPr/>
      <dgm:t>
        <a:bodyPr/>
        <a:lstStyle/>
        <a:p>
          <a:endParaRPr lang="nl-NL"/>
        </a:p>
      </dgm:t>
    </dgm:pt>
    <dgm:pt modelId="{D5055B24-646D-BE45-9C4B-833B3EF7ADCF}" type="parTrans" cxnId="{6FEEA50C-9927-1249-8861-91B9B8D03465}">
      <dgm:prSet/>
      <dgm:spPr/>
      <dgm:t>
        <a:bodyPr/>
        <a:lstStyle/>
        <a:p>
          <a:endParaRPr lang="nl-NL"/>
        </a:p>
      </dgm:t>
    </dgm:pt>
    <dgm:pt modelId="{D9401994-4C58-E847-B664-CEE55CD02E50}">
      <dgm:prSet/>
      <dgm:spPr/>
      <dgm:t>
        <a:bodyPr/>
        <a:lstStyle/>
        <a:p>
          <a:pPr rtl="0"/>
          <a:r>
            <a:rPr lang="nl-NL" b="0" i="0" baseline="0" dirty="0">
              <a:latin typeface="Calibri Light"/>
              <a:cs typeface="Calibri Light"/>
            </a:rPr>
            <a:t>ook van BIM</a:t>
          </a:r>
          <a:endParaRPr lang="nl-NL" b="0" i="0" dirty="0">
            <a:latin typeface="Calibri Light"/>
            <a:cs typeface="Calibri Light"/>
          </a:endParaRPr>
        </a:p>
      </dgm:t>
    </dgm:pt>
    <dgm:pt modelId="{05566F17-8D24-1D4E-BD1C-85DE48D94A72}" type="parTrans" cxnId="{177D8E8B-FBB1-BF42-AD15-CCC6A2B34EA1}">
      <dgm:prSet/>
      <dgm:spPr/>
      <dgm:t>
        <a:bodyPr/>
        <a:lstStyle/>
        <a:p>
          <a:endParaRPr lang="nl-NL"/>
        </a:p>
      </dgm:t>
    </dgm:pt>
    <dgm:pt modelId="{5A9881F9-5BBA-A041-98C8-6069676D5354}" type="sibTrans" cxnId="{177D8E8B-FBB1-BF42-AD15-CCC6A2B34EA1}">
      <dgm:prSet/>
      <dgm:spPr/>
      <dgm:t>
        <a:bodyPr/>
        <a:lstStyle/>
        <a:p>
          <a:endParaRPr lang="nl-NL"/>
        </a:p>
      </dgm:t>
    </dgm:pt>
    <dgm:pt modelId="{FB805E52-2D71-484B-A4FF-3759E44CE24E}" type="pres">
      <dgm:prSet presAssocID="{0C25F2EB-854C-9D45-ADA5-9DA4A52CF365}" presName="diagram" presStyleCnt="0">
        <dgm:presLayoutVars>
          <dgm:dir/>
          <dgm:resizeHandles val="exact"/>
        </dgm:presLayoutVars>
      </dgm:prSet>
      <dgm:spPr/>
    </dgm:pt>
    <dgm:pt modelId="{98D492CB-AAD9-BF4D-864E-60E2537F286A}" type="pres">
      <dgm:prSet presAssocID="{000336AB-1C65-4743-8F7F-45AAE4F96C65}" presName="node" presStyleLbl="node1" presStyleIdx="0" presStyleCnt="6">
        <dgm:presLayoutVars>
          <dgm:bulletEnabled val="1"/>
        </dgm:presLayoutVars>
      </dgm:prSet>
      <dgm:spPr/>
    </dgm:pt>
    <dgm:pt modelId="{AAA6404F-364A-B140-A235-AB33A2C1D1E1}" type="pres">
      <dgm:prSet presAssocID="{837ED13D-72FB-2546-8F9F-489CE9BD7B70}" presName="sibTrans" presStyleCnt="0"/>
      <dgm:spPr/>
    </dgm:pt>
    <dgm:pt modelId="{6B38D136-8138-0E4B-9BF1-69A8FDEA6B26}" type="pres">
      <dgm:prSet presAssocID="{1C545781-08B1-1149-A110-EA03D913679E}" presName="node" presStyleLbl="node1" presStyleIdx="1" presStyleCnt="6">
        <dgm:presLayoutVars>
          <dgm:bulletEnabled val="1"/>
        </dgm:presLayoutVars>
      </dgm:prSet>
      <dgm:spPr/>
    </dgm:pt>
    <dgm:pt modelId="{C012FE0A-2211-4F42-BC79-6322626218A2}" type="pres">
      <dgm:prSet presAssocID="{910098A8-E5C5-F044-90F4-3123B2AB06AF}" presName="sibTrans" presStyleCnt="0"/>
      <dgm:spPr/>
    </dgm:pt>
    <dgm:pt modelId="{DAEC3E00-F9BE-FA47-9082-AEC74C7B8736}" type="pres">
      <dgm:prSet presAssocID="{CB78D7DA-BC4E-064E-8EE4-FC8EA73766A2}" presName="node" presStyleLbl="node1" presStyleIdx="2" presStyleCnt="6">
        <dgm:presLayoutVars>
          <dgm:bulletEnabled val="1"/>
        </dgm:presLayoutVars>
      </dgm:prSet>
      <dgm:spPr/>
    </dgm:pt>
    <dgm:pt modelId="{A49DDB8C-E249-4344-9E94-D24B03D98F99}" type="pres">
      <dgm:prSet presAssocID="{155EDCF8-6995-5542-9CCE-FD3C61C5271B}" presName="sibTrans" presStyleCnt="0"/>
      <dgm:spPr/>
    </dgm:pt>
    <dgm:pt modelId="{B8755578-1911-E547-802A-178A50FE366B}" type="pres">
      <dgm:prSet presAssocID="{A14FB9A1-405D-5240-A543-2479C7581ECC}" presName="node" presStyleLbl="node1" presStyleIdx="3" presStyleCnt="6">
        <dgm:presLayoutVars>
          <dgm:bulletEnabled val="1"/>
        </dgm:presLayoutVars>
      </dgm:prSet>
      <dgm:spPr/>
    </dgm:pt>
    <dgm:pt modelId="{542A1995-3867-9B49-B090-A55BD01AD684}" type="pres">
      <dgm:prSet presAssocID="{6E37CF83-7FAF-8147-89EE-0B15E83EC7C5}" presName="sibTrans" presStyleCnt="0"/>
      <dgm:spPr/>
    </dgm:pt>
    <dgm:pt modelId="{F7727222-C653-C84F-8E10-3271675E5D6C}" type="pres">
      <dgm:prSet presAssocID="{67CA9D52-04FA-CE4A-B983-46E30E6B2091}" presName="node" presStyleLbl="node1" presStyleIdx="4" presStyleCnt="6">
        <dgm:presLayoutVars>
          <dgm:bulletEnabled val="1"/>
        </dgm:presLayoutVars>
      </dgm:prSet>
      <dgm:spPr/>
    </dgm:pt>
    <dgm:pt modelId="{12090EEC-0160-C445-9640-3EA5E9572ADF}" type="pres">
      <dgm:prSet presAssocID="{FAD43815-B47C-2545-9167-16AF48D16AEA}" presName="sibTrans" presStyleCnt="0"/>
      <dgm:spPr/>
    </dgm:pt>
    <dgm:pt modelId="{D2FE62E5-B332-5F4A-B89C-B1DA501F87DF}" type="pres">
      <dgm:prSet presAssocID="{94F60A15-B7D9-7640-A470-2D41A73BB7B9}" presName="node" presStyleLbl="node1" presStyleIdx="5" presStyleCnt="6">
        <dgm:presLayoutVars>
          <dgm:bulletEnabled val="1"/>
        </dgm:presLayoutVars>
      </dgm:prSet>
      <dgm:spPr/>
    </dgm:pt>
  </dgm:ptLst>
  <dgm:cxnLst>
    <dgm:cxn modelId="{4C4BAF01-9808-AF40-9F4A-4A49ED34FAA6}" type="presOf" srcId="{67CA9D52-04FA-CE4A-B983-46E30E6B2091}" destId="{F7727222-C653-C84F-8E10-3271675E5D6C}" srcOrd="0" destOrd="0" presId="urn:microsoft.com/office/officeart/2005/8/layout/default"/>
    <dgm:cxn modelId="{888C3206-7766-3741-BFD5-7630514470F1}" srcId="{1C545781-08B1-1149-A110-EA03D913679E}" destId="{6BEB5279-1C45-A24E-AD42-9826B416E1B0}" srcOrd="1" destOrd="0" parTransId="{84442502-CC7E-E246-8A49-805D8EBC27F3}" sibTransId="{6D54507C-41E9-0F40-9286-9C5F3ADCE16D}"/>
    <dgm:cxn modelId="{77FE2C0A-2F53-9740-8085-5626C981CE7E}" type="presOf" srcId="{A7E5D196-F3EF-D14B-B2F6-EAACF60962AF}" destId="{98D492CB-AAD9-BF4D-864E-60E2537F286A}" srcOrd="0" destOrd="2" presId="urn:microsoft.com/office/officeart/2005/8/layout/default"/>
    <dgm:cxn modelId="{6FEEA50C-9927-1249-8861-91B9B8D03465}" srcId="{A14FB9A1-405D-5240-A543-2479C7581ECC}" destId="{5C32E853-3A83-F142-9B87-7155E916D2D9}" srcOrd="0" destOrd="0" parTransId="{D5055B24-646D-BE45-9C4B-833B3EF7ADCF}" sibTransId="{BDA5675E-2E6D-124A-9D43-35763155303A}"/>
    <dgm:cxn modelId="{E1849C16-ED42-4040-B583-DE3443257B21}" srcId="{67CA9D52-04FA-CE4A-B983-46E30E6B2091}" destId="{82D0A5EA-044B-C049-8D5E-CC58EFBD88EA}" srcOrd="0" destOrd="0" parTransId="{E2DA6389-7692-5048-BDFC-3ECE49DAD5D9}" sibTransId="{091BA828-EA0C-3345-99C3-A1F8D50809E5}"/>
    <dgm:cxn modelId="{AF8DB517-58E7-C74E-B170-141A56DE7F5C}" srcId="{000336AB-1C65-4743-8F7F-45AAE4F96C65}" destId="{0521F41F-0E1C-2046-BF3F-482BE338FA38}" srcOrd="0" destOrd="0" parTransId="{2D3DD1E0-D052-204C-BEE6-5F324E832FB4}" sibTransId="{1485382A-072A-A446-A99A-77A4A0CF33BC}"/>
    <dgm:cxn modelId="{DDCA5823-09F6-2E4F-A258-FF5E05D33BA6}" type="presOf" srcId="{1C545781-08B1-1149-A110-EA03D913679E}" destId="{6B38D136-8138-0E4B-9BF1-69A8FDEA6B26}" srcOrd="0" destOrd="0" presId="urn:microsoft.com/office/officeart/2005/8/layout/default"/>
    <dgm:cxn modelId="{8E62E733-F1CD-9C45-95FA-F3751B76C9D3}" type="presOf" srcId="{5C32E853-3A83-F142-9B87-7155E916D2D9}" destId="{B8755578-1911-E547-802A-178A50FE366B}" srcOrd="0" destOrd="1" presId="urn:microsoft.com/office/officeart/2005/8/layout/default"/>
    <dgm:cxn modelId="{F51A515C-94D8-2041-A053-F4BBF2EC1372}" srcId="{000336AB-1C65-4743-8F7F-45AAE4F96C65}" destId="{8DB9ADA0-53A3-BC45-B8BF-BE1CC2B39ED2}" srcOrd="2" destOrd="0" parTransId="{FADEB4D1-3DD4-D440-B0C8-888CC2464F54}" sibTransId="{39F88899-DBE8-0C47-9937-EC540E5D8C6C}"/>
    <dgm:cxn modelId="{1938265D-2EE0-FB40-99BF-72BBD8DA73BA}" type="presOf" srcId="{ABCA32EF-CB80-2343-8F4A-52FC1A038565}" destId="{6B38D136-8138-0E4B-9BF1-69A8FDEA6B26}" srcOrd="0" destOrd="1" presId="urn:microsoft.com/office/officeart/2005/8/layout/default"/>
    <dgm:cxn modelId="{AC0F9E61-4DEB-6740-BD1A-D555AA0F009C}" type="presOf" srcId="{94F60A15-B7D9-7640-A470-2D41A73BB7B9}" destId="{D2FE62E5-B332-5F4A-B89C-B1DA501F87DF}" srcOrd="0" destOrd="0" presId="urn:microsoft.com/office/officeart/2005/8/layout/default"/>
    <dgm:cxn modelId="{F29C5A48-E4D7-DD44-8455-EC0475DADA88}" type="presOf" srcId="{D9401994-4C58-E847-B664-CEE55CD02E50}" destId="{D2FE62E5-B332-5F4A-B89C-B1DA501F87DF}" srcOrd="0" destOrd="1" presId="urn:microsoft.com/office/officeart/2005/8/layout/default"/>
    <dgm:cxn modelId="{466A2E49-75C7-674E-A399-CAC5A1D362D7}" type="presOf" srcId="{82D0A5EA-044B-C049-8D5E-CC58EFBD88EA}" destId="{F7727222-C653-C84F-8E10-3271675E5D6C}" srcOrd="0" destOrd="1" presId="urn:microsoft.com/office/officeart/2005/8/layout/default"/>
    <dgm:cxn modelId="{FDBA184D-370F-3045-862A-EDB45948846C}" srcId="{CB78D7DA-BC4E-064E-8EE4-FC8EA73766A2}" destId="{36C3B5FC-D716-3D49-970D-7C6EF5C4985C}" srcOrd="0" destOrd="0" parTransId="{E3BCA1F8-E91B-0547-850D-76141A6238CF}" sibTransId="{555515AA-D420-B249-8514-A78EF6B0B532}"/>
    <dgm:cxn modelId="{4DDC6E74-9317-DC40-9499-1C6B24C9CCB4}" type="presOf" srcId="{CB78D7DA-BC4E-064E-8EE4-FC8EA73766A2}" destId="{DAEC3E00-F9BE-FA47-9082-AEC74C7B8736}" srcOrd="0" destOrd="0" presId="urn:microsoft.com/office/officeart/2005/8/layout/default"/>
    <dgm:cxn modelId="{79652C78-9025-FC4F-8227-787678986DA8}" type="presOf" srcId="{8DB9ADA0-53A3-BC45-B8BF-BE1CC2B39ED2}" destId="{98D492CB-AAD9-BF4D-864E-60E2537F286A}" srcOrd="0" destOrd="3" presId="urn:microsoft.com/office/officeart/2005/8/layout/default"/>
    <dgm:cxn modelId="{177D8E8B-FBB1-BF42-AD15-CCC6A2B34EA1}" srcId="{94F60A15-B7D9-7640-A470-2D41A73BB7B9}" destId="{D9401994-4C58-E847-B664-CEE55CD02E50}" srcOrd="0" destOrd="0" parTransId="{05566F17-8D24-1D4E-BD1C-85DE48D94A72}" sibTransId="{5A9881F9-5BBA-A041-98C8-6069676D5354}"/>
    <dgm:cxn modelId="{A33526A5-22D6-384F-A582-CF53D67A82BD}" srcId="{0C25F2EB-854C-9D45-ADA5-9DA4A52CF365}" destId="{000336AB-1C65-4743-8F7F-45AAE4F96C65}" srcOrd="0" destOrd="0" parTransId="{B9FD5356-9E71-504A-A8B0-386C5315DF4E}" sibTransId="{837ED13D-72FB-2546-8F9F-489CE9BD7B70}"/>
    <dgm:cxn modelId="{7F0630BD-D2E4-E743-AA9D-DA7446705D92}" type="presOf" srcId="{0C25F2EB-854C-9D45-ADA5-9DA4A52CF365}" destId="{FB805E52-2D71-484B-A4FF-3759E44CE24E}" srcOrd="0" destOrd="0" presId="urn:microsoft.com/office/officeart/2005/8/layout/default"/>
    <dgm:cxn modelId="{A8BA8AC1-3096-6446-BC4D-6E4C62A562AC}" srcId="{0C25F2EB-854C-9D45-ADA5-9DA4A52CF365}" destId="{94F60A15-B7D9-7640-A470-2D41A73BB7B9}" srcOrd="5" destOrd="0" parTransId="{DFE2E0B6-EB5C-F248-B40D-42B37946BEE3}" sibTransId="{615E3343-CD4A-3340-9C46-DF90322B5D88}"/>
    <dgm:cxn modelId="{32D23AC8-E1F8-DF48-BB37-739768E7D162}" type="presOf" srcId="{000336AB-1C65-4743-8F7F-45AAE4F96C65}" destId="{98D492CB-AAD9-BF4D-864E-60E2537F286A}" srcOrd="0" destOrd="0" presId="urn:microsoft.com/office/officeart/2005/8/layout/default"/>
    <dgm:cxn modelId="{8277A5CB-E997-E046-A8FA-0A00B3130467}" type="presOf" srcId="{36C3B5FC-D716-3D49-970D-7C6EF5C4985C}" destId="{DAEC3E00-F9BE-FA47-9082-AEC74C7B8736}" srcOrd="0" destOrd="1" presId="urn:microsoft.com/office/officeart/2005/8/layout/default"/>
    <dgm:cxn modelId="{52AB6BD4-A88F-1D47-A95F-BBFA87839949}" srcId="{0C25F2EB-854C-9D45-ADA5-9DA4A52CF365}" destId="{67CA9D52-04FA-CE4A-B983-46E30E6B2091}" srcOrd="4" destOrd="0" parTransId="{ECA7D3ED-386F-1247-BECF-B3A1F88B4E36}" sibTransId="{FAD43815-B47C-2545-9167-16AF48D16AEA}"/>
    <dgm:cxn modelId="{8AC03EDC-C36C-9F4C-878F-1A305B0BA440}" type="presOf" srcId="{A14FB9A1-405D-5240-A543-2479C7581ECC}" destId="{B8755578-1911-E547-802A-178A50FE366B}" srcOrd="0" destOrd="0" presId="urn:microsoft.com/office/officeart/2005/8/layout/default"/>
    <dgm:cxn modelId="{310B12DD-668F-BD40-95ED-0C1FE2552793}" srcId="{0C25F2EB-854C-9D45-ADA5-9DA4A52CF365}" destId="{1C545781-08B1-1149-A110-EA03D913679E}" srcOrd="1" destOrd="0" parTransId="{EA136200-04D0-A94A-846E-A41DDD11E126}" sibTransId="{910098A8-E5C5-F044-90F4-3123B2AB06AF}"/>
    <dgm:cxn modelId="{D8D3EEE1-B6C8-ED4D-AB5A-CD66A5CCD9E6}" srcId="{0C25F2EB-854C-9D45-ADA5-9DA4A52CF365}" destId="{CB78D7DA-BC4E-064E-8EE4-FC8EA73766A2}" srcOrd="2" destOrd="0" parTransId="{27D2351F-0C01-9948-8A2B-3403D60D240C}" sibTransId="{155EDCF8-6995-5542-9CCE-FD3C61C5271B}"/>
    <dgm:cxn modelId="{857AA5E3-5F67-0E4C-84B6-20D2036A8F6C}" srcId="{000336AB-1C65-4743-8F7F-45AAE4F96C65}" destId="{A7E5D196-F3EF-D14B-B2F6-EAACF60962AF}" srcOrd="1" destOrd="0" parTransId="{1B61EB73-1B30-0245-93B5-B84439A30521}" sibTransId="{C62723E0-C439-CC4D-B248-76AFAA6C1D31}"/>
    <dgm:cxn modelId="{17B281E7-0AF2-C240-B50B-6E05706D2F0F}" srcId="{67CA9D52-04FA-CE4A-B983-46E30E6B2091}" destId="{72EB65AF-319F-4B41-AB2A-7B5B0EF7BB22}" srcOrd="1" destOrd="0" parTransId="{2610CBCC-86BB-1240-848A-5337B1BCB155}" sibTransId="{76632ED0-7FAD-3348-ABE0-F466F6EC5CD0}"/>
    <dgm:cxn modelId="{473576EC-79AF-2D44-89B1-7E4B27FAE060}" type="presOf" srcId="{0521F41F-0E1C-2046-BF3F-482BE338FA38}" destId="{98D492CB-AAD9-BF4D-864E-60E2537F286A}" srcOrd="0" destOrd="1" presId="urn:microsoft.com/office/officeart/2005/8/layout/default"/>
    <dgm:cxn modelId="{A1653BF1-FEEB-DB47-AA34-5EE9C5177032}" type="presOf" srcId="{72EB65AF-319F-4B41-AB2A-7B5B0EF7BB22}" destId="{F7727222-C653-C84F-8E10-3271675E5D6C}" srcOrd="0" destOrd="2" presId="urn:microsoft.com/office/officeart/2005/8/layout/default"/>
    <dgm:cxn modelId="{23C11AF2-4D96-F942-8587-15FAB31BA314}" srcId="{1C545781-08B1-1149-A110-EA03D913679E}" destId="{ABCA32EF-CB80-2343-8F4A-52FC1A038565}" srcOrd="0" destOrd="0" parTransId="{8E8083EA-3C40-124E-978E-9351F6A459EA}" sibTransId="{BE190C4F-33EB-4945-AE18-E38495DAB3E2}"/>
    <dgm:cxn modelId="{EFE636F3-7379-604B-8753-7B635A59AC22}" srcId="{0C25F2EB-854C-9D45-ADA5-9DA4A52CF365}" destId="{A14FB9A1-405D-5240-A543-2479C7581ECC}" srcOrd="3" destOrd="0" parTransId="{765A4432-C3FC-2542-B3E2-33DC07992F49}" sibTransId="{6E37CF83-7FAF-8147-89EE-0B15E83EC7C5}"/>
    <dgm:cxn modelId="{2464E4FA-8359-BD41-8C2C-81EC7AF1BCC0}" type="presOf" srcId="{6BEB5279-1C45-A24E-AD42-9826B416E1B0}" destId="{6B38D136-8138-0E4B-9BF1-69A8FDEA6B26}" srcOrd="0" destOrd="2" presId="urn:microsoft.com/office/officeart/2005/8/layout/default"/>
    <dgm:cxn modelId="{FF6D56D1-2CB3-864F-8252-2F22DC4475DA}" type="presParOf" srcId="{FB805E52-2D71-484B-A4FF-3759E44CE24E}" destId="{98D492CB-AAD9-BF4D-864E-60E2537F286A}" srcOrd="0" destOrd="0" presId="urn:microsoft.com/office/officeart/2005/8/layout/default"/>
    <dgm:cxn modelId="{50F63AAA-B77F-7F45-8414-5BBA4EE05151}" type="presParOf" srcId="{FB805E52-2D71-484B-A4FF-3759E44CE24E}" destId="{AAA6404F-364A-B140-A235-AB33A2C1D1E1}" srcOrd="1" destOrd="0" presId="urn:microsoft.com/office/officeart/2005/8/layout/default"/>
    <dgm:cxn modelId="{0F2AF9C5-7861-AF47-881F-9F3A3204FE23}" type="presParOf" srcId="{FB805E52-2D71-484B-A4FF-3759E44CE24E}" destId="{6B38D136-8138-0E4B-9BF1-69A8FDEA6B26}" srcOrd="2" destOrd="0" presId="urn:microsoft.com/office/officeart/2005/8/layout/default"/>
    <dgm:cxn modelId="{240702AE-7D9D-D84F-BFC7-5E7483096ADD}" type="presParOf" srcId="{FB805E52-2D71-484B-A4FF-3759E44CE24E}" destId="{C012FE0A-2211-4F42-BC79-6322626218A2}" srcOrd="3" destOrd="0" presId="urn:microsoft.com/office/officeart/2005/8/layout/default"/>
    <dgm:cxn modelId="{5900F20B-9817-EA4C-A063-BB5CB1683232}" type="presParOf" srcId="{FB805E52-2D71-484B-A4FF-3759E44CE24E}" destId="{DAEC3E00-F9BE-FA47-9082-AEC74C7B8736}" srcOrd="4" destOrd="0" presId="urn:microsoft.com/office/officeart/2005/8/layout/default"/>
    <dgm:cxn modelId="{30ED2EE6-3752-574D-9169-EED439F4E8C4}" type="presParOf" srcId="{FB805E52-2D71-484B-A4FF-3759E44CE24E}" destId="{A49DDB8C-E249-4344-9E94-D24B03D98F99}" srcOrd="5" destOrd="0" presId="urn:microsoft.com/office/officeart/2005/8/layout/default"/>
    <dgm:cxn modelId="{FBCAACA8-F186-DB4E-AEA0-61D18AC1581A}" type="presParOf" srcId="{FB805E52-2D71-484B-A4FF-3759E44CE24E}" destId="{B8755578-1911-E547-802A-178A50FE366B}" srcOrd="6" destOrd="0" presId="urn:microsoft.com/office/officeart/2005/8/layout/default"/>
    <dgm:cxn modelId="{85DC41E7-18E3-8A4F-9320-0B91D951FBEC}" type="presParOf" srcId="{FB805E52-2D71-484B-A4FF-3759E44CE24E}" destId="{542A1995-3867-9B49-B090-A55BD01AD684}" srcOrd="7" destOrd="0" presId="urn:microsoft.com/office/officeart/2005/8/layout/default"/>
    <dgm:cxn modelId="{385B6FA5-AA6A-E24F-9CCB-EE7DC2A6D257}" type="presParOf" srcId="{FB805E52-2D71-484B-A4FF-3759E44CE24E}" destId="{F7727222-C653-C84F-8E10-3271675E5D6C}" srcOrd="8" destOrd="0" presId="urn:microsoft.com/office/officeart/2005/8/layout/default"/>
    <dgm:cxn modelId="{F7B90931-BE73-7C42-B593-38A73ADB2A5E}" type="presParOf" srcId="{FB805E52-2D71-484B-A4FF-3759E44CE24E}" destId="{12090EEC-0160-C445-9640-3EA5E9572ADF}" srcOrd="9" destOrd="0" presId="urn:microsoft.com/office/officeart/2005/8/layout/default"/>
    <dgm:cxn modelId="{B6840331-D5E7-C845-95A4-FBD1A7E33F95}" type="presParOf" srcId="{FB805E52-2D71-484B-A4FF-3759E44CE24E}" destId="{D2FE62E5-B332-5F4A-B89C-B1DA501F87D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280C3EFF-4EE0-F343-8EA9-4D87E673FA8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D040A011-DBC8-444C-B5B4-237888B13048}">
      <dgm:prSet phldrT="[Tekst]" custT="1"/>
      <dgm:spPr>
        <a:solidFill>
          <a:schemeClr val="accent1"/>
        </a:solidFill>
        <a:ln>
          <a:solidFill>
            <a:schemeClr val="accent1"/>
          </a:solidFill>
        </a:ln>
      </dgm:spPr>
      <dgm:t>
        <a:bodyPr/>
        <a:lstStyle/>
        <a:p>
          <a:r>
            <a:rPr lang="nl-NL" sz="1200" b="0" i="0" dirty="0">
              <a:latin typeface="Calibri"/>
              <a:cs typeface="Calibri"/>
            </a:rPr>
            <a:t>1</a:t>
          </a:r>
        </a:p>
      </dgm:t>
    </dgm:pt>
    <dgm:pt modelId="{1182BB0B-1652-E848-9216-4AAB542A05E8}" type="parTrans" cxnId="{5E457DD5-D245-CB40-BD77-49EDF54283B3}">
      <dgm:prSet/>
      <dgm:spPr/>
      <dgm:t>
        <a:bodyPr/>
        <a:lstStyle/>
        <a:p>
          <a:endParaRPr lang="nl-NL" sz="1600" b="0" i="0">
            <a:latin typeface="Calibri"/>
            <a:cs typeface="Calibri"/>
          </a:endParaRPr>
        </a:p>
      </dgm:t>
    </dgm:pt>
    <dgm:pt modelId="{889F8E04-4B78-874B-A20E-385B99CCB8D9}" type="sibTrans" cxnId="{5E457DD5-D245-CB40-BD77-49EDF54283B3}">
      <dgm:prSet/>
      <dgm:spPr/>
      <dgm:t>
        <a:bodyPr/>
        <a:lstStyle/>
        <a:p>
          <a:endParaRPr lang="nl-NL" sz="1600" b="0" i="0">
            <a:latin typeface="Calibri"/>
            <a:cs typeface="Calibri"/>
          </a:endParaRPr>
        </a:p>
      </dgm:t>
    </dgm:pt>
    <dgm:pt modelId="{072F194E-C723-F14A-9F90-685831B561C0}">
      <dgm:prSet phldrT="[Tekst]" custT="1"/>
      <dgm:spPr>
        <a:solidFill>
          <a:schemeClr val="accent1"/>
        </a:solidFill>
        <a:ln>
          <a:solidFill>
            <a:schemeClr val="accent1"/>
          </a:solidFill>
        </a:ln>
      </dgm:spPr>
      <dgm:t>
        <a:bodyPr/>
        <a:lstStyle/>
        <a:p>
          <a:r>
            <a:rPr lang="nl-NL" sz="1200" b="0" i="0" dirty="0">
              <a:latin typeface="Calibri"/>
              <a:cs typeface="Calibri"/>
            </a:rPr>
            <a:t>2</a:t>
          </a:r>
        </a:p>
      </dgm:t>
    </dgm:pt>
    <dgm:pt modelId="{1A542363-DA21-A648-B5D1-FC67F018B0EA}" type="parTrans" cxnId="{AD601306-2153-484E-9300-15C425CCB05F}">
      <dgm:prSet/>
      <dgm:spPr/>
      <dgm:t>
        <a:bodyPr/>
        <a:lstStyle/>
        <a:p>
          <a:endParaRPr lang="nl-NL" sz="1600" b="0" i="0">
            <a:latin typeface="Calibri"/>
            <a:cs typeface="Calibri"/>
          </a:endParaRPr>
        </a:p>
      </dgm:t>
    </dgm:pt>
    <dgm:pt modelId="{F476C111-24F0-7D46-84BE-96C7002706F2}" type="sibTrans" cxnId="{AD601306-2153-484E-9300-15C425CCB05F}">
      <dgm:prSet/>
      <dgm:spPr/>
      <dgm:t>
        <a:bodyPr/>
        <a:lstStyle/>
        <a:p>
          <a:endParaRPr lang="nl-NL" sz="1600" b="0" i="0">
            <a:latin typeface="Calibri"/>
            <a:cs typeface="Calibri"/>
          </a:endParaRPr>
        </a:p>
      </dgm:t>
    </dgm:pt>
    <dgm:pt modelId="{33EAA58C-C7A4-2240-A578-D9E3D24B2837}">
      <dgm:prSet phldrT="[Tekst]" custT="1"/>
      <dgm:spPr/>
      <dgm:t>
        <a:bodyPr/>
        <a:lstStyle/>
        <a:p>
          <a:r>
            <a:rPr lang="nl-NL" sz="1200" b="0" i="0" dirty="0">
              <a:latin typeface="Calibri"/>
              <a:cs typeface="Calibri"/>
            </a:rPr>
            <a:t>3</a:t>
          </a:r>
        </a:p>
      </dgm:t>
    </dgm:pt>
    <dgm:pt modelId="{376EDCEC-590F-5949-AD29-276AE769B6CD}" type="parTrans" cxnId="{3398162E-B2C7-374C-A42D-1CD4D3D4BE4C}">
      <dgm:prSet/>
      <dgm:spPr/>
      <dgm:t>
        <a:bodyPr/>
        <a:lstStyle/>
        <a:p>
          <a:endParaRPr lang="nl-NL" sz="1600" b="0" i="0">
            <a:latin typeface="Calibri"/>
            <a:cs typeface="Calibri"/>
          </a:endParaRPr>
        </a:p>
      </dgm:t>
    </dgm:pt>
    <dgm:pt modelId="{983403E1-06A9-C54F-960F-5D0F53E8099C}" type="sibTrans" cxnId="{3398162E-B2C7-374C-A42D-1CD4D3D4BE4C}">
      <dgm:prSet/>
      <dgm:spPr/>
      <dgm:t>
        <a:bodyPr/>
        <a:lstStyle/>
        <a:p>
          <a:endParaRPr lang="nl-NL" sz="1600" b="0" i="0">
            <a:latin typeface="Calibri"/>
            <a:cs typeface="Calibri"/>
          </a:endParaRPr>
        </a:p>
      </dgm:t>
    </dgm:pt>
    <dgm:pt modelId="{C429E0E7-E3F7-1E40-9284-7EC747DA94CB}">
      <dgm:prSet phldrT="[Tekst]" custT="1"/>
      <dgm:spPr/>
      <dgm:t>
        <a:bodyPr/>
        <a:lstStyle/>
        <a:p>
          <a:r>
            <a:rPr lang="nl-NL" sz="1200" b="0" i="0" dirty="0">
              <a:latin typeface="Calibri"/>
              <a:cs typeface="Calibri"/>
            </a:rPr>
            <a:t>4</a:t>
          </a:r>
        </a:p>
      </dgm:t>
    </dgm:pt>
    <dgm:pt modelId="{AE68A02D-5B66-9642-89C6-6DB307D1C512}" type="parTrans" cxnId="{9F5A7D32-4E0F-FB42-99DD-AD1DD613E759}">
      <dgm:prSet/>
      <dgm:spPr/>
      <dgm:t>
        <a:bodyPr/>
        <a:lstStyle/>
        <a:p>
          <a:endParaRPr lang="nl-NL" sz="1600" b="0" i="0">
            <a:latin typeface="Calibri"/>
            <a:cs typeface="Calibri"/>
          </a:endParaRPr>
        </a:p>
      </dgm:t>
    </dgm:pt>
    <dgm:pt modelId="{56E85428-BC5E-C24A-8573-EA9C23225016}" type="sibTrans" cxnId="{9F5A7D32-4E0F-FB42-99DD-AD1DD613E759}">
      <dgm:prSet/>
      <dgm:spPr/>
      <dgm:t>
        <a:bodyPr/>
        <a:lstStyle/>
        <a:p>
          <a:endParaRPr lang="nl-NL" sz="1600" b="0" i="0">
            <a:latin typeface="Calibri"/>
            <a:cs typeface="Calibri"/>
          </a:endParaRPr>
        </a:p>
      </dgm:t>
    </dgm:pt>
    <dgm:pt modelId="{DA1C2FB0-0DF8-B147-B3D9-46CBF06E4EB0}">
      <dgm:prSet phldrT="[Tekst]" custT="1"/>
      <dgm:spPr>
        <a:ln>
          <a:solidFill>
            <a:schemeClr val="accent1"/>
          </a:solidFill>
        </a:ln>
      </dgm:spPr>
      <dgm:t>
        <a:bodyPr/>
        <a:lstStyle/>
        <a:p>
          <a:pPr>
            <a:buFontTx/>
            <a:buNone/>
          </a:pPr>
          <a:r>
            <a:rPr lang="nl-NL" sz="2000" b="0" i="0" dirty="0">
              <a:solidFill>
                <a:schemeClr val="tx1"/>
              </a:solidFill>
              <a:latin typeface="Calibri Light" panose="020F0302020204030204" pitchFamily="34" charset="0"/>
              <a:cs typeface="Calibri Light" panose="020F0302020204030204" pitchFamily="34" charset="0"/>
            </a:rPr>
            <a:t>Welke ontwikkelingen</a:t>
          </a:r>
          <a:endParaRPr lang="nl-NL" sz="2400" b="0" i="0" dirty="0">
            <a:solidFill>
              <a:schemeClr val="tx1"/>
            </a:solidFill>
            <a:latin typeface="Calibri Light" panose="020F0302020204030204" pitchFamily="34" charset="0"/>
            <a:cs typeface="Calibri Light" panose="020F0302020204030204" pitchFamily="34" charset="0"/>
          </a:endParaRPr>
        </a:p>
      </dgm:t>
    </dgm:pt>
    <dgm:pt modelId="{532657F9-EEFB-CC4B-8008-847FE727E380}" type="parTrans" cxnId="{C7C488CB-7C3D-7642-87BE-1AF813B7D157}">
      <dgm:prSet/>
      <dgm:spPr/>
      <dgm:t>
        <a:bodyPr/>
        <a:lstStyle/>
        <a:p>
          <a:endParaRPr lang="nl-NL" sz="1600" b="0" i="0">
            <a:latin typeface="Calibri"/>
            <a:cs typeface="Calibri"/>
          </a:endParaRPr>
        </a:p>
      </dgm:t>
    </dgm:pt>
    <dgm:pt modelId="{F8A30564-C331-C24E-B858-90F2F1275A54}" type="sibTrans" cxnId="{C7C488CB-7C3D-7642-87BE-1AF813B7D157}">
      <dgm:prSet/>
      <dgm:spPr/>
      <dgm:t>
        <a:bodyPr/>
        <a:lstStyle/>
        <a:p>
          <a:endParaRPr lang="nl-NL" sz="1600" b="0" i="0">
            <a:latin typeface="Calibri"/>
            <a:cs typeface="Calibri"/>
          </a:endParaRPr>
        </a:p>
      </dgm:t>
    </dgm:pt>
    <dgm:pt modelId="{9CD45D3A-17F2-074E-B563-9000590F639A}">
      <dgm:prSet phldrT="[Tekst]" custT="1"/>
      <dgm:spPr>
        <a:ln>
          <a:solidFill>
            <a:srgbClr val="21AFAD"/>
          </a:solidFill>
        </a:ln>
      </dgm:spPr>
      <dgm:t>
        <a:bodyPr/>
        <a:lstStyle/>
        <a:p>
          <a:pPr>
            <a:buFontTx/>
            <a:buNone/>
          </a:pPr>
          <a:r>
            <a:rPr lang="nl-NL" sz="2000" b="0" i="0" dirty="0">
              <a:latin typeface="Calibri Light"/>
              <a:cs typeface="Calibri Light"/>
            </a:rPr>
            <a:t>Gevolgen voor BIM</a:t>
          </a:r>
        </a:p>
      </dgm:t>
    </dgm:pt>
    <dgm:pt modelId="{0A647E94-4999-004C-9C08-88B753A6438A}" type="parTrans" cxnId="{9D2179D6-DA4A-0F4E-9EC8-D52F4E3E70C2}">
      <dgm:prSet/>
      <dgm:spPr/>
      <dgm:t>
        <a:bodyPr/>
        <a:lstStyle/>
        <a:p>
          <a:endParaRPr lang="nl-NL" sz="1600" b="0" i="0">
            <a:latin typeface="Calibri"/>
            <a:cs typeface="Calibri"/>
          </a:endParaRPr>
        </a:p>
      </dgm:t>
    </dgm:pt>
    <dgm:pt modelId="{29FBCE11-6ACD-C444-AB76-2521AE12B7BB}" type="sibTrans" cxnId="{9D2179D6-DA4A-0F4E-9EC8-D52F4E3E70C2}">
      <dgm:prSet/>
      <dgm:spPr/>
      <dgm:t>
        <a:bodyPr/>
        <a:lstStyle/>
        <a:p>
          <a:endParaRPr lang="nl-NL" sz="1600" b="0" i="0">
            <a:latin typeface="Calibri"/>
            <a:cs typeface="Calibri"/>
          </a:endParaRPr>
        </a:p>
      </dgm:t>
    </dgm:pt>
    <dgm:pt modelId="{C19951B7-166B-E44C-90C1-CFB9615A7DE2}">
      <dgm:prSet custT="1"/>
      <dgm:spPr/>
      <dgm:t>
        <a:bodyPr/>
        <a:lstStyle/>
        <a:p>
          <a:pPr>
            <a:buFontTx/>
            <a:buNone/>
          </a:pPr>
          <a:r>
            <a:rPr lang="nl-NL" sz="2000" b="0" i="0" dirty="0" err="1">
              <a:latin typeface="Calibri Light"/>
              <a:cs typeface="Calibri Light"/>
            </a:rPr>
            <a:t>BiSL</a:t>
          </a:r>
          <a:r>
            <a:rPr lang="nl-NL" sz="2000" b="0" i="0" dirty="0">
              <a:latin typeface="Calibri Light"/>
              <a:cs typeface="Calibri Light"/>
            </a:rPr>
            <a:t> Next en nieuwe ontwikkelingen</a:t>
          </a:r>
        </a:p>
      </dgm:t>
    </dgm:pt>
    <dgm:pt modelId="{3D5D05EE-9FC3-9B43-B5A3-F55D3861E862}" type="parTrans" cxnId="{D0CBFEAA-BF91-BB4B-8F91-0B58AC9D177F}">
      <dgm:prSet/>
      <dgm:spPr/>
      <dgm:t>
        <a:bodyPr/>
        <a:lstStyle/>
        <a:p>
          <a:endParaRPr lang="nl-NL" sz="1600" b="0" i="0">
            <a:latin typeface="Calibri"/>
            <a:cs typeface="Calibri"/>
          </a:endParaRPr>
        </a:p>
      </dgm:t>
    </dgm:pt>
    <dgm:pt modelId="{653CACD2-F508-7345-8E0D-9E0B3D2A9917}" type="sibTrans" cxnId="{D0CBFEAA-BF91-BB4B-8F91-0B58AC9D177F}">
      <dgm:prSet/>
      <dgm:spPr/>
      <dgm:t>
        <a:bodyPr/>
        <a:lstStyle/>
        <a:p>
          <a:endParaRPr lang="nl-NL" sz="1600" b="0" i="0">
            <a:latin typeface="Calibri"/>
            <a:cs typeface="Calibri"/>
          </a:endParaRPr>
        </a:p>
      </dgm:t>
    </dgm:pt>
    <dgm:pt modelId="{BD6A9D52-93A9-B240-A233-F23AA8464ED8}">
      <dgm:prSet custT="1"/>
      <dgm:spPr/>
      <dgm:t>
        <a:bodyPr/>
        <a:lstStyle/>
        <a:p>
          <a:pPr>
            <a:buFontTx/>
            <a:buNone/>
          </a:pPr>
          <a:r>
            <a:rPr lang="nl-NL" sz="2000" b="0" i="0" dirty="0">
              <a:latin typeface="Calibri Light"/>
              <a:cs typeface="Calibri Light"/>
            </a:rPr>
            <a:t>BIM en Agile</a:t>
          </a:r>
        </a:p>
      </dgm:t>
    </dgm:pt>
    <dgm:pt modelId="{B673A1A5-EF1E-2F48-A626-52CF49AFC936}" type="parTrans" cxnId="{532069DF-793C-B94B-A9BB-2A23D82687AA}">
      <dgm:prSet/>
      <dgm:spPr/>
      <dgm:t>
        <a:bodyPr/>
        <a:lstStyle/>
        <a:p>
          <a:endParaRPr lang="nl-NL" sz="1600" b="0" i="0">
            <a:latin typeface="Calibri"/>
            <a:cs typeface="Calibri"/>
          </a:endParaRPr>
        </a:p>
      </dgm:t>
    </dgm:pt>
    <dgm:pt modelId="{729481FC-7519-5C47-8B74-976378D4623C}" type="sibTrans" cxnId="{532069DF-793C-B94B-A9BB-2A23D82687AA}">
      <dgm:prSet/>
      <dgm:spPr/>
      <dgm:t>
        <a:bodyPr/>
        <a:lstStyle/>
        <a:p>
          <a:endParaRPr lang="nl-NL" sz="1600" b="0" i="0">
            <a:latin typeface="Calibri"/>
            <a:cs typeface="Calibri"/>
          </a:endParaRPr>
        </a:p>
      </dgm:t>
    </dgm:pt>
    <dgm:pt modelId="{D2564007-D57B-4CA0-8EC5-6652602C8A59}">
      <dgm:prSet custT="1"/>
      <dgm:spPr>
        <a:solidFill>
          <a:schemeClr val="accent2"/>
        </a:solidFill>
        <a:ln>
          <a:solidFill>
            <a:schemeClr val="accent2"/>
          </a:solidFill>
        </a:ln>
      </dgm:spPr>
      <dgm:t>
        <a:bodyPr/>
        <a:lstStyle/>
        <a:p>
          <a:pPr>
            <a:buFontTx/>
            <a:buNone/>
          </a:pPr>
          <a:r>
            <a:rPr lang="nl-NL" sz="1200" b="0" i="0" dirty="0">
              <a:latin typeface="Calibri Light"/>
              <a:cs typeface="Calibri Light"/>
            </a:rPr>
            <a:t>5</a:t>
          </a:r>
        </a:p>
      </dgm:t>
    </dgm:pt>
    <dgm:pt modelId="{2BB60E44-6518-4FFE-9B69-D788A5790B3B}" type="parTrans" cxnId="{E24D1D5E-BBC6-4B21-B9D3-1B3FF01DA1A2}">
      <dgm:prSet/>
      <dgm:spPr/>
      <dgm:t>
        <a:bodyPr/>
        <a:lstStyle/>
        <a:p>
          <a:endParaRPr lang="nl-NL" sz="1600"/>
        </a:p>
      </dgm:t>
    </dgm:pt>
    <dgm:pt modelId="{A814C21E-708B-461B-8AF6-656633A2AB5B}" type="sibTrans" cxnId="{E24D1D5E-BBC6-4B21-B9D3-1B3FF01DA1A2}">
      <dgm:prSet/>
      <dgm:spPr/>
      <dgm:t>
        <a:bodyPr/>
        <a:lstStyle/>
        <a:p>
          <a:endParaRPr lang="nl-NL" sz="1600"/>
        </a:p>
      </dgm:t>
    </dgm:pt>
    <dgm:pt modelId="{70162176-AA0C-4B45-9C85-8668B0D64340}">
      <dgm:prSet custT="1"/>
      <dgm:spPr>
        <a:ln>
          <a:solidFill>
            <a:schemeClr val="accent2"/>
          </a:solidFill>
        </a:ln>
      </dgm:spPr>
      <dgm:t>
        <a:bodyPr/>
        <a:lstStyle/>
        <a:p>
          <a:pPr>
            <a:buFontTx/>
            <a:buNone/>
          </a:pPr>
          <a:r>
            <a:rPr lang="nl-NL" sz="2000" b="1" i="1" dirty="0">
              <a:solidFill>
                <a:srgbClr val="ED7D31"/>
              </a:solidFill>
              <a:latin typeface="+mn-lt"/>
              <a:cs typeface="Calibri Light"/>
            </a:rPr>
            <a:t>BIM en andere ontwikkelingen</a:t>
          </a:r>
        </a:p>
      </dgm:t>
    </dgm:pt>
    <dgm:pt modelId="{6430D752-F790-4B70-B934-AAB994EFEC20}" type="parTrans" cxnId="{F6B429AC-7327-425A-9F06-B879FFF4F550}">
      <dgm:prSet/>
      <dgm:spPr/>
      <dgm:t>
        <a:bodyPr/>
        <a:lstStyle/>
        <a:p>
          <a:endParaRPr lang="nl-NL" sz="1600"/>
        </a:p>
      </dgm:t>
    </dgm:pt>
    <dgm:pt modelId="{C523A057-3D95-4CE7-BAF8-835A0CF82F7A}" type="sibTrans" cxnId="{F6B429AC-7327-425A-9F06-B879FFF4F550}">
      <dgm:prSet/>
      <dgm:spPr/>
      <dgm:t>
        <a:bodyPr/>
        <a:lstStyle/>
        <a:p>
          <a:endParaRPr lang="nl-NL" sz="1600"/>
        </a:p>
      </dgm:t>
    </dgm:pt>
    <dgm:pt modelId="{F03E87A8-4424-174D-9BEE-A018C9E9E143}" type="pres">
      <dgm:prSet presAssocID="{280C3EFF-4EE0-F343-8EA9-4D87E673FA89}" presName="linearFlow" presStyleCnt="0">
        <dgm:presLayoutVars>
          <dgm:dir/>
          <dgm:animLvl val="lvl"/>
          <dgm:resizeHandles val="exact"/>
        </dgm:presLayoutVars>
      </dgm:prSet>
      <dgm:spPr/>
    </dgm:pt>
    <dgm:pt modelId="{3A6AEAF7-9093-9A42-A9FF-D982D623ED9E}" type="pres">
      <dgm:prSet presAssocID="{D040A011-DBC8-444C-B5B4-237888B13048}" presName="composite" presStyleCnt="0"/>
      <dgm:spPr/>
    </dgm:pt>
    <dgm:pt modelId="{B2958CAC-D613-0141-A59A-C583001E135C}" type="pres">
      <dgm:prSet presAssocID="{D040A011-DBC8-444C-B5B4-237888B13048}" presName="parentText" presStyleLbl="alignNode1" presStyleIdx="0" presStyleCnt="5">
        <dgm:presLayoutVars>
          <dgm:chMax val="1"/>
          <dgm:bulletEnabled val="1"/>
        </dgm:presLayoutVars>
      </dgm:prSet>
      <dgm:spPr/>
    </dgm:pt>
    <dgm:pt modelId="{7B9D288A-6BD2-1A40-B0B9-E3FE85D83ED6}" type="pres">
      <dgm:prSet presAssocID="{D040A011-DBC8-444C-B5B4-237888B13048}" presName="descendantText" presStyleLbl="alignAcc1" presStyleIdx="0" presStyleCnt="5">
        <dgm:presLayoutVars>
          <dgm:bulletEnabled val="1"/>
        </dgm:presLayoutVars>
      </dgm:prSet>
      <dgm:spPr/>
    </dgm:pt>
    <dgm:pt modelId="{89CB6960-96C0-A84D-A63F-C62444D77939}" type="pres">
      <dgm:prSet presAssocID="{889F8E04-4B78-874B-A20E-385B99CCB8D9}" presName="sp" presStyleCnt="0"/>
      <dgm:spPr/>
    </dgm:pt>
    <dgm:pt modelId="{6A6CF363-EAA0-3240-89A2-1D30B4EB5312}" type="pres">
      <dgm:prSet presAssocID="{072F194E-C723-F14A-9F90-685831B561C0}" presName="composite" presStyleCnt="0"/>
      <dgm:spPr/>
    </dgm:pt>
    <dgm:pt modelId="{768AD8B4-E2C9-FF46-959B-FF489DCFBDE1}" type="pres">
      <dgm:prSet presAssocID="{072F194E-C723-F14A-9F90-685831B561C0}" presName="parentText" presStyleLbl="alignNode1" presStyleIdx="1" presStyleCnt="5">
        <dgm:presLayoutVars>
          <dgm:chMax val="1"/>
          <dgm:bulletEnabled val="1"/>
        </dgm:presLayoutVars>
      </dgm:prSet>
      <dgm:spPr/>
    </dgm:pt>
    <dgm:pt modelId="{5E2127FE-E7D9-4246-9D6A-556073ED5070}" type="pres">
      <dgm:prSet presAssocID="{072F194E-C723-F14A-9F90-685831B561C0}" presName="descendantText" presStyleLbl="alignAcc1" presStyleIdx="1" presStyleCnt="5">
        <dgm:presLayoutVars>
          <dgm:bulletEnabled val="1"/>
        </dgm:presLayoutVars>
      </dgm:prSet>
      <dgm:spPr/>
    </dgm:pt>
    <dgm:pt modelId="{D6892F63-7FB1-D749-8FC5-1186466B4B7A}" type="pres">
      <dgm:prSet presAssocID="{F476C111-24F0-7D46-84BE-96C7002706F2}" presName="sp" presStyleCnt="0"/>
      <dgm:spPr/>
    </dgm:pt>
    <dgm:pt modelId="{5D15E8E0-A38C-7A4D-B5EF-36A1E468F5BB}" type="pres">
      <dgm:prSet presAssocID="{33EAA58C-C7A4-2240-A578-D9E3D24B2837}" presName="composite" presStyleCnt="0"/>
      <dgm:spPr/>
    </dgm:pt>
    <dgm:pt modelId="{EC7AE2EA-06FF-C547-9434-EF0B82BECBDA}" type="pres">
      <dgm:prSet presAssocID="{33EAA58C-C7A4-2240-A578-D9E3D24B2837}" presName="parentText" presStyleLbl="alignNode1" presStyleIdx="2" presStyleCnt="5">
        <dgm:presLayoutVars>
          <dgm:chMax val="1"/>
          <dgm:bulletEnabled val="1"/>
        </dgm:presLayoutVars>
      </dgm:prSet>
      <dgm:spPr/>
    </dgm:pt>
    <dgm:pt modelId="{9ACF0CF1-DE3C-8F43-82BE-A592E48C9D53}" type="pres">
      <dgm:prSet presAssocID="{33EAA58C-C7A4-2240-A578-D9E3D24B2837}" presName="descendantText" presStyleLbl="alignAcc1" presStyleIdx="2" presStyleCnt="5">
        <dgm:presLayoutVars>
          <dgm:bulletEnabled val="1"/>
        </dgm:presLayoutVars>
      </dgm:prSet>
      <dgm:spPr/>
    </dgm:pt>
    <dgm:pt modelId="{0068E874-7084-3F45-91F1-32AD17444FF3}" type="pres">
      <dgm:prSet presAssocID="{983403E1-06A9-C54F-960F-5D0F53E8099C}" presName="sp" presStyleCnt="0"/>
      <dgm:spPr/>
    </dgm:pt>
    <dgm:pt modelId="{F76E4482-A07E-5F42-BB9A-21AC5E260CFB}" type="pres">
      <dgm:prSet presAssocID="{C429E0E7-E3F7-1E40-9284-7EC747DA94CB}" presName="composite" presStyleCnt="0"/>
      <dgm:spPr/>
    </dgm:pt>
    <dgm:pt modelId="{C57514A3-C0CE-9744-A723-93A605E9D494}" type="pres">
      <dgm:prSet presAssocID="{C429E0E7-E3F7-1E40-9284-7EC747DA94CB}" presName="parentText" presStyleLbl="alignNode1" presStyleIdx="3" presStyleCnt="5">
        <dgm:presLayoutVars>
          <dgm:chMax val="1"/>
          <dgm:bulletEnabled val="1"/>
        </dgm:presLayoutVars>
      </dgm:prSet>
      <dgm:spPr/>
    </dgm:pt>
    <dgm:pt modelId="{320D730F-364A-2E47-9339-3D423ABBC587}" type="pres">
      <dgm:prSet presAssocID="{C429E0E7-E3F7-1E40-9284-7EC747DA94CB}" presName="descendantText" presStyleLbl="alignAcc1" presStyleIdx="3" presStyleCnt="5">
        <dgm:presLayoutVars>
          <dgm:bulletEnabled val="1"/>
        </dgm:presLayoutVars>
      </dgm:prSet>
      <dgm:spPr/>
    </dgm:pt>
    <dgm:pt modelId="{15A43001-6759-4DE5-A93A-66CBBD57A1AC}" type="pres">
      <dgm:prSet presAssocID="{56E85428-BC5E-C24A-8573-EA9C23225016}" presName="sp" presStyleCnt="0"/>
      <dgm:spPr/>
    </dgm:pt>
    <dgm:pt modelId="{7BA8FB9C-3481-4B91-9C75-57F1968DEEDF}" type="pres">
      <dgm:prSet presAssocID="{D2564007-D57B-4CA0-8EC5-6652602C8A59}" presName="composite" presStyleCnt="0"/>
      <dgm:spPr/>
    </dgm:pt>
    <dgm:pt modelId="{557A65F9-9672-433E-8F3F-49C8097FCD70}" type="pres">
      <dgm:prSet presAssocID="{D2564007-D57B-4CA0-8EC5-6652602C8A59}" presName="parentText" presStyleLbl="alignNode1" presStyleIdx="4" presStyleCnt="5">
        <dgm:presLayoutVars>
          <dgm:chMax val="1"/>
          <dgm:bulletEnabled val="1"/>
        </dgm:presLayoutVars>
      </dgm:prSet>
      <dgm:spPr/>
    </dgm:pt>
    <dgm:pt modelId="{A9A80281-5B49-46AB-A6C4-B7F0B19CF734}" type="pres">
      <dgm:prSet presAssocID="{D2564007-D57B-4CA0-8EC5-6652602C8A59}" presName="descendantText" presStyleLbl="alignAcc1" presStyleIdx="4" presStyleCnt="5">
        <dgm:presLayoutVars>
          <dgm:bulletEnabled val="1"/>
        </dgm:presLayoutVars>
      </dgm:prSet>
      <dgm:spPr/>
    </dgm:pt>
  </dgm:ptLst>
  <dgm:cxnLst>
    <dgm:cxn modelId="{AD601306-2153-484E-9300-15C425CCB05F}" srcId="{280C3EFF-4EE0-F343-8EA9-4D87E673FA89}" destId="{072F194E-C723-F14A-9F90-685831B561C0}" srcOrd="1" destOrd="0" parTransId="{1A542363-DA21-A648-B5D1-FC67F018B0EA}" sibTransId="{F476C111-24F0-7D46-84BE-96C7002706F2}"/>
    <dgm:cxn modelId="{3398162E-B2C7-374C-A42D-1CD4D3D4BE4C}" srcId="{280C3EFF-4EE0-F343-8EA9-4D87E673FA89}" destId="{33EAA58C-C7A4-2240-A578-D9E3D24B2837}" srcOrd="2" destOrd="0" parTransId="{376EDCEC-590F-5949-AD29-276AE769B6CD}" sibTransId="{983403E1-06A9-C54F-960F-5D0F53E8099C}"/>
    <dgm:cxn modelId="{9F5A7D32-4E0F-FB42-99DD-AD1DD613E759}" srcId="{280C3EFF-4EE0-F343-8EA9-4D87E673FA89}" destId="{C429E0E7-E3F7-1E40-9284-7EC747DA94CB}" srcOrd="3" destOrd="0" parTransId="{AE68A02D-5B66-9642-89C6-6DB307D1C512}" sibTransId="{56E85428-BC5E-C24A-8573-EA9C23225016}"/>
    <dgm:cxn modelId="{E24D1D5E-BBC6-4B21-B9D3-1B3FF01DA1A2}" srcId="{280C3EFF-4EE0-F343-8EA9-4D87E673FA89}" destId="{D2564007-D57B-4CA0-8EC5-6652602C8A59}" srcOrd="4" destOrd="0" parTransId="{2BB60E44-6518-4FFE-9B69-D788A5790B3B}" sibTransId="{A814C21E-708B-461B-8AF6-656633A2AB5B}"/>
    <dgm:cxn modelId="{79E8B669-6F7B-F548-A7B1-4E0520AE1FB9}" type="presOf" srcId="{DA1C2FB0-0DF8-B147-B3D9-46CBF06E4EB0}" destId="{7B9D288A-6BD2-1A40-B0B9-E3FE85D83ED6}" srcOrd="0" destOrd="0" presId="urn:microsoft.com/office/officeart/2005/8/layout/chevron2"/>
    <dgm:cxn modelId="{9E48B183-343E-A64E-BDFC-C01A6371A5F6}" type="presOf" srcId="{D2564007-D57B-4CA0-8EC5-6652602C8A59}" destId="{557A65F9-9672-433E-8F3F-49C8097FCD70}" srcOrd="0" destOrd="0" presId="urn:microsoft.com/office/officeart/2005/8/layout/chevron2"/>
    <dgm:cxn modelId="{C8E15188-9754-D948-AE66-EEE8F4073FB7}" type="presOf" srcId="{D040A011-DBC8-444C-B5B4-237888B13048}" destId="{B2958CAC-D613-0141-A59A-C583001E135C}" srcOrd="0" destOrd="0" presId="urn:microsoft.com/office/officeart/2005/8/layout/chevron2"/>
    <dgm:cxn modelId="{FA4E8CA4-ABAA-BE42-8607-EEC1243031AC}" type="presOf" srcId="{9CD45D3A-17F2-074E-B563-9000590F639A}" destId="{5E2127FE-E7D9-4246-9D6A-556073ED5070}" srcOrd="0" destOrd="0" presId="urn:microsoft.com/office/officeart/2005/8/layout/chevron2"/>
    <dgm:cxn modelId="{D0CBFEAA-BF91-BB4B-8F91-0B58AC9D177F}" srcId="{33EAA58C-C7A4-2240-A578-D9E3D24B2837}" destId="{C19951B7-166B-E44C-90C1-CFB9615A7DE2}" srcOrd="0" destOrd="0" parTransId="{3D5D05EE-9FC3-9B43-B5A3-F55D3861E862}" sibTransId="{653CACD2-F508-7345-8E0D-9E0B3D2A9917}"/>
    <dgm:cxn modelId="{F6B429AC-7327-425A-9F06-B879FFF4F550}" srcId="{D2564007-D57B-4CA0-8EC5-6652602C8A59}" destId="{70162176-AA0C-4B45-9C85-8668B0D64340}" srcOrd="0" destOrd="0" parTransId="{6430D752-F790-4B70-B934-AAB994EFEC20}" sibTransId="{C523A057-3D95-4CE7-BAF8-835A0CF82F7A}"/>
    <dgm:cxn modelId="{D37A72AD-F245-3C49-A38F-34ACDB5FE06F}" type="presOf" srcId="{C19951B7-166B-E44C-90C1-CFB9615A7DE2}" destId="{9ACF0CF1-DE3C-8F43-82BE-A592E48C9D53}" srcOrd="0" destOrd="0" presId="urn:microsoft.com/office/officeart/2005/8/layout/chevron2"/>
    <dgm:cxn modelId="{8505BFB6-0E38-CD4C-AAAB-57314D7CEE26}" type="presOf" srcId="{BD6A9D52-93A9-B240-A233-F23AA8464ED8}" destId="{320D730F-364A-2E47-9339-3D423ABBC587}" srcOrd="0" destOrd="0" presId="urn:microsoft.com/office/officeart/2005/8/layout/chevron2"/>
    <dgm:cxn modelId="{3FD2E1C5-C6A8-4542-AEFE-BE980C2EF585}" type="presOf" srcId="{C429E0E7-E3F7-1E40-9284-7EC747DA94CB}" destId="{C57514A3-C0CE-9744-A723-93A605E9D494}" srcOrd="0" destOrd="0" presId="urn:microsoft.com/office/officeart/2005/8/layout/chevron2"/>
    <dgm:cxn modelId="{C7C488CB-7C3D-7642-87BE-1AF813B7D157}" srcId="{D040A011-DBC8-444C-B5B4-237888B13048}" destId="{DA1C2FB0-0DF8-B147-B3D9-46CBF06E4EB0}" srcOrd="0" destOrd="0" parTransId="{532657F9-EEFB-CC4B-8008-847FE727E380}" sibTransId="{F8A30564-C331-C24E-B858-90F2F1275A54}"/>
    <dgm:cxn modelId="{5E457DD5-D245-CB40-BD77-49EDF54283B3}" srcId="{280C3EFF-4EE0-F343-8EA9-4D87E673FA89}" destId="{D040A011-DBC8-444C-B5B4-237888B13048}" srcOrd="0" destOrd="0" parTransId="{1182BB0B-1652-E848-9216-4AAB542A05E8}" sibTransId="{889F8E04-4B78-874B-A20E-385B99CCB8D9}"/>
    <dgm:cxn modelId="{9D2179D6-DA4A-0F4E-9EC8-D52F4E3E70C2}" srcId="{072F194E-C723-F14A-9F90-685831B561C0}" destId="{9CD45D3A-17F2-074E-B563-9000590F639A}" srcOrd="0" destOrd="0" parTransId="{0A647E94-4999-004C-9C08-88B753A6438A}" sibTransId="{29FBCE11-6ACD-C444-AB76-2521AE12B7BB}"/>
    <dgm:cxn modelId="{532069DF-793C-B94B-A9BB-2A23D82687AA}" srcId="{C429E0E7-E3F7-1E40-9284-7EC747DA94CB}" destId="{BD6A9D52-93A9-B240-A233-F23AA8464ED8}" srcOrd="0" destOrd="0" parTransId="{B673A1A5-EF1E-2F48-A626-52CF49AFC936}" sibTransId="{729481FC-7519-5C47-8B74-976378D4623C}"/>
    <dgm:cxn modelId="{0CA026E0-9380-C149-874E-BBA0C3C5A0B0}" type="presOf" srcId="{280C3EFF-4EE0-F343-8EA9-4D87E673FA89}" destId="{F03E87A8-4424-174D-9BEE-A018C9E9E143}" srcOrd="0" destOrd="0" presId="urn:microsoft.com/office/officeart/2005/8/layout/chevron2"/>
    <dgm:cxn modelId="{8857CEF1-CD61-FF43-971D-C506E32B2093}" type="presOf" srcId="{33EAA58C-C7A4-2240-A578-D9E3D24B2837}" destId="{EC7AE2EA-06FF-C547-9434-EF0B82BECBDA}" srcOrd="0" destOrd="0" presId="urn:microsoft.com/office/officeart/2005/8/layout/chevron2"/>
    <dgm:cxn modelId="{3598DEF3-0671-384C-9B6C-7D995EEB3C78}" type="presOf" srcId="{70162176-AA0C-4B45-9C85-8668B0D64340}" destId="{A9A80281-5B49-46AB-A6C4-B7F0B19CF734}" srcOrd="0" destOrd="0" presId="urn:microsoft.com/office/officeart/2005/8/layout/chevron2"/>
    <dgm:cxn modelId="{EA2EF0F6-A3CB-4140-94E6-9B65820605B3}" type="presOf" srcId="{072F194E-C723-F14A-9F90-685831B561C0}" destId="{768AD8B4-E2C9-FF46-959B-FF489DCFBDE1}" srcOrd="0" destOrd="0" presId="urn:microsoft.com/office/officeart/2005/8/layout/chevron2"/>
    <dgm:cxn modelId="{D1E4E72E-F605-2248-83E0-538FB845398E}" type="presParOf" srcId="{F03E87A8-4424-174D-9BEE-A018C9E9E143}" destId="{3A6AEAF7-9093-9A42-A9FF-D982D623ED9E}" srcOrd="0" destOrd="0" presId="urn:microsoft.com/office/officeart/2005/8/layout/chevron2"/>
    <dgm:cxn modelId="{309BE3B5-5AF3-864D-AA4C-74229714BA89}" type="presParOf" srcId="{3A6AEAF7-9093-9A42-A9FF-D982D623ED9E}" destId="{B2958CAC-D613-0141-A59A-C583001E135C}" srcOrd="0" destOrd="0" presId="urn:microsoft.com/office/officeart/2005/8/layout/chevron2"/>
    <dgm:cxn modelId="{A5C7315C-9DBF-3A4E-88D4-F5F1D7E43D36}" type="presParOf" srcId="{3A6AEAF7-9093-9A42-A9FF-D982D623ED9E}" destId="{7B9D288A-6BD2-1A40-B0B9-E3FE85D83ED6}" srcOrd="1" destOrd="0" presId="urn:microsoft.com/office/officeart/2005/8/layout/chevron2"/>
    <dgm:cxn modelId="{8A708C0C-2C7A-DD4D-A2BD-85F1F0DD15FB}" type="presParOf" srcId="{F03E87A8-4424-174D-9BEE-A018C9E9E143}" destId="{89CB6960-96C0-A84D-A63F-C62444D77939}" srcOrd="1" destOrd="0" presId="urn:microsoft.com/office/officeart/2005/8/layout/chevron2"/>
    <dgm:cxn modelId="{7322FA30-DFBC-3346-897A-1599D6DC2493}" type="presParOf" srcId="{F03E87A8-4424-174D-9BEE-A018C9E9E143}" destId="{6A6CF363-EAA0-3240-89A2-1D30B4EB5312}" srcOrd="2" destOrd="0" presId="urn:microsoft.com/office/officeart/2005/8/layout/chevron2"/>
    <dgm:cxn modelId="{559D53EB-4781-B242-9F14-DACD5B88D8D6}" type="presParOf" srcId="{6A6CF363-EAA0-3240-89A2-1D30B4EB5312}" destId="{768AD8B4-E2C9-FF46-959B-FF489DCFBDE1}" srcOrd="0" destOrd="0" presId="urn:microsoft.com/office/officeart/2005/8/layout/chevron2"/>
    <dgm:cxn modelId="{7747B9CA-4992-F44E-9173-EB5BB4DD645D}" type="presParOf" srcId="{6A6CF363-EAA0-3240-89A2-1D30B4EB5312}" destId="{5E2127FE-E7D9-4246-9D6A-556073ED5070}" srcOrd="1" destOrd="0" presId="urn:microsoft.com/office/officeart/2005/8/layout/chevron2"/>
    <dgm:cxn modelId="{914CF7C1-37B8-EC49-8BD1-A3BBE3F2765A}" type="presParOf" srcId="{F03E87A8-4424-174D-9BEE-A018C9E9E143}" destId="{D6892F63-7FB1-D749-8FC5-1186466B4B7A}" srcOrd="3" destOrd="0" presId="urn:microsoft.com/office/officeart/2005/8/layout/chevron2"/>
    <dgm:cxn modelId="{C0B7FD6B-2DE9-3840-968C-F790F4E1F1E0}" type="presParOf" srcId="{F03E87A8-4424-174D-9BEE-A018C9E9E143}" destId="{5D15E8E0-A38C-7A4D-B5EF-36A1E468F5BB}" srcOrd="4" destOrd="0" presId="urn:microsoft.com/office/officeart/2005/8/layout/chevron2"/>
    <dgm:cxn modelId="{82FF4B3E-282B-724F-882F-2D6007B33251}" type="presParOf" srcId="{5D15E8E0-A38C-7A4D-B5EF-36A1E468F5BB}" destId="{EC7AE2EA-06FF-C547-9434-EF0B82BECBDA}" srcOrd="0" destOrd="0" presId="urn:microsoft.com/office/officeart/2005/8/layout/chevron2"/>
    <dgm:cxn modelId="{6D8907BF-8B4A-A446-A1E9-072045AEC756}" type="presParOf" srcId="{5D15E8E0-A38C-7A4D-B5EF-36A1E468F5BB}" destId="{9ACF0CF1-DE3C-8F43-82BE-A592E48C9D53}" srcOrd="1" destOrd="0" presId="urn:microsoft.com/office/officeart/2005/8/layout/chevron2"/>
    <dgm:cxn modelId="{7ED49973-EB18-4E46-8151-3C95BEBDE3E5}" type="presParOf" srcId="{F03E87A8-4424-174D-9BEE-A018C9E9E143}" destId="{0068E874-7084-3F45-91F1-32AD17444FF3}" srcOrd="5" destOrd="0" presId="urn:microsoft.com/office/officeart/2005/8/layout/chevron2"/>
    <dgm:cxn modelId="{FEAB0F30-0620-3541-836D-D8B98C9C6A18}" type="presParOf" srcId="{F03E87A8-4424-174D-9BEE-A018C9E9E143}" destId="{F76E4482-A07E-5F42-BB9A-21AC5E260CFB}" srcOrd="6" destOrd="0" presId="urn:microsoft.com/office/officeart/2005/8/layout/chevron2"/>
    <dgm:cxn modelId="{999C8927-5DF8-014C-88D7-9A9C2841F82D}" type="presParOf" srcId="{F76E4482-A07E-5F42-BB9A-21AC5E260CFB}" destId="{C57514A3-C0CE-9744-A723-93A605E9D494}" srcOrd="0" destOrd="0" presId="urn:microsoft.com/office/officeart/2005/8/layout/chevron2"/>
    <dgm:cxn modelId="{2E75E875-8D80-D04F-B744-DC4CCE0DC5BD}" type="presParOf" srcId="{F76E4482-A07E-5F42-BB9A-21AC5E260CFB}" destId="{320D730F-364A-2E47-9339-3D423ABBC587}" srcOrd="1" destOrd="0" presId="urn:microsoft.com/office/officeart/2005/8/layout/chevron2"/>
    <dgm:cxn modelId="{B44168CA-FE1A-864F-A1E4-074FE6CE9A75}" type="presParOf" srcId="{F03E87A8-4424-174D-9BEE-A018C9E9E143}" destId="{15A43001-6759-4DE5-A93A-66CBBD57A1AC}" srcOrd="7" destOrd="0" presId="urn:microsoft.com/office/officeart/2005/8/layout/chevron2"/>
    <dgm:cxn modelId="{FFC150A0-AE11-C64C-B111-4EE1C98321AD}" type="presParOf" srcId="{F03E87A8-4424-174D-9BEE-A018C9E9E143}" destId="{7BA8FB9C-3481-4B91-9C75-57F1968DEEDF}" srcOrd="8" destOrd="0" presId="urn:microsoft.com/office/officeart/2005/8/layout/chevron2"/>
    <dgm:cxn modelId="{65DB07CF-8A91-1540-A939-DF050F203F6F}" type="presParOf" srcId="{7BA8FB9C-3481-4B91-9C75-57F1968DEEDF}" destId="{557A65F9-9672-433E-8F3F-49C8097FCD70}" srcOrd="0" destOrd="0" presId="urn:microsoft.com/office/officeart/2005/8/layout/chevron2"/>
    <dgm:cxn modelId="{5C872AA4-33C4-FC47-B65A-49AFB4468FB9}" type="presParOf" srcId="{7BA8FB9C-3481-4B91-9C75-57F1968DEEDF}" destId="{A9A80281-5B49-46AB-A6C4-B7F0B19CF73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4A8856-AC3B-D744-9FB3-9944B700CBBA}" type="doc">
      <dgm:prSet loTypeId="urn:microsoft.com/office/officeart/2005/8/layout/chevron1" loCatId="" qsTypeId="urn:microsoft.com/office/officeart/2005/8/quickstyle/simple1" qsCatId="simple" csTypeId="urn:microsoft.com/office/officeart/2005/8/colors/accent6_2" csCatId="accent6" phldr="1"/>
      <dgm:spPr/>
    </dgm:pt>
    <dgm:pt modelId="{8720CE52-58F4-5640-90B4-D5701A43AEB0}">
      <dgm:prSet phldrT="[Tekst]"/>
      <dgm:spPr>
        <a:ln w="9525" cmpd="sng">
          <a:solidFill>
            <a:schemeClr val="bg2"/>
          </a:solidFill>
        </a:ln>
      </dgm:spPr>
      <dgm:t>
        <a:bodyPr/>
        <a:lstStyle/>
        <a:p>
          <a:r>
            <a:rPr lang="nl-NL">
              <a:solidFill>
                <a:srgbClr val="282828"/>
              </a:solidFill>
            </a:rPr>
            <a:t>proces</a:t>
          </a:r>
        </a:p>
      </dgm:t>
    </dgm:pt>
    <dgm:pt modelId="{09DDD86B-6AB7-3C46-9A30-0013B20E6974}" type="parTrans" cxnId="{490E0075-57C0-BE44-86EA-4A315D5F6A4C}">
      <dgm:prSet/>
      <dgm:spPr/>
      <dgm:t>
        <a:bodyPr/>
        <a:lstStyle/>
        <a:p>
          <a:endParaRPr lang="nl-NL">
            <a:solidFill>
              <a:srgbClr val="282828"/>
            </a:solidFill>
          </a:endParaRPr>
        </a:p>
      </dgm:t>
    </dgm:pt>
    <dgm:pt modelId="{E3F780D3-EDF9-6245-BC18-2A874A5EC9C8}" type="sibTrans" cxnId="{490E0075-57C0-BE44-86EA-4A315D5F6A4C}">
      <dgm:prSet/>
      <dgm:spPr/>
      <dgm:t>
        <a:bodyPr/>
        <a:lstStyle/>
        <a:p>
          <a:endParaRPr lang="nl-NL">
            <a:solidFill>
              <a:srgbClr val="282828"/>
            </a:solidFill>
          </a:endParaRPr>
        </a:p>
      </dgm:t>
    </dgm:pt>
    <dgm:pt modelId="{0D01F9B0-DC8E-A74E-8AA5-83C215BFFCB7}">
      <dgm:prSet phldrT="[Tekst]"/>
      <dgm:spPr>
        <a:ln w="9525" cmpd="sng">
          <a:solidFill>
            <a:schemeClr val="bg2"/>
          </a:solidFill>
        </a:ln>
      </dgm:spPr>
      <dgm:t>
        <a:bodyPr/>
        <a:lstStyle/>
        <a:p>
          <a:r>
            <a:rPr lang="nl-NL">
              <a:solidFill>
                <a:srgbClr val="282828"/>
              </a:solidFill>
            </a:rPr>
            <a:t>proces</a:t>
          </a:r>
        </a:p>
      </dgm:t>
    </dgm:pt>
    <dgm:pt modelId="{7A1AC2A0-0B74-5C44-88F2-ABD037ACCFD0}" type="parTrans" cxnId="{F52CF4EA-1326-394E-B25E-C07CB7D0DD2F}">
      <dgm:prSet/>
      <dgm:spPr/>
      <dgm:t>
        <a:bodyPr/>
        <a:lstStyle/>
        <a:p>
          <a:endParaRPr lang="nl-NL">
            <a:solidFill>
              <a:srgbClr val="282828"/>
            </a:solidFill>
          </a:endParaRPr>
        </a:p>
      </dgm:t>
    </dgm:pt>
    <dgm:pt modelId="{9A6F3B66-C61E-C445-B71A-E1EE3475FF4F}" type="sibTrans" cxnId="{F52CF4EA-1326-394E-B25E-C07CB7D0DD2F}">
      <dgm:prSet/>
      <dgm:spPr/>
      <dgm:t>
        <a:bodyPr/>
        <a:lstStyle/>
        <a:p>
          <a:endParaRPr lang="nl-NL">
            <a:solidFill>
              <a:srgbClr val="282828"/>
            </a:solidFill>
          </a:endParaRPr>
        </a:p>
      </dgm:t>
    </dgm:pt>
    <dgm:pt modelId="{0141202C-B4AE-C84E-828B-249F6D4F6C37}">
      <dgm:prSet phldrT="[Tekst]"/>
      <dgm:spPr>
        <a:ln w="9525" cmpd="sng">
          <a:solidFill>
            <a:schemeClr val="bg2"/>
          </a:solidFill>
        </a:ln>
      </dgm:spPr>
      <dgm:t>
        <a:bodyPr/>
        <a:lstStyle/>
        <a:p>
          <a:r>
            <a:rPr lang="nl-NL">
              <a:solidFill>
                <a:srgbClr val="282828"/>
              </a:solidFill>
            </a:rPr>
            <a:t>proces</a:t>
          </a:r>
        </a:p>
      </dgm:t>
    </dgm:pt>
    <dgm:pt modelId="{02625FD9-E90A-954C-99D4-4D0BE0BC113D}" type="parTrans" cxnId="{C6A795B9-AB3B-8A42-9131-31A385407D38}">
      <dgm:prSet/>
      <dgm:spPr/>
      <dgm:t>
        <a:bodyPr/>
        <a:lstStyle/>
        <a:p>
          <a:endParaRPr lang="nl-NL">
            <a:solidFill>
              <a:srgbClr val="282828"/>
            </a:solidFill>
          </a:endParaRPr>
        </a:p>
      </dgm:t>
    </dgm:pt>
    <dgm:pt modelId="{8EE64D65-04EB-EC4A-88B8-B914980C44C1}" type="sibTrans" cxnId="{C6A795B9-AB3B-8A42-9131-31A385407D38}">
      <dgm:prSet/>
      <dgm:spPr/>
      <dgm:t>
        <a:bodyPr/>
        <a:lstStyle/>
        <a:p>
          <a:endParaRPr lang="nl-NL">
            <a:solidFill>
              <a:srgbClr val="282828"/>
            </a:solidFill>
          </a:endParaRPr>
        </a:p>
      </dgm:t>
    </dgm:pt>
    <dgm:pt modelId="{61BE23A6-CA79-6941-9725-7B6ABC011693}">
      <dgm:prSet phldrT="[Tekst]"/>
      <dgm:spPr>
        <a:ln w="9525" cmpd="sng">
          <a:solidFill>
            <a:schemeClr val="bg2"/>
          </a:solidFill>
        </a:ln>
      </dgm:spPr>
      <dgm:t>
        <a:bodyPr/>
        <a:lstStyle/>
        <a:p>
          <a:r>
            <a:rPr lang="nl-NL">
              <a:solidFill>
                <a:srgbClr val="282828"/>
              </a:solidFill>
            </a:rPr>
            <a:t>proces</a:t>
          </a:r>
        </a:p>
      </dgm:t>
    </dgm:pt>
    <dgm:pt modelId="{2AF7A79F-B58B-EC43-817B-4A10E8DC7567}" type="parTrans" cxnId="{AEAF9FB8-4CB8-C646-A7BD-E4163AAD9DFF}">
      <dgm:prSet/>
      <dgm:spPr/>
      <dgm:t>
        <a:bodyPr/>
        <a:lstStyle/>
        <a:p>
          <a:endParaRPr lang="nl-NL">
            <a:solidFill>
              <a:srgbClr val="282828"/>
            </a:solidFill>
          </a:endParaRPr>
        </a:p>
      </dgm:t>
    </dgm:pt>
    <dgm:pt modelId="{614D26C4-DF31-DE44-A5F9-D22EEDC40A21}" type="sibTrans" cxnId="{AEAF9FB8-4CB8-C646-A7BD-E4163AAD9DFF}">
      <dgm:prSet/>
      <dgm:spPr/>
      <dgm:t>
        <a:bodyPr/>
        <a:lstStyle/>
        <a:p>
          <a:endParaRPr lang="nl-NL">
            <a:solidFill>
              <a:srgbClr val="282828"/>
            </a:solidFill>
          </a:endParaRPr>
        </a:p>
      </dgm:t>
    </dgm:pt>
    <dgm:pt modelId="{2B86EBF4-2919-F74E-9F70-8E54A9386C9C}" type="pres">
      <dgm:prSet presAssocID="{924A8856-AC3B-D744-9FB3-9944B700CBBA}" presName="Name0" presStyleCnt="0">
        <dgm:presLayoutVars>
          <dgm:dir/>
          <dgm:animLvl val="lvl"/>
          <dgm:resizeHandles val="exact"/>
        </dgm:presLayoutVars>
      </dgm:prSet>
      <dgm:spPr/>
    </dgm:pt>
    <dgm:pt modelId="{E8BD16CB-7CAF-A144-AF69-07FC13097597}" type="pres">
      <dgm:prSet presAssocID="{8720CE52-58F4-5640-90B4-D5701A43AEB0}" presName="parTxOnly" presStyleLbl="node1" presStyleIdx="0" presStyleCnt="4">
        <dgm:presLayoutVars>
          <dgm:chMax val="0"/>
          <dgm:chPref val="0"/>
          <dgm:bulletEnabled val="1"/>
        </dgm:presLayoutVars>
      </dgm:prSet>
      <dgm:spPr/>
    </dgm:pt>
    <dgm:pt modelId="{83453854-71EE-E94A-B7A4-92178B86BF79}" type="pres">
      <dgm:prSet presAssocID="{E3F780D3-EDF9-6245-BC18-2A874A5EC9C8}" presName="parTxOnlySpace" presStyleCnt="0"/>
      <dgm:spPr/>
    </dgm:pt>
    <dgm:pt modelId="{0F1168B1-6CD5-244D-9DB5-6C872A2A63AA}" type="pres">
      <dgm:prSet presAssocID="{0D01F9B0-DC8E-A74E-8AA5-83C215BFFCB7}" presName="parTxOnly" presStyleLbl="node1" presStyleIdx="1" presStyleCnt="4">
        <dgm:presLayoutVars>
          <dgm:chMax val="0"/>
          <dgm:chPref val="0"/>
          <dgm:bulletEnabled val="1"/>
        </dgm:presLayoutVars>
      </dgm:prSet>
      <dgm:spPr/>
    </dgm:pt>
    <dgm:pt modelId="{4385F70B-895A-D243-9A93-6A65F6A7B1CD}" type="pres">
      <dgm:prSet presAssocID="{9A6F3B66-C61E-C445-B71A-E1EE3475FF4F}" presName="parTxOnlySpace" presStyleCnt="0"/>
      <dgm:spPr/>
    </dgm:pt>
    <dgm:pt modelId="{4F7EECE9-C321-5F4F-A387-5C997B4D70F6}" type="pres">
      <dgm:prSet presAssocID="{0141202C-B4AE-C84E-828B-249F6D4F6C37}" presName="parTxOnly" presStyleLbl="node1" presStyleIdx="2" presStyleCnt="4">
        <dgm:presLayoutVars>
          <dgm:chMax val="0"/>
          <dgm:chPref val="0"/>
          <dgm:bulletEnabled val="1"/>
        </dgm:presLayoutVars>
      </dgm:prSet>
      <dgm:spPr/>
    </dgm:pt>
    <dgm:pt modelId="{3D044467-10FE-8942-A98C-46D1C5F1FDD7}" type="pres">
      <dgm:prSet presAssocID="{8EE64D65-04EB-EC4A-88B8-B914980C44C1}" presName="parTxOnlySpace" presStyleCnt="0"/>
      <dgm:spPr/>
    </dgm:pt>
    <dgm:pt modelId="{42FD5700-869C-2D46-8589-1AD71119F074}" type="pres">
      <dgm:prSet presAssocID="{61BE23A6-CA79-6941-9725-7B6ABC011693}" presName="parTxOnly" presStyleLbl="node1" presStyleIdx="3" presStyleCnt="4">
        <dgm:presLayoutVars>
          <dgm:chMax val="0"/>
          <dgm:chPref val="0"/>
          <dgm:bulletEnabled val="1"/>
        </dgm:presLayoutVars>
      </dgm:prSet>
      <dgm:spPr/>
    </dgm:pt>
  </dgm:ptLst>
  <dgm:cxnLst>
    <dgm:cxn modelId="{515D781C-4703-8643-B7C1-C15DD1C2357C}" type="presOf" srcId="{0D01F9B0-DC8E-A74E-8AA5-83C215BFFCB7}" destId="{0F1168B1-6CD5-244D-9DB5-6C872A2A63AA}" srcOrd="0" destOrd="0" presId="urn:microsoft.com/office/officeart/2005/8/layout/chevron1"/>
    <dgm:cxn modelId="{3A2A5D43-A94D-4141-8082-7ABBA44BAF07}" type="presOf" srcId="{0141202C-B4AE-C84E-828B-249F6D4F6C37}" destId="{4F7EECE9-C321-5F4F-A387-5C997B4D70F6}" srcOrd="0" destOrd="0" presId="urn:microsoft.com/office/officeart/2005/8/layout/chevron1"/>
    <dgm:cxn modelId="{5B0E0754-723B-ED41-A4EA-F99753175005}" type="presOf" srcId="{8720CE52-58F4-5640-90B4-D5701A43AEB0}" destId="{E8BD16CB-7CAF-A144-AF69-07FC13097597}" srcOrd="0" destOrd="0" presId="urn:microsoft.com/office/officeart/2005/8/layout/chevron1"/>
    <dgm:cxn modelId="{490E0075-57C0-BE44-86EA-4A315D5F6A4C}" srcId="{924A8856-AC3B-D744-9FB3-9944B700CBBA}" destId="{8720CE52-58F4-5640-90B4-D5701A43AEB0}" srcOrd="0" destOrd="0" parTransId="{09DDD86B-6AB7-3C46-9A30-0013B20E6974}" sibTransId="{E3F780D3-EDF9-6245-BC18-2A874A5EC9C8}"/>
    <dgm:cxn modelId="{B844C8A6-7265-A241-B20E-BA156B493FAF}" type="presOf" srcId="{61BE23A6-CA79-6941-9725-7B6ABC011693}" destId="{42FD5700-869C-2D46-8589-1AD71119F074}" srcOrd="0" destOrd="0" presId="urn:microsoft.com/office/officeart/2005/8/layout/chevron1"/>
    <dgm:cxn modelId="{AEAF9FB8-4CB8-C646-A7BD-E4163AAD9DFF}" srcId="{924A8856-AC3B-D744-9FB3-9944B700CBBA}" destId="{61BE23A6-CA79-6941-9725-7B6ABC011693}" srcOrd="3" destOrd="0" parTransId="{2AF7A79F-B58B-EC43-817B-4A10E8DC7567}" sibTransId="{614D26C4-DF31-DE44-A5F9-D22EEDC40A21}"/>
    <dgm:cxn modelId="{C6A795B9-AB3B-8A42-9131-31A385407D38}" srcId="{924A8856-AC3B-D744-9FB3-9944B700CBBA}" destId="{0141202C-B4AE-C84E-828B-249F6D4F6C37}" srcOrd="2" destOrd="0" parTransId="{02625FD9-E90A-954C-99D4-4D0BE0BC113D}" sibTransId="{8EE64D65-04EB-EC4A-88B8-B914980C44C1}"/>
    <dgm:cxn modelId="{3CA8FDE7-73B1-6E4C-A91B-0C691E77EEC7}" type="presOf" srcId="{924A8856-AC3B-D744-9FB3-9944B700CBBA}" destId="{2B86EBF4-2919-F74E-9F70-8E54A9386C9C}" srcOrd="0" destOrd="0" presId="urn:microsoft.com/office/officeart/2005/8/layout/chevron1"/>
    <dgm:cxn modelId="{F52CF4EA-1326-394E-B25E-C07CB7D0DD2F}" srcId="{924A8856-AC3B-D744-9FB3-9944B700CBBA}" destId="{0D01F9B0-DC8E-A74E-8AA5-83C215BFFCB7}" srcOrd="1" destOrd="0" parTransId="{7A1AC2A0-0B74-5C44-88F2-ABD037ACCFD0}" sibTransId="{9A6F3B66-C61E-C445-B71A-E1EE3475FF4F}"/>
    <dgm:cxn modelId="{68D03A23-EF2A-2A4E-A1B0-EC7230F4225C}" type="presParOf" srcId="{2B86EBF4-2919-F74E-9F70-8E54A9386C9C}" destId="{E8BD16CB-7CAF-A144-AF69-07FC13097597}" srcOrd="0" destOrd="0" presId="urn:microsoft.com/office/officeart/2005/8/layout/chevron1"/>
    <dgm:cxn modelId="{ED4974D1-F4FD-F347-9B11-74B8408ABDB9}" type="presParOf" srcId="{2B86EBF4-2919-F74E-9F70-8E54A9386C9C}" destId="{83453854-71EE-E94A-B7A4-92178B86BF79}" srcOrd="1" destOrd="0" presId="urn:microsoft.com/office/officeart/2005/8/layout/chevron1"/>
    <dgm:cxn modelId="{38334DDF-0827-764E-B29D-AFC640F0BC9E}" type="presParOf" srcId="{2B86EBF4-2919-F74E-9F70-8E54A9386C9C}" destId="{0F1168B1-6CD5-244D-9DB5-6C872A2A63AA}" srcOrd="2" destOrd="0" presId="urn:microsoft.com/office/officeart/2005/8/layout/chevron1"/>
    <dgm:cxn modelId="{88C03818-4D48-E448-97C7-D12313A66C8F}" type="presParOf" srcId="{2B86EBF4-2919-F74E-9F70-8E54A9386C9C}" destId="{4385F70B-895A-D243-9A93-6A65F6A7B1CD}" srcOrd="3" destOrd="0" presId="urn:microsoft.com/office/officeart/2005/8/layout/chevron1"/>
    <dgm:cxn modelId="{311368C5-FE46-DF40-8546-E94D8B6698EC}" type="presParOf" srcId="{2B86EBF4-2919-F74E-9F70-8E54A9386C9C}" destId="{4F7EECE9-C321-5F4F-A387-5C997B4D70F6}" srcOrd="4" destOrd="0" presId="urn:microsoft.com/office/officeart/2005/8/layout/chevron1"/>
    <dgm:cxn modelId="{CAAC802F-0B4D-8241-B535-66BB1CA51E15}" type="presParOf" srcId="{2B86EBF4-2919-F74E-9F70-8E54A9386C9C}" destId="{3D044467-10FE-8942-A98C-46D1C5F1FDD7}" srcOrd="5" destOrd="0" presId="urn:microsoft.com/office/officeart/2005/8/layout/chevron1"/>
    <dgm:cxn modelId="{5DB9EA27-48B1-3640-976A-D2448066C708}" type="presParOf" srcId="{2B86EBF4-2919-F74E-9F70-8E54A9386C9C}" destId="{42FD5700-869C-2D46-8589-1AD71119F074}" srcOrd="6"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CECC1-9217-764E-8369-CE3D6DD3CA61}">
      <dsp:nvSpPr>
        <dsp:cNvPr id="0" name=""/>
        <dsp:cNvSpPr/>
      </dsp:nvSpPr>
      <dsp:spPr>
        <a:xfrm>
          <a:off x="0" y="0"/>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Introductie</a:t>
          </a:r>
        </a:p>
      </dsp:txBody>
      <dsp:txXfrm>
        <a:off x="597917" y="0"/>
        <a:ext cx="2146933" cy="489472"/>
      </dsp:txXfrm>
    </dsp:sp>
    <dsp:sp modelId="{236A12DE-DE9F-EA45-A03A-57016A18C79C}">
      <dsp:nvSpPr>
        <dsp:cNvPr id="0" name=""/>
        <dsp:cNvSpPr/>
      </dsp:nvSpPr>
      <dsp:spPr>
        <a:xfrm>
          <a:off x="48947" y="48947"/>
          <a:ext cx="548970" cy="391578"/>
        </a:xfrm>
        <a:prstGeom prst="roundRect">
          <a:avLst>
            <a:gd name="adj" fmla="val 10000"/>
          </a:avLst>
        </a:prstGeom>
        <a:blipFill>
          <a:blip xmlns:r="http://schemas.openxmlformats.org/officeDocument/2006/relationships" r:embed="rId1">
            <a:alphaModFix/>
            <a:extLst>
              <a:ext uri="{28A0092B-C50C-407E-A947-70E740481C1C}">
                <a14:useLocalDpi xmlns:a14="http://schemas.microsoft.com/office/drawing/2010/main" val="0"/>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B0073F-DE51-D348-B5DF-FD77480FFC75}">
      <dsp:nvSpPr>
        <dsp:cNvPr id="0" name=""/>
        <dsp:cNvSpPr/>
      </dsp:nvSpPr>
      <dsp:spPr>
        <a:xfrm>
          <a:off x="0" y="53841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Waarom BIM</a:t>
          </a:r>
        </a:p>
      </dsp:txBody>
      <dsp:txXfrm>
        <a:off x="597917" y="538419"/>
        <a:ext cx="2146933" cy="489472"/>
      </dsp:txXfrm>
    </dsp:sp>
    <dsp:sp modelId="{405DFD6C-59B7-B74F-98CE-0C48804BB5F0}">
      <dsp:nvSpPr>
        <dsp:cNvPr id="0" name=""/>
        <dsp:cNvSpPr/>
      </dsp:nvSpPr>
      <dsp:spPr>
        <a:xfrm>
          <a:off x="21515" y="587367"/>
          <a:ext cx="548970" cy="39157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196F54-216E-394F-98E0-A6A61D7E103D}">
      <dsp:nvSpPr>
        <dsp:cNvPr id="0" name=""/>
        <dsp:cNvSpPr/>
      </dsp:nvSpPr>
      <dsp:spPr>
        <a:xfrm>
          <a:off x="0" y="107683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Het model BiSL Next</a:t>
          </a:r>
        </a:p>
      </dsp:txBody>
      <dsp:txXfrm>
        <a:off x="597917" y="1076839"/>
        <a:ext cx="2146933" cy="489472"/>
      </dsp:txXfrm>
    </dsp:sp>
    <dsp:sp modelId="{A5E5F524-1F44-A641-81A4-BA3ED212C706}">
      <dsp:nvSpPr>
        <dsp:cNvPr id="0" name=""/>
        <dsp:cNvSpPr/>
      </dsp:nvSpPr>
      <dsp:spPr>
        <a:xfrm>
          <a:off x="48947" y="1125787"/>
          <a:ext cx="548970" cy="39157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39F1-9F81-7740-8DDD-706F79F031C5}">
      <dsp:nvSpPr>
        <dsp:cNvPr id="0" name=""/>
        <dsp:cNvSpPr/>
      </dsp:nvSpPr>
      <dsp:spPr>
        <a:xfrm>
          <a:off x="0" y="1625416"/>
          <a:ext cx="2744851" cy="489472"/>
        </a:xfrm>
        <a:prstGeom prst="roundRect">
          <a:avLst>
            <a:gd name="adj" fmla="val 10000"/>
          </a:avLst>
        </a:prstGeom>
        <a:solidFill>
          <a:srgbClr val="FA92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Lunch</a:t>
          </a:r>
        </a:p>
      </dsp:txBody>
      <dsp:txXfrm>
        <a:off x="597917" y="1625416"/>
        <a:ext cx="2146933" cy="489472"/>
      </dsp:txXfrm>
    </dsp:sp>
    <dsp:sp modelId="{CC74192E-C1C8-F141-8C6C-1D60F601766F}">
      <dsp:nvSpPr>
        <dsp:cNvPr id="0" name=""/>
        <dsp:cNvSpPr/>
      </dsp:nvSpPr>
      <dsp:spPr>
        <a:xfrm>
          <a:off x="48947" y="1664206"/>
          <a:ext cx="548970" cy="391578"/>
        </a:xfrm>
        <a:prstGeom prst="roundRect">
          <a:avLst>
            <a:gd name="adj" fmla="val 10000"/>
          </a:avLst>
        </a:prstGeom>
        <a:blipFill>
          <a:blip xmlns:r="http://schemas.openxmlformats.org/officeDocument/2006/relationships" r:embed="rId4">
            <a:alphaModFix/>
            <a:extLst>
              <a:ext uri="{28A0092B-C50C-407E-A947-70E740481C1C}">
                <a14:useLocalDpi xmlns:a14="http://schemas.microsoft.com/office/drawing/2010/main" val="0"/>
              </a:ext>
            </a:extLst>
          </a:blip>
          <a:srcRect/>
          <a:stretch>
            <a:fillRect t="-54000" b="-5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F3170E-42F5-2143-8633-C4498FBD710C}">
      <dsp:nvSpPr>
        <dsp:cNvPr id="0" name=""/>
        <dsp:cNvSpPr/>
      </dsp:nvSpPr>
      <dsp:spPr>
        <a:xfrm>
          <a:off x="0" y="215367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Data en datakwaliteit</a:t>
          </a:r>
        </a:p>
      </dsp:txBody>
      <dsp:txXfrm>
        <a:off x="597917" y="2153679"/>
        <a:ext cx="2146933" cy="489472"/>
      </dsp:txXfrm>
    </dsp:sp>
    <dsp:sp modelId="{C2F52E05-0FEC-9A43-82E0-F7BA2BEBE335}">
      <dsp:nvSpPr>
        <dsp:cNvPr id="0" name=""/>
        <dsp:cNvSpPr/>
      </dsp:nvSpPr>
      <dsp:spPr>
        <a:xfrm>
          <a:off x="48947" y="2202626"/>
          <a:ext cx="548970" cy="391578"/>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A2B463-5ECD-DD43-8879-8FF9758EBC00}">
      <dsp:nvSpPr>
        <dsp:cNvPr id="0" name=""/>
        <dsp:cNvSpPr/>
      </dsp:nvSpPr>
      <dsp:spPr>
        <a:xfrm>
          <a:off x="0" y="2692876"/>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err="1">
              <a:latin typeface="Calibri Light"/>
              <a:cs typeface="Calibri Light"/>
            </a:rPr>
            <a:t>Operation</a:t>
          </a:r>
          <a:endParaRPr lang="nl-NL" sz="1400" b="0" i="0" kern="1200" dirty="0">
            <a:latin typeface="Calibri Light"/>
            <a:cs typeface="Calibri Light"/>
          </a:endParaRPr>
        </a:p>
      </dsp:txBody>
      <dsp:txXfrm>
        <a:off x="597917" y="2692876"/>
        <a:ext cx="2146933" cy="489472"/>
      </dsp:txXfrm>
    </dsp:sp>
    <dsp:sp modelId="{7997C808-6064-DE4F-86B7-C8975BFDE845}">
      <dsp:nvSpPr>
        <dsp:cNvPr id="0" name=""/>
        <dsp:cNvSpPr/>
      </dsp:nvSpPr>
      <dsp:spPr>
        <a:xfrm>
          <a:off x="48947" y="2741046"/>
          <a:ext cx="548970" cy="391578"/>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A1EBF-E831-1A45-8FC5-E46EA3442028}">
      <dsp:nvSpPr>
        <dsp:cNvPr id="0" name=""/>
        <dsp:cNvSpPr/>
      </dsp:nvSpPr>
      <dsp:spPr>
        <a:xfrm>
          <a:off x="0" y="0"/>
          <a:ext cx="8089664" cy="70393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dirty="0">
              <a:latin typeface="Calibri Light"/>
              <a:cs typeface="Calibri Light"/>
            </a:rPr>
            <a:t>de organisatie de geschikte informatievoorziening heeft</a:t>
          </a:r>
        </a:p>
      </dsp:txBody>
      <dsp:txXfrm>
        <a:off x="34363" y="34363"/>
        <a:ext cx="8020938" cy="635205"/>
      </dsp:txXfrm>
    </dsp:sp>
    <dsp:sp modelId="{8E8FDDB3-02CD-BD44-BD71-2F1D36BF6B18}">
      <dsp:nvSpPr>
        <dsp:cNvPr id="0" name=""/>
        <dsp:cNvSpPr/>
      </dsp:nvSpPr>
      <dsp:spPr>
        <a:xfrm>
          <a:off x="0" y="706691"/>
          <a:ext cx="8089664"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84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NL" sz="1600" b="0" i="0" kern="1200">
              <a:latin typeface="Calibri Light"/>
              <a:cs typeface="Calibri Light"/>
            </a:rPr>
            <a:t>door opstellen van beleid, monitoren en verzamelen van behoeften, bepalen welke services te ontwikkelen, aan te kopen etc. </a:t>
          </a:r>
        </a:p>
      </dsp:txBody>
      <dsp:txXfrm>
        <a:off x="0" y="706691"/>
        <a:ext cx="8089664" cy="1059840"/>
      </dsp:txXfrm>
    </dsp:sp>
    <dsp:sp modelId="{41A43C3E-D573-214D-B725-B60102A4C811}">
      <dsp:nvSpPr>
        <dsp:cNvPr id="0" name=""/>
        <dsp:cNvSpPr/>
      </dsp:nvSpPr>
      <dsp:spPr>
        <a:xfrm>
          <a:off x="0" y="1766531"/>
          <a:ext cx="8089664" cy="70393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dirty="0">
              <a:latin typeface="Calibri Light"/>
              <a:cs typeface="Calibri Light"/>
            </a:rPr>
            <a:t>de organisatie de informatie en de IT op een juiste manier gebruikt</a:t>
          </a:r>
        </a:p>
      </dsp:txBody>
      <dsp:txXfrm>
        <a:off x="34363" y="1800894"/>
        <a:ext cx="8020938" cy="635205"/>
      </dsp:txXfrm>
    </dsp:sp>
    <dsp:sp modelId="{DD169596-916E-8D41-B7A9-5E2102ECC75E}">
      <dsp:nvSpPr>
        <dsp:cNvPr id="0" name=""/>
        <dsp:cNvSpPr/>
      </dsp:nvSpPr>
      <dsp:spPr>
        <a:xfrm>
          <a:off x="0" y="2470462"/>
          <a:ext cx="8089664"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84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NL" sz="1600" b="0" i="0" kern="1200">
              <a:latin typeface="Calibri Light"/>
              <a:cs typeface="Calibri Light"/>
            </a:rPr>
            <a:t>door eindgebruikers te ondersteunen en te trainen en door het monitoren van de kwaliteit van de bedrijfsgegevens</a:t>
          </a:r>
        </a:p>
      </dsp:txBody>
      <dsp:txXfrm>
        <a:off x="0" y="2470462"/>
        <a:ext cx="8089664" cy="10598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Een vraag</a:t>
          </a: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Wat terminologie</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Waarom BIM</a:t>
          </a:r>
          <a:endParaRPr lang="nl-NL" sz="2000" b="0" i="0" kern="1200" dirty="0">
            <a:latin typeface="Calibri Light"/>
            <a:cs typeface="Calibri Light"/>
          </a:endParaRP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Wat is BIM</a:t>
          </a:r>
        </a:p>
      </dsp:txBody>
      <dsp:txXfrm rot="-5400000">
        <a:off x="498684" y="1786871"/>
        <a:ext cx="5117932" cy="417853"/>
      </dsp:txXfrm>
    </dsp:sp>
    <dsp:sp modelId="{9D6ECE80-AF06-0249-9578-4F2DE4F0AFF9}">
      <dsp:nvSpPr>
        <dsp:cNvPr id="0" name=""/>
        <dsp:cNvSpPr/>
      </dsp:nvSpPr>
      <dsp:spPr>
        <a:xfrm rot="5400000">
          <a:off x="-106860" y="2459028"/>
          <a:ext cx="712404" cy="498683"/>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5</a:t>
          </a:r>
        </a:p>
      </dsp:txBody>
      <dsp:txXfrm rot="-5400000">
        <a:off x="1" y="2601510"/>
        <a:ext cx="498683" cy="213721"/>
      </dsp:txXfrm>
    </dsp:sp>
    <dsp:sp modelId="{CAC2C020-6E78-4B45-B4C8-F96FEAA77FB3}">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Rollen binnen BIM</a:t>
          </a:r>
        </a:p>
      </dsp:txBody>
      <dsp:txXfrm rot="-5400000">
        <a:off x="498684" y="2374772"/>
        <a:ext cx="5117932" cy="4178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Waarom vernieuwing</a:t>
          </a:r>
          <a:endParaRPr lang="nl-NL" sz="2800" b="1" i="1" kern="1200" dirty="0">
            <a:solidFill>
              <a:srgbClr val="FA923F"/>
            </a:solidFill>
            <a:latin typeface="Calibri"/>
            <a:cs typeface="Calibri"/>
          </a:endParaRPr>
        </a:p>
      </dsp:txBody>
      <dsp:txXfrm rot="-5400000">
        <a:off x="617068" y="28578"/>
        <a:ext cx="4994181" cy="517049"/>
      </dsp:txXfrm>
    </dsp:sp>
    <dsp:sp modelId="{768AD8B4-E2C9-FF46-959B-FF489DCFBDE1}">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2</a:t>
          </a:r>
        </a:p>
      </dsp:txBody>
      <dsp:txXfrm rot="-5400000">
        <a:off x="1" y="1036606"/>
        <a:ext cx="617068" cy="264457"/>
      </dsp:txXfrm>
    </dsp:sp>
    <dsp:sp modelId="{5E2127FE-E7D9-4246-9D6A-556073ED5070}">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De bouwstenen van het model</a:t>
          </a:r>
        </a:p>
      </dsp:txBody>
      <dsp:txXfrm rot="-5400000">
        <a:off x="617068" y="756043"/>
        <a:ext cx="4994181" cy="517049"/>
      </dsp:txXfrm>
    </dsp:sp>
    <dsp:sp modelId="{EC7AE2EA-06FF-C547-9434-EF0B82BECBDA}">
      <dsp:nvSpPr>
        <dsp:cNvPr id="0" name=""/>
        <dsp:cNvSpPr/>
      </dsp:nvSpPr>
      <dsp:spPr>
        <a:xfrm rot="5400000">
          <a:off x="-132228" y="1587766"/>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3</a:t>
          </a:r>
        </a:p>
      </dsp:txBody>
      <dsp:txXfrm rot="-5400000">
        <a:off x="1" y="1764071"/>
        <a:ext cx="617068" cy="264457"/>
      </dsp:txXfrm>
    </dsp:sp>
    <dsp:sp modelId="{9ACF0CF1-DE3C-8F43-82BE-A592E48C9D53}">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De domeinen</a:t>
          </a:r>
          <a:endParaRPr lang="nl-NL" sz="2000" b="0" i="0" kern="1200" dirty="0">
            <a:latin typeface="Calibri Light"/>
            <a:cs typeface="Calibri Light"/>
          </a:endParaRPr>
        </a:p>
      </dsp:txBody>
      <dsp:txXfrm rot="-5400000">
        <a:off x="617068" y="1483509"/>
        <a:ext cx="4994181" cy="517049"/>
      </dsp:txXfrm>
    </dsp:sp>
    <dsp:sp modelId="{C57514A3-C0CE-9744-A723-93A605E9D494}">
      <dsp:nvSpPr>
        <dsp:cNvPr id="0" name=""/>
        <dsp:cNvSpPr/>
      </dsp:nvSpPr>
      <dsp:spPr>
        <a:xfrm rot="5400000">
          <a:off x="-132228" y="2315232"/>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4</a:t>
          </a:r>
        </a:p>
      </dsp:txBody>
      <dsp:txXfrm rot="-5400000">
        <a:off x="1" y="2491537"/>
        <a:ext cx="617068" cy="264457"/>
      </dsp:txXfrm>
    </dsp:sp>
    <dsp:sp modelId="{320D730F-364A-2E47-9339-3D423ABBC587}">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BiSL Next</a:t>
          </a:r>
          <a:endParaRPr lang="nl-NL" sz="2000" b="0" i="0" kern="1200" dirty="0">
            <a:latin typeface="Calibri Light"/>
            <a:cs typeface="Calibri Light"/>
          </a:endParaRPr>
        </a:p>
      </dsp:txBody>
      <dsp:txXfrm rot="-5400000">
        <a:off x="617068" y="2210974"/>
        <a:ext cx="4994181" cy="51704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854B6-3888-954C-B49D-0B044F6C8D55}">
      <dsp:nvSpPr>
        <dsp:cNvPr id="0" name=""/>
        <dsp:cNvSpPr/>
      </dsp:nvSpPr>
      <dsp:spPr>
        <a:xfrm>
          <a:off x="2295815" y="2528791"/>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89B815-9865-BA4A-970E-2201149937B6}">
      <dsp:nvSpPr>
        <dsp:cNvPr id="0" name=""/>
        <dsp:cNvSpPr/>
      </dsp:nvSpPr>
      <dsp:spPr>
        <a:xfrm>
          <a:off x="2121526" y="2612692"/>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FC923A-22E0-6649-9F27-565A43282CF9}">
      <dsp:nvSpPr>
        <dsp:cNvPr id="0" name=""/>
        <dsp:cNvSpPr/>
      </dsp:nvSpPr>
      <dsp:spPr>
        <a:xfrm>
          <a:off x="1938916" y="2678964"/>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D85D9-3B0E-F246-AC0A-39E5051B0EBD}">
      <dsp:nvSpPr>
        <dsp:cNvPr id="0" name=""/>
        <dsp:cNvSpPr/>
      </dsp:nvSpPr>
      <dsp:spPr>
        <a:xfrm>
          <a:off x="3132586" y="1557563"/>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646FC-13D9-7445-82B5-3FB80E03A238}">
      <dsp:nvSpPr>
        <dsp:cNvPr id="0" name=""/>
        <dsp:cNvSpPr/>
      </dsp:nvSpPr>
      <dsp:spPr>
        <a:xfrm>
          <a:off x="3062316" y="1728303"/>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551E5-3A78-714F-810A-CADC61DF4644}">
      <dsp:nvSpPr>
        <dsp:cNvPr id="0" name=""/>
        <dsp:cNvSpPr/>
      </dsp:nvSpPr>
      <dsp:spPr>
        <a:xfrm>
          <a:off x="3012387" y="272277"/>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D79C95-FE8D-6C48-9BBD-27E22999E39C}">
      <dsp:nvSpPr>
        <dsp:cNvPr id="0" name=""/>
        <dsp:cNvSpPr/>
      </dsp:nvSpPr>
      <dsp:spPr>
        <a:xfrm>
          <a:off x="3140907" y="190662"/>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CD3FC5-32C9-3441-8D40-B1CB9B4D0A36}">
      <dsp:nvSpPr>
        <dsp:cNvPr id="0" name=""/>
        <dsp:cNvSpPr/>
      </dsp:nvSpPr>
      <dsp:spPr>
        <a:xfrm>
          <a:off x="3269428" y="109046"/>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CA3E6-2DF3-0B4A-9428-EE865391C7C3}">
      <dsp:nvSpPr>
        <dsp:cNvPr id="0" name=""/>
        <dsp:cNvSpPr/>
      </dsp:nvSpPr>
      <dsp:spPr>
        <a:xfrm>
          <a:off x="3397949" y="190662"/>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E147EF-8BCE-6A47-9AE6-6F0947D88208}">
      <dsp:nvSpPr>
        <dsp:cNvPr id="0" name=""/>
        <dsp:cNvSpPr/>
      </dsp:nvSpPr>
      <dsp:spPr>
        <a:xfrm>
          <a:off x="3526469" y="272277"/>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258280-B281-DA40-B90B-D57122FC9DE6}">
      <dsp:nvSpPr>
        <dsp:cNvPr id="0" name=""/>
        <dsp:cNvSpPr/>
      </dsp:nvSpPr>
      <dsp:spPr>
        <a:xfrm>
          <a:off x="3269428" y="281092"/>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F0BADD-A46B-A142-A1BB-FA70D0529317}">
      <dsp:nvSpPr>
        <dsp:cNvPr id="0" name=""/>
        <dsp:cNvSpPr/>
      </dsp:nvSpPr>
      <dsp:spPr>
        <a:xfrm>
          <a:off x="3269428" y="453464"/>
          <a:ext cx="92460" cy="924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259F2-1F0B-684F-97F7-F2403B4CF0C1}">
      <dsp:nvSpPr>
        <dsp:cNvPr id="0" name=""/>
        <dsp:cNvSpPr/>
      </dsp:nvSpPr>
      <dsp:spPr>
        <a:xfrm>
          <a:off x="1488169" y="2875694"/>
          <a:ext cx="1994381" cy="5347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44" tIns="53340" rIns="53340" bIns="53340" numCol="1" spcCol="1270" anchor="ctr" anchorCtr="0">
          <a:noAutofit/>
        </a:bodyPr>
        <a:lstStyle/>
        <a:p>
          <a:pPr marL="0" lvl="0" indent="0" algn="l" defTabSz="622300" rtl="0">
            <a:lnSpc>
              <a:spcPct val="90000"/>
            </a:lnSpc>
            <a:spcBef>
              <a:spcPct val="0"/>
            </a:spcBef>
            <a:spcAft>
              <a:spcPct val="35000"/>
            </a:spcAft>
            <a:buNone/>
          </a:pPr>
          <a:r>
            <a:rPr lang="nl-NL" sz="1400" b="0" i="0" kern="1200" baseline="0"/>
            <a:t>Spreekt de board aan </a:t>
          </a:r>
          <a:endParaRPr lang="nl-NL" sz="1400" kern="1200"/>
        </a:p>
      </dsp:txBody>
      <dsp:txXfrm>
        <a:off x="1514273" y="2901798"/>
        <a:ext cx="1942173" cy="482538"/>
      </dsp:txXfrm>
    </dsp:sp>
    <dsp:sp modelId="{5477DF84-AB0F-A440-B9F2-9D552D5D57C3}">
      <dsp:nvSpPr>
        <dsp:cNvPr id="0" name=""/>
        <dsp:cNvSpPr/>
      </dsp:nvSpPr>
      <dsp:spPr>
        <a:xfrm>
          <a:off x="935253" y="2351394"/>
          <a:ext cx="924608" cy="924543"/>
        </a:xfrm>
        <a:prstGeom prst="ellipse">
          <a:avLst/>
        </a:prstGeom>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87000" r="-8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F835C6-C56E-194A-B9CF-B88A5DE0AB82}">
      <dsp:nvSpPr>
        <dsp:cNvPr id="0" name=""/>
        <dsp:cNvSpPr/>
      </dsp:nvSpPr>
      <dsp:spPr>
        <a:xfrm>
          <a:off x="2771064" y="2181306"/>
          <a:ext cx="1994381" cy="5347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44" tIns="53340" rIns="53340" bIns="53340" numCol="1" spcCol="1270" anchor="ctr" anchorCtr="0">
          <a:noAutofit/>
        </a:bodyPr>
        <a:lstStyle/>
        <a:p>
          <a:pPr marL="0" lvl="0" indent="0" algn="l" defTabSz="622300" rtl="0">
            <a:lnSpc>
              <a:spcPct val="90000"/>
            </a:lnSpc>
            <a:spcBef>
              <a:spcPct val="0"/>
            </a:spcBef>
            <a:spcAft>
              <a:spcPct val="35000"/>
            </a:spcAft>
            <a:buNone/>
          </a:pPr>
          <a:r>
            <a:rPr lang="nl-NL" sz="1400" b="0" i="0" kern="1200" baseline="0"/>
            <a:t>Sluit aan bij de wereld van nu</a:t>
          </a:r>
          <a:endParaRPr lang="nl-NL" sz="1400" kern="1200"/>
        </a:p>
      </dsp:txBody>
      <dsp:txXfrm>
        <a:off x="2797168" y="2207410"/>
        <a:ext cx="1942173" cy="482538"/>
      </dsp:txXfrm>
    </dsp:sp>
    <dsp:sp modelId="{31B9FC8B-645D-8C4F-A3BD-9739ABC04A7F}">
      <dsp:nvSpPr>
        <dsp:cNvPr id="0" name=""/>
        <dsp:cNvSpPr/>
      </dsp:nvSpPr>
      <dsp:spPr>
        <a:xfrm>
          <a:off x="2218148" y="1657007"/>
          <a:ext cx="924608" cy="924543"/>
        </a:xfrm>
        <a:prstGeom prst="ellipse">
          <a:avLst/>
        </a:prstGeom>
        <a:blipFill>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120695-702B-A44E-8C14-2AE8C05E6460}">
      <dsp:nvSpPr>
        <dsp:cNvPr id="0" name=""/>
        <dsp:cNvSpPr/>
      </dsp:nvSpPr>
      <dsp:spPr>
        <a:xfrm>
          <a:off x="3360040" y="1128136"/>
          <a:ext cx="1994381" cy="5347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44" tIns="53340" rIns="53340" bIns="53340" numCol="1" spcCol="1270" anchor="ctr" anchorCtr="0">
          <a:noAutofit/>
        </a:bodyPr>
        <a:lstStyle/>
        <a:p>
          <a:pPr marL="0" lvl="0" indent="0" algn="l" defTabSz="622300" rtl="0">
            <a:lnSpc>
              <a:spcPct val="90000"/>
            </a:lnSpc>
            <a:spcBef>
              <a:spcPct val="0"/>
            </a:spcBef>
            <a:spcAft>
              <a:spcPct val="35000"/>
            </a:spcAft>
            <a:buNone/>
          </a:pPr>
          <a:r>
            <a:rPr lang="nl-NL" sz="1400" b="0" i="0" kern="1200" baseline="0"/>
            <a:t>Internationaal </a:t>
          </a:r>
          <a:endParaRPr lang="nl-NL" sz="1400" kern="1200"/>
        </a:p>
      </dsp:txBody>
      <dsp:txXfrm>
        <a:off x="3386144" y="1154240"/>
        <a:ext cx="1942173" cy="482538"/>
      </dsp:txXfrm>
    </dsp:sp>
    <dsp:sp modelId="{0B709FD1-D35C-F348-9927-49447C6C9628}">
      <dsp:nvSpPr>
        <dsp:cNvPr id="0" name=""/>
        <dsp:cNvSpPr/>
      </dsp:nvSpPr>
      <dsp:spPr>
        <a:xfrm>
          <a:off x="2807124" y="603837"/>
          <a:ext cx="924608" cy="924543"/>
        </a:xfrm>
        <a:prstGeom prst="ellipse">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Waarom vernieuwing</a:t>
          </a:r>
        </a:p>
      </dsp:txBody>
      <dsp:txXfrm rot="-5400000">
        <a:off x="617068" y="28578"/>
        <a:ext cx="4994181" cy="517049"/>
      </dsp:txXfrm>
    </dsp:sp>
    <dsp:sp modelId="{768AD8B4-E2C9-FF46-959B-FF489DCFBDE1}">
      <dsp:nvSpPr>
        <dsp:cNvPr id="0" name=""/>
        <dsp:cNvSpPr/>
      </dsp:nvSpPr>
      <dsp:spPr>
        <a:xfrm rot="5400000">
          <a:off x="-132228" y="860301"/>
          <a:ext cx="881525" cy="617068"/>
        </a:xfrm>
        <a:prstGeom prst="chevron">
          <a:avLst/>
        </a:prstGeom>
        <a:solidFill>
          <a:schemeClr val="accent2"/>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2</a:t>
          </a:r>
        </a:p>
      </dsp:txBody>
      <dsp:txXfrm rot="-5400000">
        <a:off x="1" y="1036606"/>
        <a:ext cx="617068" cy="264457"/>
      </dsp:txXfrm>
    </dsp:sp>
    <dsp:sp modelId="{5E2127FE-E7D9-4246-9D6A-556073ED5070}">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De bouwstenen van het model</a:t>
          </a:r>
        </a:p>
      </dsp:txBody>
      <dsp:txXfrm rot="-5400000">
        <a:off x="617068" y="756043"/>
        <a:ext cx="4994181" cy="517049"/>
      </dsp:txXfrm>
    </dsp:sp>
    <dsp:sp modelId="{EC7AE2EA-06FF-C547-9434-EF0B82BECBDA}">
      <dsp:nvSpPr>
        <dsp:cNvPr id="0" name=""/>
        <dsp:cNvSpPr/>
      </dsp:nvSpPr>
      <dsp:spPr>
        <a:xfrm rot="5400000">
          <a:off x="-132228" y="1587766"/>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3</a:t>
          </a:r>
        </a:p>
      </dsp:txBody>
      <dsp:txXfrm rot="-5400000">
        <a:off x="1" y="1764071"/>
        <a:ext cx="617068" cy="264457"/>
      </dsp:txXfrm>
    </dsp:sp>
    <dsp:sp modelId="{9ACF0CF1-DE3C-8F43-82BE-A592E48C9D53}">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De domeinen</a:t>
          </a:r>
          <a:endParaRPr lang="nl-NL" sz="2000" b="0" i="0" kern="1200" dirty="0">
            <a:latin typeface="Calibri Light"/>
            <a:cs typeface="Calibri Light"/>
          </a:endParaRPr>
        </a:p>
      </dsp:txBody>
      <dsp:txXfrm rot="-5400000">
        <a:off x="617068" y="1483509"/>
        <a:ext cx="4994181" cy="517049"/>
      </dsp:txXfrm>
    </dsp:sp>
    <dsp:sp modelId="{C57514A3-C0CE-9744-A723-93A605E9D494}">
      <dsp:nvSpPr>
        <dsp:cNvPr id="0" name=""/>
        <dsp:cNvSpPr/>
      </dsp:nvSpPr>
      <dsp:spPr>
        <a:xfrm rot="5400000">
          <a:off x="-132228" y="2315232"/>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4</a:t>
          </a:r>
        </a:p>
      </dsp:txBody>
      <dsp:txXfrm rot="-5400000">
        <a:off x="1" y="2491537"/>
        <a:ext cx="617068" cy="264457"/>
      </dsp:txXfrm>
    </dsp:sp>
    <dsp:sp modelId="{320D730F-364A-2E47-9339-3D423ABBC587}">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BiSL Next</a:t>
          </a:r>
          <a:endParaRPr lang="nl-NL" sz="2000" b="0" i="0" kern="1200" dirty="0">
            <a:latin typeface="Calibri Light"/>
            <a:cs typeface="Calibri Light"/>
          </a:endParaRPr>
        </a:p>
      </dsp:txBody>
      <dsp:txXfrm rot="-5400000">
        <a:off x="617068" y="2210974"/>
        <a:ext cx="4994181" cy="5170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Waarom vernieuwing</a:t>
          </a:r>
        </a:p>
      </dsp:txBody>
      <dsp:txXfrm rot="-5400000">
        <a:off x="617068" y="28578"/>
        <a:ext cx="4994181" cy="517049"/>
      </dsp:txXfrm>
    </dsp:sp>
    <dsp:sp modelId="{768AD8B4-E2C9-FF46-959B-FF489DCFBDE1}">
      <dsp:nvSpPr>
        <dsp:cNvPr id="0" name=""/>
        <dsp:cNvSpPr/>
      </dsp:nvSpPr>
      <dsp:spPr>
        <a:xfrm rot="5400000">
          <a:off x="-132228" y="860301"/>
          <a:ext cx="881525" cy="617068"/>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2</a:t>
          </a:r>
        </a:p>
      </dsp:txBody>
      <dsp:txXfrm rot="-5400000">
        <a:off x="1" y="1036606"/>
        <a:ext cx="617068" cy="264457"/>
      </dsp:txXfrm>
    </dsp:sp>
    <dsp:sp modelId="{5E2127FE-E7D9-4246-9D6A-556073ED5070}">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De bouwstenen van het model</a:t>
          </a:r>
        </a:p>
      </dsp:txBody>
      <dsp:txXfrm rot="-5400000">
        <a:off x="617068" y="756043"/>
        <a:ext cx="4994181" cy="517049"/>
      </dsp:txXfrm>
    </dsp:sp>
    <dsp:sp modelId="{EC7AE2EA-06FF-C547-9434-EF0B82BECBDA}">
      <dsp:nvSpPr>
        <dsp:cNvPr id="0" name=""/>
        <dsp:cNvSpPr/>
      </dsp:nvSpPr>
      <dsp:spPr>
        <a:xfrm rot="5400000">
          <a:off x="-132228" y="1587766"/>
          <a:ext cx="881525" cy="617068"/>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3</a:t>
          </a:r>
        </a:p>
      </dsp:txBody>
      <dsp:txXfrm rot="-5400000">
        <a:off x="1" y="1764071"/>
        <a:ext cx="617068" cy="264457"/>
      </dsp:txXfrm>
    </dsp:sp>
    <dsp:sp modelId="{9ACF0CF1-DE3C-8F43-82BE-A592E48C9D53}">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De domeinen</a:t>
          </a:r>
        </a:p>
      </dsp:txBody>
      <dsp:txXfrm rot="-5400000">
        <a:off x="617068" y="1483509"/>
        <a:ext cx="4994181" cy="517049"/>
      </dsp:txXfrm>
    </dsp:sp>
    <dsp:sp modelId="{C57514A3-C0CE-9744-A723-93A605E9D494}">
      <dsp:nvSpPr>
        <dsp:cNvPr id="0" name=""/>
        <dsp:cNvSpPr/>
      </dsp:nvSpPr>
      <dsp:spPr>
        <a:xfrm rot="5400000">
          <a:off x="-132228" y="2315232"/>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4</a:t>
          </a:r>
        </a:p>
      </dsp:txBody>
      <dsp:txXfrm rot="-5400000">
        <a:off x="1" y="2491537"/>
        <a:ext cx="617068" cy="264457"/>
      </dsp:txXfrm>
    </dsp:sp>
    <dsp:sp modelId="{320D730F-364A-2E47-9339-3D423ABBC587}">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BiSL Next</a:t>
          </a:r>
          <a:endParaRPr lang="nl-NL" sz="2000" b="0" i="0" kern="1200" dirty="0">
            <a:latin typeface="Calibri Light"/>
            <a:cs typeface="Calibri Light"/>
          </a:endParaRPr>
        </a:p>
      </dsp:txBody>
      <dsp:txXfrm rot="-5400000">
        <a:off x="617068" y="2210974"/>
        <a:ext cx="4994181" cy="51704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Waarom vernieuwing</a:t>
          </a:r>
        </a:p>
      </dsp:txBody>
      <dsp:txXfrm rot="-5400000">
        <a:off x="617068" y="28578"/>
        <a:ext cx="4994181" cy="517049"/>
      </dsp:txXfrm>
    </dsp:sp>
    <dsp:sp modelId="{768AD8B4-E2C9-FF46-959B-FF489DCFBDE1}">
      <dsp:nvSpPr>
        <dsp:cNvPr id="0" name=""/>
        <dsp:cNvSpPr/>
      </dsp:nvSpPr>
      <dsp:spPr>
        <a:xfrm rot="5400000">
          <a:off x="-132228" y="860301"/>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2</a:t>
          </a:r>
        </a:p>
      </dsp:txBody>
      <dsp:txXfrm rot="-5400000">
        <a:off x="1" y="1036606"/>
        <a:ext cx="617068" cy="264457"/>
      </dsp:txXfrm>
    </dsp:sp>
    <dsp:sp modelId="{5E2127FE-E7D9-4246-9D6A-556073ED5070}">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De bouwstenen van het model</a:t>
          </a:r>
        </a:p>
      </dsp:txBody>
      <dsp:txXfrm rot="-5400000">
        <a:off x="617068" y="756043"/>
        <a:ext cx="4994181" cy="517049"/>
      </dsp:txXfrm>
    </dsp:sp>
    <dsp:sp modelId="{EC7AE2EA-06FF-C547-9434-EF0B82BECBDA}">
      <dsp:nvSpPr>
        <dsp:cNvPr id="0" name=""/>
        <dsp:cNvSpPr/>
      </dsp:nvSpPr>
      <dsp:spPr>
        <a:xfrm rot="5400000">
          <a:off x="-132228" y="1587766"/>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3</a:t>
          </a:r>
        </a:p>
      </dsp:txBody>
      <dsp:txXfrm rot="-5400000">
        <a:off x="1" y="1764071"/>
        <a:ext cx="617068" cy="264457"/>
      </dsp:txXfrm>
    </dsp:sp>
    <dsp:sp modelId="{9ACF0CF1-DE3C-8F43-82BE-A592E48C9D53}">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De domeinen</a:t>
          </a:r>
        </a:p>
      </dsp:txBody>
      <dsp:txXfrm rot="-5400000">
        <a:off x="617068" y="1483509"/>
        <a:ext cx="4994181" cy="517049"/>
      </dsp:txXfrm>
    </dsp:sp>
    <dsp:sp modelId="{C57514A3-C0CE-9744-A723-93A605E9D494}">
      <dsp:nvSpPr>
        <dsp:cNvPr id="0" name=""/>
        <dsp:cNvSpPr/>
      </dsp:nvSpPr>
      <dsp:spPr>
        <a:xfrm rot="5400000">
          <a:off x="-132228" y="2315232"/>
          <a:ext cx="881525" cy="617068"/>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4</a:t>
          </a:r>
        </a:p>
      </dsp:txBody>
      <dsp:txXfrm rot="-5400000">
        <a:off x="1" y="2491537"/>
        <a:ext cx="617068" cy="264457"/>
      </dsp:txXfrm>
    </dsp:sp>
    <dsp:sp modelId="{320D730F-364A-2E47-9339-3D423ABBC587}">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BiSL Next</a:t>
          </a:r>
        </a:p>
      </dsp:txBody>
      <dsp:txXfrm rot="-5400000">
        <a:off x="617068" y="2210974"/>
        <a:ext cx="4994181" cy="51704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7CEB3-1F3A-8F48-B48E-A3722719D9E3}">
      <dsp:nvSpPr>
        <dsp:cNvPr id="0" name=""/>
        <dsp:cNvSpPr/>
      </dsp:nvSpPr>
      <dsp:spPr>
        <a:xfrm>
          <a:off x="0" y="250949"/>
          <a:ext cx="2321222" cy="139273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nl-NL" sz="1700" b="0" i="0" kern="1200" baseline="0" dirty="0"/>
            <a:t>Een</a:t>
          </a:r>
          <a:r>
            <a:rPr lang="nl-NL" sz="1700" b="1" i="0" kern="1200" baseline="0" dirty="0"/>
            <a:t> </a:t>
          </a:r>
          <a:r>
            <a:rPr lang="nl-NL" sz="1700" b="0" i="0" kern="1200" baseline="0" dirty="0"/>
            <a:t>framework</a:t>
          </a:r>
        </a:p>
      </dsp:txBody>
      <dsp:txXfrm>
        <a:off x="0" y="250949"/>
        <a:ext cx="2321222" cy="1392733"/>
      </dsp:txXfrm>
    </dsp:sp>
    <dsp:sp modelId="{E42E94F4-122F-AE49-BCE5-4B17579D2C7C}">
      <dsp:nvSpPr>
        <dsp:cNvPr id="0" name=""/>
        <dsp:cNvSpPr/>
      </dsp:nvSpPr>
      <dsp:spPr>
        <a:xfrm>
          <a:off x="2553344" y="250949"/>
          <a:ext cx="2321222" cy="139273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nl-NL" sz="1700" b="0" i="0" kern="1200" baseline="0" dirty="0"/>
            <a:t>Een</a:t>
          </a:r>
          <a:r>
            <a:rPr lang="nl-NL" sz="1700" b="1" i="0" kern="1200" baseline="0" dirty="0"/>
            <a:t> </a:t>
          </a:r>
          <a:r>
            <a:rPr lang="nl-NL" sz="1700" b="0" i="0" kern="1200" baseline="0" dirty="0"/>
            <a:t>instrumentarium</a:t>
          </a:r>
          <a:r>
            <a:rPr lang="nl-NL" sz="1700" b="1" i="0" kern="1200" baseline="0" dirty="0"/>
            <a:t> </a:t>
          </a:r>
          <a:r>
            <a:rPr lang="nl-NL" sz="1700" b="0" i="0" kern="1200" baseline="0" dirty="0"/>
            <a:t>voor professionalisering van BIM</a:t>
          </a:r>
          <a:endParaRPr lang="nl-NL" sz="1700" kern="1200" dirty="0"/>
        </a:p>
      </dsp:txBody>
      <dsp:txXfrm>
        <a:off x="2553344" y="250949"/>
        <a:ext cx="2321222" cy="1392733"/>
      </dsp:txXfrm>
    </dsp:sp>
    <dsp:sp modelId="{9CAFA001-8B99-DB40-BB39-8CF5EC8FC6D8}">
      <dsp:nvSpPr>
        <dsp:cNvPr id="0" name=""/>
        <dsp:cNvSpPr/>
      </dsp:nvSpPr>
      <dsp:spPr>
        <a:xfrm>
          <a:off x="5106689" y="250949"/>
          <a:ext cx="2321222" cy="139273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nl-NL" sz="1700" b="0" i="0" kern="1200" baseline="0" dirty="0"/>
            <a:t>Aansluiting</a:t>
          </a:r>
          <a:r>
            <a:rPr lang="nl-NL" sz="1700" b="1" i="0" kern="1200" baseline="0" dirty="0"/>
            <a:t> </a:t>
          </a:r>
          <a:r>
            <a:rPr lang="nl-NL" sz="1700" b="0" i="0" kern="1200" baseline="0" dirty="0"/>
            <a:t>tussen</a:t>
          </a:r>
          <a:endParaRPr lang="nl-NL" sz="1700" kern="1200" dirty="0"/>
        </a:p>
        <a:p>
          <a:pPr marL="114300" lvl="1" indent="-114300" algn="l" defTabSz="577850" rtl="0">
            <a:lnSpc>
              <a:spcPct val="90000"/>
            </a:lnSpc>
            <a:spcBef>
              <a:spcPct val="0"/>
            </a:spcBef>
            <a:spcAft>
              <a:spcPct val="15000"/>
            </a:spcAft>
            <a:buChar char="•"/>
          </a:pPr>
          <a:r>
            <a:rPr lang="nl-NL" sz="1300" b="0" i="0" kern="1200" baseline="0"/>
            <a:t>Business en IT</a:t>
          </a:r>
          <a:endParaRPr lang="nl-NL" sz="1300" kern="1200"/>
        </a:p>
        <a:p>
          <a:pPr marL="114300" lvl="1" indent="-114300" algn="l" defTabSz="577850" rtl="0">
            <a:lnSpc>
              <a:spcPct val="90000"/>
            </a:lnSpc>
            <a:spcBef>
              <a:spcPct val="0"/>
            </a:spcBef>
            <a:spcAft>
              <a:spcPct val="15000"/>
            </a:spcAft>
            <a:buChar char="•"/>
          </a:pPr>
          <a:r>
            <a:rPr lang="nl-NL" sz="1300" b="0" i="0" kern="1200" baseline="0"/>
            <a:t>Tussen board, managers en operatie</a:t>
          </a:r>
          <a:endParaRPr lang="nl-NL" sz="1300" kern="1200"/>
        </a:p>
        <a:p>
          <a:pPr marL="114300" lvl="1" indent="-114300" algn="l" defTabSz="577850" rtl="0">
            <a:lnSpc>
              <a:spcPct val="90000"/>
            </a:lnSpc>
            <a:spcBef>
              <a:spcPct val="0"/>
            </a:spcBef>
            <a:spcAft>
              <a:spcPct val="15000"/>
            </a:spcAft>
            <a:buChar char="•"/>
          </a:pPr>
          <a:r>
            <a:rPr lang="nl-NL" sz="1300" b="0" i="0" kern="1200" baseline="0"/>
            <a:t>Tussen organisatie en omgeving</a:t>
          </a:r>
          <a:endParaRPr lang="nl-NL" sz="1300" kern="1200"/>
        </a:p>
      </dsp:txBody>
      <dsp:txXfrm>
        <a:off x="5106689" y="250949"/>
        <a:ext cx="2321222" cy="1392733"/>
      </dsp:txXfrm>
    </dsp:sp>
    <dsp:sp modelId="{7712D5C5-DE96-0348-A9C2-8DC601DC4BB1}">
      <dsp:nvSpPr>
        <dsp:cNvPr id="0" name=""/>
        <dsp:cNvSpPr/>
      </dsp:nvSpPr>
      <dsp:spPr>
        <a:xfrm>
          <a:off x="1276672" y="1875805"/>
          <a:ext cx="2321222" cy="139273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nl-NL" sz="1700" b="0" i="0" kern="1200" baseline="0" dirty="0"/>
            <a:t>Hulpmiddel</a:t>
          </a:r>
          <a:r>
            <a:rPr lang="nl-NL" sz="1700" b="1" i="0" kern="1200" baseline="0" dirty="0"/>
            <a:t> </a:t>
          </a:r>
          <a:r>
            <a:rPr lang="nl-NL" sz="1700" b="0" i="0" kern="1200" baseline="0" dirty="0"/>
            <a:t>voor continue verbetering</a:t>
          </a:r>
          <a:endParaRPr lang="nl-NL" sz="1700" kern="1200" dirty="0"/>
        </a:p>
        <a:p>
          <a:pPr marL="114300" lvl="1" indent="-114300" algn="l" defTabSz="577850" rtl="0">
            <a:lnSpc>
              <a:spcPct val="90000"/>
            </a:lnSpc>
            <a:spcBef>
              <a:spcPct val="0"/>
            </a:spcBef>
            <a:spcAft>
              <a:spcPct val="15000"/>
            </a:spcAft>
            <a:buChar char="•"/>
          </a:pPr>
          <a:r>
            <a:rPr lang="nl-NL" sz="1300" b="0" i="0" kern="1200" baseline="0" dirty="0"/>
            <a:t>Van zowel informatievoorziening als van</a:t>
          </a:r>
          <a:br>
            <a:rPr lang="nl-NL" sz="1300" b="0" i="0" kern="1200" baseline="0" dirty="0"/>
          </a:br>
          <a:r>
            <a:rPr lang="nl-NL" sz="1300" b="0" i="0" kern="1200" baseline="0" dirty="0"/>
            <a:t>ondersteuning</a:t>
          </a:r>
          <a:endParaRPr lang="nl-NL" sz="1300" kern="1200" dirty="0"/>
        </a:p>
      </dsp:txBody>
      <dsp:txXfrm>
        <a:off x="1276672" y="1875805"/>
        <a:ext cx="2321222" cy="1392733"/>
      </dsp:txXfrm>
    </dsp:sp>
    <dsp:sp modelId="{2031A3D6-23B7-D34E-9E56-5048A0A32BFD}">
      <dsp:nvSpPr>
        <dsp:cNvPr id="0" name=""/>
        <dsp:cNvSpPr/>
      </dsp:nvSpPr>
      <dsp:spPr>
        <a:xfrm>
          <a:off x="3830017" y="1875805"/>
          <a:ext cx="2321222" cy="139273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nl-NL" sz="1700" b="0" i="0" kern="1200" baseline="0" dirty="0"/>
            <a:t>Uniforme terminologie</a:t>
          </a:r>
        </a:p>
      </dsp:txBody>
      <dsp:txXfrm>
        <a:off x="3830017" y="1875805"/>
        <a:ext cx="2321222" cy="13927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1" i="1" kern="1200" dirty="0">
              <a:solidFill>
                <a:srgbClr val="FA923F"/>
              </a:solidFill>
              <a:latin typeface="Calibri"/>
              <a:cs typeface="Calibri"/>
            </a:rPr>
            <a:t>Data</a:t>
          </a:r>
          <a:endParaRPr lang="nl-NL" sz="2800" b="1" i="1" kern="1200" dirty="0">
            <a:solidFill>
              <a:srgbClr val="FA923F"/>
            </a:solidFill>
            <a:latin typeface="Calibri"/>
            <a:cs typeface="Calibri"/>
          </a:endParaRPr>
        </a:p>
      </dsp:txBody>
      <dsp:txXfrm rot="-5400000">
        <a:off x="617068" y="28578"/>
        <a:ext cx="4994181" cy="517049"/>
      </dsp:txXfrm>
    </dsp:sp>
    <dsp:sp modelId="{768AD8B4-E2C9-FF46-959B-FF489DCFBDE1}">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2</a:t>
          </a:r>
        </a:p>
      </dsp:txBody>
      <dsp:txXfrm rot="-5400000">
        <a:off x="1" y="1036606"/>
        <a:ext cx="617068" cy="264457"/>
      </dsp:txXfrm>
    </dsp:sp>
    <dsp:sp modelId="{5E2127FE-E7D9-4246-9D6A-556073ED5070}">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Het belang van data</a:t>
          </a:r>
        </a:p>
      </dsp:txBody>
      <dsp:txXfrm rot="-5400000">
        <a:off x="617068" y="756043"/>
        <a:ext cx="4994181" cy="517049"/>
      </dsp:txXfrm>
    </dsp:sp>
    <dsp:sp modelId="{EC7AE2EA-06FF-C547-9434-EF0B82BECBDA}">
      <dsp:nvSpPr>
        <dsp:cNvPr id="0" name=""/>
        <dsp:cNvSpPr/>
      </dsp:nvSpPr>
      <dsp:spPr>
        <a:xfrm rot="5400000">
          <a:off x="-132228" y="1587766"/>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3</a:t>
          </a:r>
        </a:p>
      </dsp:txBody>
      <dsp:txXfrm rot="-5400000">
        <a:off x="1" y="1764071"/>
        <a:ext cx="617068" cy="264457"/>
      </dsp:txXfrm>
    </dsp:sp>
    <dsp:sp modelId="{9ACF0CF1-DE3C-8F43-82BE-A592E48C9D53}">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Soorten data</a:t>
          </a:r>
        </a:p>
      </dsp:txBody>
      <dsp:txXfrm rot="-5400000">
        <a:off x="617068" y="1483509"/>
        <a:ext cx="4994181" cy="517049"/>
      </dsp:txXfrm>
    </dsp:sp>
    <dsp:sp modelId="{C57514A3-C0CE-9744-A723-93A605E9D494}">
      <dsp:nvSpPr>
        <dsp:cNvPr id="0" name=""/>
        <dsp:cNvSpPr/>
      </dsp:nvSpPr>
      <dsp:spPr>
        <a:xfrm rot="5400000">
          <a:off x="-132228" y="2315232"/>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4</a:t>
          </a:r>
        </a:p>
      </dsp:txBody>
      <dsp:txXfrm rot="-5400000">
        <a:off x="1" y="2491537"/>
        <a:ext cx="617068" cy="264457"/>
      </dsp:txXfrm>
    </dsp:sp>
    <dsp:sp modelId="{320D730F-364A-2E47-9339-3D423ABBC587}">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Datakwaliteit</a:t>
          </a:r>
        </a:p>
      </dsp:txBody>
      <dsp:txXfrm rot="-5400000">
        <a:off x="617068" y="2210974"/>
        <a:ext cx="4994181" cy="5170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Data</a:t>
          </a:r>
        </a:p>
      </dsp:txBody>
      <dsp:txXfrm rot="-5400000">
        <a:off x="617068" y="28578"/>
        <a:ext cx="4994181" cy="517049"/>
      </dsp:txXfrm>
    </dsp:sp>
    <dsp:sp modelId="{768AD8B4-E2C9-FF46-959B-FF489DCFBDE1}">
      <dsp:nvSpPr>
        <dsp:cNvPr id="0" name=""/>
        <dsp:cNvSpPr/>
      </dsp:nvSpPr>
      <dsp:spPr>
        <a:xfrm rot="5400000">
          <a:off x="-132228" y="860301"/>
          <a:ext cx="881525" cy="617068"/>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2</a:t>
          </a:r>
        </a:p>
      </dsp:txBody>
      <dsp:txXfrm rot="-5400000">
        <a:off x="1" y="1036606"/>
        <a:ext cx="617068" cy="264457"/>
      </dsp:txXfrm>
    </dsp:sp>
    <dsp:sp modelId="{5E2127FE-E7D9-4246-9D6A-556073ED5070}">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1" i="1" kern="1200" dirty="0">
              <a:solidFill>
                <a:srgbClr val="FA923F"/>
              </a:solidFill>
              <a:latin typeface="Calibri"/>
              <a:cs typeface="Calibri"/>
            </a:rPr>
            <a:t>Het belang van data</a:t>
          </a:r>
        </a:p>
      </dsp:txBody>
      <dsp:txXfrm rot="-5400000">
        <a:off x="617068" y="756043"/>
        <a:ext cx="4994181" cy="517049"/>
      </dsp:txXfrm>
    </dsp:sp>
    <dsp:sp modelId="{EC7AE2EA-06FF-C547-9434-EF0B82BECBDA}">
      <dsp:nvSpPr>
        <dsp:cNvPr id="0" name=""/>
        <dsp:cNvSpPr/>
      </dsp:nvSpPr>
      <dsp:spPr>
        <a:xfrm rot="5400000">
          <a:off x="-132228" y="1587766"/>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3</a:t>
          </a:r>
        </a:p>
      </dsp:txBody>
      <dsp:txXfrm rot="-5400000">
        <a:off x="1" y="1764071"/>
        <a:ext cx="617068" cy="264457"/>
      </dsp:txXfrm>
    </dsp:sp>
    <dsp:sp modelId="{9ACF0CF1-DE3C-8F43-82BE-A592E48C9D53}">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Soorten data</a:t>
          </a:r>
        </a:p>
      </dsp:txBody>
      <dsp:txXfrm rot="-5400000">
        <a:off x="617068" y="1483509"/>
        <a:ext cx="4994181" cy="517049"/>
      </dsp:txXfrm>
    </dsp:sp>
    <dsp:sp modelId="{C57514A3-C0CE-9744-A723-93A605E9D494}">
      <dsp:nvSpPr>
        <dsp:cNvPr id="0" name=""/>
        <dsp:cNvSpPr/>
      </dsp:nvSpPr>
      <dsp:spPr>
        <a:xfrm rot="5400000">
          <a:off x="-132228" y="2315232"/>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4</a:t>
          </a:r>
        </a:p>
      </dsp:txBody>
      <dsp:txXfrm rot="-5400000">
        <a:off x="1" y="2491537"/>
        <a:ext cx="617068" cy="264457"/>
      </dsp:txXfrm>
    </dsp:sp>
    <dsp:sp modelId="{320D730F-364A-2E47-9339-3D423ABBC587}">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Datakwaliteit</a:t>
          </a:r>
        </a:p>
      </dsp:txBody>
      <dsp:txXfrm rot="-5400000">
        <a:off x="617068" y="2210974"/>
        <a:ext cx="4994181" cy="517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CECC1-9217-764E-8369-CE3D6DD3CA61}">
      <dsp:nvSpPr>
        <dsp:cNvPr id="0" name=""/>
        <dsp:cNvSpPr/>
      </dsp:nvSpPr>
      <dsp:spPr>
        <a:xfrm>
          <a:off x="0" y="0"/>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a:latin typeface="Calibri Light"/>
              <a:cs typeface="Calibri Light"/>
            </a:rPr>
            <a:t>Terugblik</a:t>
          </a:r>
        </a:p>
      </dsp:txBody>
      <dsp:txXfrm>
        <a:off x="597917" y="0"/>
        <a:ext cx="2146933" cy="489472"/>
      </dsp:txXfrm>
    </dsp:sp>
    <dsp:sp modelId="{236A12DE-DE9F-EA45-A03A-57016A18C79C}">
      <dsp:nvSpPr>
        <dsp:cNvPr id="0" name=""/>
        <dsp:cNvSpPr/>
      </dsp:nvSpPr>
      <dsp:spPr>
        <a:xfrm>
          <a:off x="48947" y="48947"/>
          <a:ext cx="548970" cy="39157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B0073F-DE51-D348-B5DF-FD77480FFC75}">
      <dsp:nvSpPr>
        <dsp:cNvPr id="0" name=""/>
        <dsp:cNvSpPr/>
      </dsp:nvSpPr>
      <dsp:spPr>
        <a:xfrm>
          <a:off x="0" y="53841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err="1">
              <a:latin typeface="Calibri Light"/>
              <a:cs typeface="Calibri Light"/>
            </a:rPr>
            <a:t>Improvement</a:t>
          </a:r>
          <a:endParaRPr lang="nl-NL" sz="1400" b="0" i="0" kern="1200" dirty="0">
            <a:latin typeface="Calibri Light"/>
            <a:cs typeface="Calibri Light"/>
          </a:endParaRPr>
        </a:p>
      </dsp:txBody>
      <dsp:txXfrm>
        <a:off x="597917" y="538419"/>
        <a:ext cx="2146933" cy="489472"/>
      </dsp:txXfrm>
    </dsp:sp>
    <dsp:sp modelId="{405DFD6C-59B7-B74F-98CE-0C48804BB5F0}">
      <dsp:nvSpPr>
        <dsp:cNvPr id="0" name=""/>
        <dsp:cNvSpPr/>
      </dsp:nvSpPr>
      <dsp:spPr>
        <a:xfrm>
          <a:off x="45477" y="587367"/>
          <a:ext cx="548970" cy="39157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196F54-216E-394F-98E0-A6A61D7E103D}">
      <dsp:nvSpPr>
        <dsp:cNvPr id="0" name=""/>
        <dsp:cNvSpPr/>
      </dsp:nvSpPr>
      <dsp:spPr>
        <a:xfrm>
          <a:off x="0" y="107683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Governance en </a:t>
          </a:r>
          <a:r>
            <a:rPr lang="nl-NL" sz="1400" b="0" i="0" kern="1200" dirty="0" err="1">
              <a:latin typeface="Calibri Light"/>
              <a:cs typeface="Calibri Light"/>
            </a:rPr>
            <a:t>Strategy</a:t>
          </a:r>
          <a:endParaRPr lang="nl-NL" sz="1400" b="0" i="0" kern="1200" dirty="0">
            <a:latin typeface="Calibri Light"/>
            <a:cs typeface="Calibri Light"/>
          </a:endParaRPr>
        </a:p>
      </dsp:txBody>
      <dsp:txXfrm>
        <a:off x="597917" y="1076839"/>
        <a:ext cx="2146933" cy="489472"/>
      </dsp:txXfrm>
    </dsp:sp>
    <dsp:sp modelId="{A5E5F524-1F44-A641-81A4-BA3ED212C706}">
      <dsp:nvSpPr>
        <dsp:cNvPr id="0" name=""/>
        <dsp:cNvSpPr/>
      </dsp:nvSpPr>
      <dsp:spPr>
        <a:xfrm>
          <a:off x="48947" y="1125787"/>
          <a:ext cx="548970" cy="391578"/>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39F1-9F81-7740-8DDD-706F79F031C5}">
      <dsp:nvSpPr>
        <dsp:cNvPr id="0" name=""/>
        <dsp:cNvSpPr/>
      </dsp:nvSpPr>
      <dsp:spPr>
        <a:xfrm>
          <a:off x="0" y="1625416"/>
          <a:ext cx="2744851" cy="489472"/>
        </a:xfrm>
        <a:prstGeom prst="roundRect">
          <a:avLst>
            <a:gd name="adj" fmla="val 10000"/>
          </a:avLst>
        </a:prstGeom>
        <a:solidFill>
          <a:srgbClr val="FA92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a:latin typeface="Calibri Light"/>
              <a:cs typeface="Calibri Light"/>
            </a:rPr>
            <a:t>Lunch</a:t>
          </a:r>
        </a:p>
      </dsp:txBody>
      <dsp:txXfrm>
        <a:off x="597917" y="1625416"/>
        <a:ext cx="2146933" cy="489472"/>
      </dsp:txXfrm>
    </dsp:sp>
    <dsp:sp modelId="{CC74192E-C1C8-F141-8C6C-1D60F601766F}">
      <dsp:nvSpPr>
        <dsp:cNvPr id="0" name=""/>
        <dsp:cNvSpPr/>
      </dsp:nvSpPr>
      <dsp:spPr>
        <a:xfrm>
          <a:off x="48947" y="1664206"/>
          <a:ext cx="548970" cy="391578"/>
        </a:xfrm>
        <a:prstGeom prst="roundRect">
          <a:avLst>
            <a:gd name="adj" fmla="val 10000"/>
          </a:avLst>
        </a:prstGeom>
        <a:blipFill>
          <a:blip xmlns:r="http://schemas.openxmlformats.org/officeDocument/2006/relationships" r:embed="rId4">
            <a:alphaModFix/>
            <a:extLst>
              <a:ext uri="{28A0092B-C50C-407E-A947-70E740481C1C}">
                <a14:useLocalDpi xmlns:a14="http://schemas.microsoft.com/office/drawing/2010/main" val="0"/>
              </a:ext>
            </a:extLst>
          </a:blip>
          <a:srcRect/>
          <a:stretch>
            <a:fillRect t="-54000" b="-5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F3170E-42F5-2143-8633-C4498FBD710C}">
      <dsp:nvSpPr>
        <dsp:cNvPr id="0" name=""/>
        <dsp:cNvSpPr/>
      </dsp:nvSpPr>
      <dsp:spPr>
        <a:xfrm>
          <a:off x="0" y="215367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Drivers en sturing</a:t>
          </a:r>
        </a:p>
      </dsp:txBody>
      <dsp:txXfrm>
        <a:off x="597917" y="2153679"/>
        <a:ext cx="2146933" cy="489472"/>
      </dsp:txXfrm>
    </dsp:sp>
    <dsp:sp modelId="{C2F52E05-0FEC-9A43-82E0-F7BA2BEBE335}">
      <dsp:nvSpPr>
        <dsp:cNvPr id="0" name=""/>
        <dsp:cNvSpPr/>
      </dsp:nvSpPr>
      <dsp:spPr>
        <a:xfrm>
          <a:off x="48947" y="2202626"/>
          <a:ext cx="548970" cy="391578"/>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A2B463-5ECD-DD43-8879-8FF9758EBC00}">
      <dsp:nvSpPr>
        <dsp:cNvPr id="0" name=""/>
        <dsp:cNvSpPr/>
      </dsp:nvSpPr>
      <dsp:spPr>
        <a:xfrm>
          <a:off x="0" y="269209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Nieuwe ontwikkelingen </a:t>
          </a:r>
        </a:p>
      </dsp:txBody>
      <dsp:txXfrm>
        <a:off x="597917" y="2692099"/>
        <a:ext cx="2146933" cy="489472"/>
      </dsp:txXfrm>
    </dsp:sp>
    <dsp:sp modelId="{7997C808-6064-DE4F-86B7-C8975BFDE845}">
      <dsp:nvSpPr>
        <dsp:cNvPr id="0" name=""/>
        <dsp:cNvSpPr/>
      </dsp:nvSpPr>
      <dsp:spPr>
        <a:xfrm>
          <a:off x="48947" y="2741046"/>
          <a:ext cx="548970" cy="391578"/>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Data</a:t>
          </a:r>
        </a:p>
      </dsp:txBody>
      <dsp:txXfrm rot="-5400000">
        <a:off x="617068" y="28578"/>
        <a:ext cx="4994181" cy="517049"/>
      </dsp:txXfrm>
    </dsp:sp>
    <dsp:sp modelId="{768AD8B4-E2C9-FF46-959B-FF489DCFBDE1}">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2</a:t>
          </a:r>
        </a:p>
      </dsp:txBody>
      <dsp:txXfrm rot="-5400000">
        <a:off x="1" y="1036606"/>
        <a:ext cx="617068" cy="264457"/>
      </dsp:txXfrm>
    </dsp:sp>
    <dsp:sp modelId="{5E2127FE-E7D9-4246-9D6A-556073ED5070}">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Het belang van data</a:t>
          </a:r>
        </a:p>
      </dsp:txBody>
      <dsp:txXfrm rot="-5400000">
        <a:off x="617068" y="756043"/>
        <a:ext cx="4994181" cy="517049"/>
      </dsp:txXfrm>
    </dsp:sp>
    <dsp:sp modelId="{EC7AE2EA-06FF-C547-9434-EF0B82BECBDA}">
      <dsp:nvSpPr>
        <dsp:cNvPr id="0" name=""/>
        <dsp:cNvSpPr/>
      </dsp:nvSpPr>
      <dsp:spPr>
        <a:xfrm rot="5400000">
          <a:off x="-132228" y="1587766"/>
          <a:ext cx="881525" cy="617068"/>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3</a:t>
          </a:r>
        </a:p>
      </dsp:txBody>
      <dsp:txXfrm rot="-5400000">
        <a:off x="1" y="1764071"/>
        <a:ext cx="617068" cy="264457"/>
      </dsp:txXfrm>
    </dsp:sp>
    <dsp:sp modelId="{9ACF0CF1-DE3C-8F43-82BE-A592E48C9D53}">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1" i="1" kern="1200" dirty="0">
              <a:solidFill>
                <a:srgbClr val="FA923F"/>
              </a:solidFill>
              <a:latin typeface="Calibri"/>
              <a:cs typeface="Calibri"/>
            </a:rPr>
            <a:t>Soorten data</a:t>
          </a:r>
        </a:p>
      </dsp:txBody>
      <dsp:txXfrm rot="-5400000">
        <a:off x="617068" y="1483509"/>
        <a:ext cx="4994181" cy="517049"/>
      </dsp:txXfrm>
    </dsp:sp>
    <dsp:sp modelId="{C57514A3-C0CE-9744-A723-93A605E9D494}">
      <dsp:nvSpPr>
        <dsp:cNvPr id="0" name=""/>
        <dsp:cNvSpPr/>
      </dsp:nvSpPr>
      <dsp:spPr>
        <a:xfrm rot="5400000">
          <a:off x="-132228" y="2315232"/>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4</a:t>
          </a:r>
        </a:p>
      </dsp:txBody>
      <dsp:txXfrm rot="-5400000">
        <a:off x="1" y="2491537"/>
        <a:ext cx="617068" cy="264457"/>
      </dsp:txXfrm>
    </dsp:sp>
    <dsp:sp modelId="{320D730F-364A-2E47-9339-3D423ABBC587}">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Datakwaliteit</a:t>
          </a:r>
        </a:p>
      </dsp:txBody>
      <dsp:txXfrm rot="-5400000">
        <a:off x="617068" y="2210974"/>
        <a:ext cx="4994181" cy="51704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Data</a:t>
          </a:r>
        </a:p>
      </dsp:txBody>
      <dsp:txXfrm rot="-5400000">
        <a:off x="617068" y="28578"/>
        <a:ext cx="4994181" cy="517049"/>
      </dsp:txXfrm>
    </dsp:sp>
    <dsp:sp modelId="{768AD8B4-E2C9-FF46-959B-FF489DCFBDE1}">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2</a:t>
          </a:r>
        </a:p>
      </dsp:txBody>
      <dsp:txXfrm rot="-5400000">
        <a:off x="1" y="1036606"/>
        <a:ext cx="617068" cy="264457"/>
      </dsp:txXfrm>
    </dsp:sp>
    <dsp:sp modelId="{5E2127FE-E7D9-4246-9D6A-556073ED5070}">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Het belang van data</a:t>
          </a:r>
        </a:p>
      </dsp:txBody>
      <dsp:txXfrm rot="-5400000">
        <a:off x="617068" y="756043"/>
        <a:ext cx="4994181" cy="517049"/>
      </dsp:txXfrm>
    </dsp:sp>
    <dsp:sp modelId="{EC7AE2EA-06FF-C547-9434-EF0B82BECBDA}">
      <dsp:nvSpPr>
        <dsp:cNvPr id="0" name=""/>
        <dsp:cNvSpPr/>
      </dsp:nvSpPr>
      <dsp:spPr>
        <a:xfrm rot="5400000">
          <a:off x="-132228" y="1587766"/>
          <a:ext cx="881525" cy="6170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3</a:t>
          </a:r>
        </a:p>
      </dsp:txBody>
      <dsp:txXfrm rot="-5400000">
        <a:off x="1" y="1764071"/>
        <a:ext cx="617068" cy="264457"/>
      </dsp:txXfrm>
    </dsp:sp>
    <dsp:sp modelId="{9ACF0CF1-DE3C-8F43-82BE-A592E48C9D53}">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0" i="0" kern="1200" dirty="0">
              <a:latin typeface="Calibri Light"/>
              <a:cs typeface="Calibri Light"/>
            </a:rPr>
            <a:t>Soorten data</a:t>
          </a:r>
        </a:p>
      </dsp:txBody>
      <dsp:txXfrm rot="-5400000">
        <a:off x="617068" y="1483509"/>
        <a:ext cx="4994181" cy="517049"/>
      </dsp:txXfrm>
    </dsp:sp>
    <dsp:sp modelId="{C57514A3-C0CE-9744-A723-93A605E9D494}">
      <dsp:nvSpPr>
        <dsp:cNvPr id="0" name=""/>
        <dsp:cNvSpPr/>
      </dsp:nvSpPr>
      <dsp:spPr>
        <a:xfrm rot="5400000">
          <a:off x="-132228" y="2315232"/>
          <a:ext cx="881525" cy="617068"/>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0" i="0" kern="1200" dirty="0">
              <a:latin typeface="Calibri"/>
              <a:cs typeface="Calibri"/>
            </a:rPr>
            <a:t>4</a:t>
          </a:r>
        </a:p>
      </dsp:txBody>
      <dsp:txXfrm rot="-5400000">
        <a:off x="1" y="2491537"/>
        <a:ext cx="617068" cy="264457"/>
      </dsp:txXfrm>
    </dsp:sp>
    <dsp:sp modelId="{320D730F-364A-2E47-9339-3D423ABBC587}">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nl-NL" sz="2400" b="1" i="1" kern="1200" dirty="0">
              <a:solidFill>
                <a:srgbClr val="FA923F"/>
              </a:solidFill>
              <a:latin typeface="Calibri"/>
              <a:cs typeface="Calibri"/>
            </a:rPr>
            <a:t>Datakwaliteit</a:t>
          </a:r>
        </a:p>
      </dsp:txBody>
      <dsp:txXfrm rot="-5400000">
        <a:off x="617068" y="2210974"/>
        <a:ext cx="4994181" cy="51704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Het domein </a:t>
          </a:r>
          <a:r>
            <a:rPr lang="nl-NL" sz="2000" b="1" i="1" kern="1200" dirty="0" err="1">
              <a:solidFill>
                <a:srgbClr val="FA923F"/>
              </a:solidFill>
              <a:latin typeface="Calibri"/>
              <a:cs typeface="Calibri"/>
            </a:rPr>
            <a:t>Operation</a:t>
          </a:r>
          <a:endParaRPr lang="nl-NL" sz="2000" b="1" i="1" kern="1200" dirty="0">
            <a:solidFill>
              <a:srgbClr val="FA923F"/>
            </a:solidFill>
            <a:latin typeface="Calibri"/>
            <a:cs typeface="Calibri"/>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solidFill>
        <a:ln w="12700" cap="flat" cmpd="sng" algn="ctr">
          <a:solidFill>
            <a:srgbClr val="21A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Gebruikers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Business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Service </a:t>
          </a:r>
          <a:r>
            <a:rPr lang="nl-NL" sz="2000" b="0" i="0" kern="1200" dirty="0" err="1">
              <a:latin typeface="Calibri Light"/>
              <a:cs typeface="Calibri Light"/>
            </a:rPr>
            <a:t>operation</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2600D-44B1-6E43-BC1B-86A2E6DD63E9}">
      <dsp:nvSpPr>
        <dsp:cNvPr id="0" name=""/>
        <dsp:cNvSpPr/>
      </dsp:nvSpPr>
      <dsp:spPr>
        <a:xfrm>
          <a:off x="0" y="379851"/>
          <a:ext cx="7287051" cy="1026103"/>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Calibri"/>
              <a:cs typeface="Calibri"/>
            </a:rPr>
            <a:t>Het domein </a:t>
          </a:r>
          <a:r>
            <a:rPr lang="nl-NL" sz="2000" kern="1200" dirty="0" err="1">
              <a:latin typeface="Calibri"/>
              <a:cs typeface="Calibri"/>
            </a:rPr>
            <a:t>Operation</a:t>
          </a:r>
          <a:r>
            <a:rPr lang="nl-NL" sz="2000" kern="1200" dirty="0">
              <a:latin typeface="Calibri"/>
              <a:cs typeface="Calibri"/>
            </a:rPr>
            <a:t> richt zich op het gebruik van de informatievoorziening </a:t>
          </a:r>
          <a:endParaRPr lang="nl-NL" sz="2000" kern="1200" dirty="0"/>
        </a:p>
      </dsp:txBody>
      <dsp:txXfrm>
        <a:off x="50090" y="429941"/>
        <a:ext cx="7186871" cy="925923"/>
      </dsp:txXfrm>
    </dsp:sp>
    <dsp:sp modelId="{7C18A459-ED51-C441-BC3B-4D2DEAB36153}">
      <dsp:nvSpPr>
        <dsp:cNvPr id="0" name=""/>
        <dsp:cNvSpPr/>
      </dsp:nvSpPr>
      <dsp:spPr>
        <a:xfrm>
          <a:off x="0" y="1720932"/>
          <a:ext cx="7287051" cy="164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36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nl-NL" sz="2000" kern="1200" dirty="0">
              <a:latin typeface="Calibri Light"/>
              <a:cs typeface="Calibri Light"/>
            </a:rPr>
            <a:t>Optimale en continue ondersteuning door informatiesystemen en </a:t>
          </a:r>
          <a:r>
            <a:rPr lang="mr-IN" sz="2000" kern="1200" dirty="0">
              <a:latin typeface="Calibri Light"/>
              <a:cs typeface="Calibri Light"/>
            </a:rPr>
            <a:t>–</a:t>
          </a:r>
          <a:r>
            <a:rPr lang="nl-NL" sz="2000" kern="1200" dirty="0">
              <a:latin typeface="Calibri Light"/>
              <a:cs typeface="Calibri Light"/>
            </a:rPr>
            <a:t>services</a:t>
          </a:r>
          <a:endParaRPr lang="nl-NL" sz="2000" kern="1200" dirty="0"/>
        </a:p>
        <a:p>
          <a:pPr marL="228600" lvl="1" indent="-228600" algn="l" defTabSz="889000">
            <a:lnSpc>
              <a:spcPct val="90000"/>
            </a:lnSpc>
            <a:spcBef>
              <a:spcPct val="0"/>
            </a:spcBef>
            <a:spcAft>
              <a:spcPct val="20000"/>
            </a:spcAft>
            <a:buChar char="•"/>
          </a:pPr>
          <a:r>
            <a:rPr lang="nl-NL" sz="2000" kern="1200" dirty="0">
              <a:latin typeface="Calibri Light"/>
              <a:cs typeface="Calibri Light"/>
            </a:rPr>
            <a:t>Ondersteuning van gebruikers</a:t>
          </a:r>
        </a:p>
        <a:p>
          <a:pPr marL="228600" lvl="1" indent="-228600" algn="l" defTabSz="889000">
            <a:lnSpc>
              <a:spcPct val="90000"/>
            </a:lnSpc>
            <a:spcBef>
              <a:spcPct val="0"/>
            </a:spcBef>
            <a:spcAft>
              <a:spcPct val="20000"/>
            </a:spcAft>
            <a:buChar char="•"/>
          </a:pPr>
          <a:r>
            <a:rPr lang="nl-NL" sz="2000" kern="1200">
              <a:latin typeface="Calibri Light"/>
              <a:cs typeface="Calibri Light"/>
            </a:rPr>
            <a:t>Aansturing van IT en het bewaken van hun dienstverlening</a:t>
          </a:r>
          <a:endParaRPr lang="nl-NL" sz="2000" kern="1200" dirty="0">
            <a:latin typeface="Calibri Light"/>
            <a:cs typeface="Calibri Light"/>
          </a:endParaRPr>
        </a:p>
        <a:p>
          <a:pPr marL="228600" lvl="1" indent="-228600" algn="l" defTabSz="889000">
            <a:lnSpc>
              <a:spcPct val="90000"/>
            </a:lnSpc>
            <a:spcBef>
              <a:spcPct val="0"/>
            </a:spcBef>
            <a:spcAft>
              <a:spcPct val="20000"/>
            </a:spcAft>
            <a:buChar char="•"/>
          </a:pPr>
          <a:r>
            <a:rPr lang="nl-NL" sz="2000" kern="1200" dirty="0">
              <a:latin typeface="Calibri Light"/>
              <a:cs typeface="Calibri Light"/>
            </a:rPr>
            <a:t>Leveren en bewaken van operationele diensten</a:t>
          </a:r>
        </a:p>
      </dsp:txBody>
      <dsp:txXfrm>
        <a:off x="0" y="1720932"/>
        <a:ext cx="7287051" cy="164823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F74AB-7848-B442-BDF6-138CD68F8731}">
      <dsp:nvSpPr>
        <dsp:cNvPr id="0" name=""/>
        <dsp:cNvSpPr/>
      </dsp:nvSpPr>
      <dsp:spPr>
        <a:xfrm>
          <a:off x="2163960" y="757"/>
          <a:ext cx="1768078" cy="114925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nl-NL" sz="1200" b="0" i="0" kern="1200" baseline="0" dirty="0"/>
            <a:t>Beslissingen en acties uit de andere domeinen stellen kaders</a:t>
          </a:r>
          <a:endParaRPr lang="nl-NL" sz="1200" kern="1200" dirty="0"/>
        </a:p>
      </dsp:txBody>
      <dsp:txXfrm>
        <a:off x="2220062" y="56859"/>
        <a:ext cx="1655874" cy="1037046"/>
      </dsp:txXfrm>
    </dsp:sp>
    <dsp:sp modelId="{9132FB39-F2C0-744D-91F4-AAACF54E0010}">
      <dsp:nvSpPr>
        <dsp:cNvPr id="0" name=""/>
        <dsp:cNvSpPr/>
      </dsp:nvSpPr>
      <dsp:spPr>
        <a:xfrm>
          <a:off x="1516827" y="575383"/>
          <a:ext cx="3062345" cy="3062345"/>
        </a:xfrm>
        <a:custGeom>
          <a:avLst/>
          <a:gdLst/>
          <a:ahLst/>
          <a:cxnLst/>
          <a:rect l="0" t="0" r="0" b="0"/>
          <a:pathLst>
            <a:path>
              <a:moveTo>
                <a:pt x="2651942" y="487925"/>
              </a:moveTo>
              <a:arcTo wR="1531172" hR="1531172" stAng="19023099" swAng="229957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13CA2BC-A1D3-F449-81D5-E7598A6746A6}">
      <dsp:nvSpPr>
        <dsp:cNvPr id="0" name=""/>
        <dsp:cNvSpPr/>
      </dsp:nvSpPr>
      <dsp:spPr>
        <a:xfrm>
          <a:off x="3489995" y="2297517"/>
          <a:ext cx="1768078" cy="114925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nl-NL" sz="1200" b="0" i="0" kern="1200" baseline="0" dirty="0"/>
            <a:t>In </a:t>
          </a:r>
          <a:r>
            <a:rPr lang="nl-NL" sz="1200" b="0" i="0" kern="1200" baseline="0" dirty="0" err="1"/>
            <a:t>Operation</a:t>
          </a:r>
          <a:r>
            <a:rPr lang="nl-NL" sz="1200" b="0" i="0" kern="1200" baseline="0" dirty="0"/>
            <a:t> wordt duidelijk hoe goed de informatievoorziening aansluit bij de behoeften van de organisatie</a:t>
          </a:r>
          <a:endParaRPr lang="nl-NL" sz="1200" kern="1200" dirty="0"/>
        </a:p>
      </dsp:txBody>
      <dsp:txXfrm>
        <a:off x="3546097" y="2353619"/>
        <a:ext cx="1655874" cy="1037046"/>
      </dsp:txXfrm>
    </dsp:sp>
    <dsp:sp modelId="{02A657B9-18CC-B046-AEFD-26BD9A74236E}">
      <dsp:nvSpPr>
        <dsp:cNvPr id="0" name=""/>
        <dsp:cNvSpPr/>
      </dsp:nvSpPr>
      <dsp:spPr>
        <a:xfrm>
          <a:off x="1516827" y="575383"/>
          <a:ext cx="3062345" cy="3062345"/>
        </a:xfrm>
        <a:custGeom>
          <a:avLst/>
          <a:gdLst/>
          <a:ahLst/>
          <a:cxnLst/>
          <a:rect l="0" t="0" r="0" b="0"/>
          <a:pathLst>
            <a:path>
              <a:moveTo>
                <a:pt x="2000208" y="2988737"/>
              </a:moveTo>
              <a:arcTo wR="1531172" hR="1531172" stAng="4329729" swAng="214054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640C065-2C03-D644-82D7-52E89CBE940D}">
      <dsp:nvSpPr>
        <dsp:cNvPr id="0" name=""/>
        <dsp:cNvSpPr/>
      </dsp:nvSpPr>
      <dsp:spPr>
        <a:xfrm>
          <a:off x="837926" y="2297517"/>
          <a:ext cx="1768078" cy="114925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nl-NL" sz="1200" b="0" i="0" kern="1200" baseline="0" dirty="0"/>
            <a:t>En dat is weer input voor de andere domeinen</a:t>
          </a:r>
          <a:endParaRPr lang="nl-NL" sz="1200" kern="1200" dirty="0"/>
        </a:p>
      </dsp:txBody>
      <dsp:txXfrm>
        <a:off x="894028" y="2353619"/>
        <a:ext cx="1655874" cy="1037046"/>
      </dsp:txXfrm>
    </dsp:sp>
    <dsp:sp modelId="{64C62AD1-2EDC-D64A-8E14-170135FCF04E}">
      <dsp:nvSpPr>
        <dsp:cNvPr id="0" name=""/>
        <dsp:cNvSpPr/>
      </dsp:nvSpPr>
      <dsp:spPr>
        <a:xfrm>
          <a:off x="1516827" y="575383"/>
          <a:ext cx="3062345" cy="3062345"/>
        </a:xfrm>
        <a:custGeom>
          <a:avLst/>
          <a:gdLst/>
          <a:ahLst/>
          <a:cxnLst/>
          <a:rect l="0" t="0" r="0" b="0"/>
          <a:pathLst>
            <a:path>
              <a:moveTo>
                <a:pt x="4979" y="1407783"/>
              </a:moveTo>
              <a:arcTo wR="1531172" hR="1531172" stAng="11077331" swAng="229957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Gebruikers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Business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Service </a:t>
          </a:r>
          <a:r>
            <a:rPr lang="nl-NL" sz="2000" b="0" i="0" kern="1200" dirty="0" err="1">
              <a:latin typeface="Calibri Light"/>
              <a:cs typeface="Calibri Light"/>
            </a:rPr>
            <a:t>operation</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Gebruikers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Business </a:t>
          </a:r>
          <a:r>
            <a:rPr lang="nl-NL" sz="2000" b="1" i="1" kern="1200" dirty="0" err="1">
              <a:solidFill>
                <a:srgbClr val="FA923F"/>
              </a:solidFill>
              <a:latin typeface="Calibri"/>
              <a:cs typeface="Calibri"/>
            </a:rPr>
            <a:t>operation</a:t>
          </a:r>
          <a:endParaRPr lang="nl-NL" sz="2000" b="1" i="1" kern="1200" dirty="0">
            <a:solidFill>
              <a:srgbClr val="FA923F"/>
            </a:solidFill>
            <a:latin typeface="Calibri"/>
            <a:cs typeface="Calibri"/>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Service </a:t>
          </a:r>
          <a:r>
            <a:rPr lang="nl-NL" sz="2000" b="0" i="0" kern="1200" dirty="0" err="1">
              <a:latin typeface="Calibri Light"/>
              <a:cs typeface="Calibri Light"/>
            </a:rPr>
            <a:t>operation</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427912" cy="158376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24882" y="211169"/>
          <a:ext cx="1622824" cy="1161431"/>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6000" b="-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24882"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nl-NL" sz="1600" b="0" i="0" kern="1200" dirty="0">
              <a:latin typeface="Calibri Light"/>
              <a:cs typeface="Calibri Light"/>
            </a:rPr>
            <a:t>Gebruikers-ondersteuning</a:t>
          </a:r>
        </a:p>
      </dsp:txBody>
      <dsp:txXfrm rot="10800000">
        <a:off x="274789" y="1583769"/>
        <a:ext cx="1523010" cy="1885811"/>
      </dsp:txXfrm>
    </dsp:sp>
    <dsp:sp modelId="{072F6A7A-3416-3C43-98CB-A52B54D14812}">
      <dsp:nvSpPr>
        <dsp:cNvPr id="0" name=""/>
        <dsp:cNvSpPr/>
      </dsp:nvSpPr>
      <dsp:spPr>
        <a:xfrm>
          <a:off x="2009990" y="211169"/>
          <a:ext cx="1622824" cy="1161431"/>
        </a:xfrm>
        <a:prstGeom prst="roundRect">
          <a:avLst>
            <a:gd name="adj" fmla="val 10000"/>
          </a:avLst>
        </a:prstGeom>
        <a:blipFill>
          <a:blip xmlns:r="http://schemas.openxmlformats.org/officeDocument/2006/relationships"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t="-48000" b="-4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009990"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Servicedesk</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Loket voor gebruikers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Calls</a:t>
          </a:r>
        </a:p>
      </dsp:txBody>
      <dsp:txXfrm rot="10800000">
        <a:off x="2059897" y="1583769"/>
        <a:ext cx="1523010" cy="1885811"/>
      </dsp:txXfrm>
    </dsp:sp>
    <dsp:sp modelId="{86F10337-262D-014E-9E82-FD0D2721CC66}">
      <dsp:nvSpPr>
        <dsp:cNvPr id="0" name=""/>
        <dsp:cNvSpPr/>
      </dsp:nvSpPr>
      <dsp:spPr>
        <a:xfrm>
          <a:off x="3795097" y="211169"/>
          <a:ext cx="1622824" cy="1161431"/>
        </a:xfrm>
        <a:prstGeom prst="roundRect">
          <a:avLst>
            <a:gd name="adj" fmla="val 10000"/>
          </a:avLst>
        </a:prstGeom>
        <a:blipFill>
          <a:blip xmlns:r="http://schemas.openxmlformats.org/officeDocument/2006/relationships"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t="-48000" b="-4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3795097"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Communicatie en training</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Proactieve communicatie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Bijspijkeren</a:t>
          </a:r>
        </a:p>
        <a:p>
          <a:pPr marL="114300" lvl="1" indent="-114300" algn="l" defTabSz="622300">
            <a:lnSpc>
              <a:spcPct val="90000"/>
            </a:lnSpc>
            <a:spcBef>
              <a:spcPct val="0"/>
            </a:spcBef>
            <a:spcAft>
              <a:spcPct val="15000"/>
            </a:spcAft>
            <a:buChar char="•"/>
          </a:pPr>
          <a:endParaRPr lang="nl-NL" sz="1600" b="0" i="0" kern="1200" dirty="0">
            <a:latin typeface="Calibri Light"/>
            <a:cs typeface="Calibri Light"/>
          </a:endParaRPr>
        </a:p>
      </dsp:txBody>
      <dsp:txXfrm rot="10800000">
        <a:off x="3845004" y="1583769"/>
        <a:ext cx="1523010" cy="1885811"/>
      </dsp:txXfrm>
    </dsp:sp>
    <dsp:sp modelId="{1CC07FCA-C13A-8F41-97E2-6451054B28A1}">
      <dsp:nvSpPr>
        <dsp:cNvPr id="0" name=""/>
        <dsp:cNvSpPr/>
      </dsp:nvSpPr>
      <dsp:spPr>
        <a:xfrm>
          <a:off x="5580204" y="211169"/>
          <a:ext cx="1622824" cy="1161431"/>
        </a:xfrm>
        <a:prstGeom prst="roundRect">
          <a:avLst>
            <a:gd name="adj" fmla="val 10000"/>
          </a:avLst>
        </a:prstGeom>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t="-48000" b="-4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580204"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Autorisatie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Identity- and access management beleid</a:t>
          </a:r>
        </a:p>
      </dsp:txBody>
      <dsp:txXfrm rot="10800000">
        <a:off x="5630111" y="1583769"/>
        <a:ext cx="1523010" cy="188581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Gebruikers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Business </a:t>
          </a:r>
          <a:r>
            <a:rPr lang="nl-NL" sz="2000" b="0" i="0" kern="1200" dirty="0" err="1">
              <a:latin typeface="Calibri Light"/>
              <a:cs typeface="Calibri Light"/>
            </a:rPr>
            <a:t>operation</a:t>
          </a:r>
          <a:endParaRPr lang="nl-NL" sz="2000" b="0" i="0" kern="1200" dirty="0">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Data </a:t>
          </a:r>
          <a:r>
            <a:rPr lang="nl-NL" sz="2000" b="1" i="1" kern="1200" dirty="0" err="1">
              <a:solidFill>
                <a:srgbClr val="FA923F"/>
              </a:solidFill>
              <a:latin typeface="Calibri"/>
              <a:cs typeface="Calibri"/>
            </a:rPr>
            <a:t>operation</a:t>
          </a:r>
          <a:endParaRPr lang="nl-NL" sz="2000" b="1" i="1" kern="1200" dirty="0">
            <a:solidFill>
              <a:srgbClr val="FA923F"/>
            </a:solidFill>
            <a:latin typeface="Calibri"/>
            <a:cs typeface="Calibri"/>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Service </a:t>
          </a:r>
          <a:r>
            <a:rPr lang="nl-NL" sz="2000" b="0" i="0" kern="1200" dirty="0" err="1">
              <a:latin typeface="Calibri Light"/>
              <a:cs typeface="Calibri Light"/>
            </a:rPr>
            <a:t>operation</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59D8C-5B42-244F-8C7B-63E3AE4194A5}">
      <dsp:nvSpPr>
        <dsp:cNvPr id="0" name=""/>
        <dsp:cNvSpPr/>
      </dsp:nvSpPr>
      <dsp:spPr>
        <a:xfrm>
          <a:off x="0" y="0"/>
          <a:ext cx="7427912" cy="158376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BFEE80D-622B-6F4C-9A8C-12CD7BC368E6}">
      <dsp:nvSpPr>
        <dsp:cNvPr id="0" name=""/>
        <dsp:cNvSpPr/>
      </dsp:nvSpPr>
      <dsp:spPr>
        <a:xfrm>
          <a:off x="224882" y="211169"/>
          <a:ext cx="1622824" cy="1161430"/>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17000" b="-1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AAC58DF-576D-C54E-A846-6DDEB823823D}">
      <dsp:nvSpPr>
        <dsp:cNvPr id="0" name=""/>
        <dsp:cNvSpPr/>
      </dsp:nvSpPr>
      <dsp:spPr>
        <a:xfrm rot="10800000">
          <a:off x="224882" y="1583769"/>
          <a:ext cx="1622824" cy="1935717"/>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Master data management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Beheer van de stuurgegevens</a:t>
          </a:r>
        </a:p>
      </dsp:txBody>
      <dsp:txXfrm rot="10800000">
        <a:off x="274789" y="1583769"/>
        <a:ext cx="1523010" cy="1885810"/>
      </dsp:txXfrm>
    </dsp:sp>
    <dsp:sp modelId="{93C88381-C792-9645-8F3A-814D31F10A35}">
      <dsp:nvSpPr>
        <dsp:cNvPr id="0" name=""/>
        <dsp:cNvSpPr/>
      </dsp:nvSpPr>
      <dsp:spPr>
        <a:xfrm>
          <a:off x="2009990" y="211169"/>
          <a:ext cx="1622824" cy="1161430"/>
        </a:xfrm>
        <a:prstGeom prst="roundRect">
          <a:avLst>
            <a:gd name="adj" fmla="val 10000"/>
          </a:avLst>
        </a:prstGeom>
        <a:blipFill>
          <a:blip xmlns:r="http://schemas.openxmlformats.org/officeDocument/2006/relationships"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t="-25000" b="-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B67851B-76F0-4747-A857-9FC4187A02AF}">
      <dsp:nvSpPr>
        <dsp:cNvPr id="0" name=""/>
        <dsp:cNvSpPr/>
      </dsp:nvSpPr>
      <dsp:spPr>
        <a:xfrm rot="10800000">
          <a:off x="2009990" y="1583769"/>
          <a:ext cx="1622824" cy="1935717"/>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Kwaliteits-plannen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Verzamelen KPI’s</a:t>
          </a:r>
        </a:p>
      </dsp:txBody>
      <dsp:txXfrm rot="10800000">
        <a:off x="2059897" y="1583769"/>
        <a:ext cx="1523010" cy="1885810"/>
      </dsp:txXfrm>
    </dsp:sp>
    <dsp:sp modelId="{D33B9828-DFBC-7D4E-BB3B-7C5BE001D220}">
      <dsp:nvSpPr>
        <dsp:cNvPr id="0" name=""/>
        <dsp:cNvSpPr/>
      </dsp:nvSpPr>
      <dsp:spPr>
        <a:xfrm>
          <a:off x="3795097" y="211169"/>
          <a:ext cx="1622824" cy="1161430"/>
        </a:xfrm>
        <a:prstGeom prst="roundRect">
          <a:avLst>
            <a:gd name="adj" fmla="val 10000"/>
          </a:avLst>
        </a:prstGeom>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l="-9000" r="-9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40758E3-EC12-5449-B91A-12498AB37AF6}">
      <dsp:nvSpPr>
        <dsp:cNvPr id="0" name=""/>
        <dsp:cNvSpPr/>
      </dsp:nvSpPr>
      <dsp:spPr>
        <a:xfrm rot="10800000">
          <a:off x="3795097" y="1583769"/>
          <a:ext cx="1622824" cy="1935717"/>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Datakwaliteit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Monitoren datakwaliteit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Afwijkingen rapporteren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Corrigeren incorrecte data</a:t>
          </a:r>
        </a:p>
      </dsp:txBody>
      <dsp:txXfrm rot="10800000">
        <a:off x="3845004" y="1583769"/>
        <a:ext cx="1523010" cy="1885810"/>
      </dsp:txXfrm>
    </dsp:sp>
    <dsp:sp modelId="{E40D8314-7B58-6B4F-BC7F-ADA318A40850}">
      <dsp:nvSpPr>
        <dsp:cNvPr id="0" name=""/>
        <dsp:cNvSpPr/>
      </dsp:nvSpPr>
      <dsp:spPr>
        <a:xfrm>
          <a:off x="5580204" y="211169"/>
          <a:ext cx="1622824" cy="1161430"/>
        </a:xfrm>
        <a:prstGeom prst="roundRect">
          <a:avLst>
            <a:gd name="adj" fmla="val 10000"/>
          </a:avLst>
        </a:prstGeom>
        <a:blipFill>
          <a:blip xmlns:r="http://schemas.openxmlformats.org/officeDocument/2006/relationships"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E861F95-53BB-CB40-AEC3-C7F332A0FAB2}">
      <dsp:nvSpPr>
        <dsp:cNvPr id="0" name=""/>
        <dsp:cNvSpPr/>
      </dsp:nvSpPr>
      <dsp:spPr>
        <a:xfrm rot="10800000">
          <a:off x="5580204" y="1583769"/>
          <a:ext cx="1622824" cy="1935717"/>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Beheer van de gegevens-omgeving</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Beheren informatie over het systeem</a:t>
          </a:r>
        </a:p>
      </dsp:txBody>
      <dsp:txXfrm rot="10800000">
        <a:off x="5630111" y="1583769"/>
        <a:ext cx="1523010" cy="1885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Een vraag</a:t>
          </a:r>
          <a:endParaRPr lang="nl-NL" sz="2800" b="1" i="1" kern="1200" dirty="0">
            <a:solidFill>
              <a:srgbClr val="FA923F"/>
            </a:solidFill>
            <a:latin typeface="Calibri"/>
            <a:cs typeface="Calibri"/>
          </a:endParaRP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Wat terminologie</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Waarom BIM</a:t>
          </a:r>
          <a:endParaRPr lang="nl-NL" sz="2000" b="0" i="0" kern="1200" dirty="0">
            <a:latin typeface="Calibri Light"/>
            <a:cs typeface="Calibri Light"/>
          </a:endParaRP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Wat is BIM</a:t>
          </a:r>
          <a:endParaRPr lang="nl-NL" sz="2000" b="0" i="0" kern="1200" dirty="0">
            <a:latin typeface="Calibri Light"/>
            <a:cs typeface="Calibri Light"/>
          </a:endParaRPr>
        </a:p>
      </dsp:txBody>
      <dsp:txXfrm rot="-5400000">
        <a:off x="498684" y="1786871"/>
        <a:ext cx="5117932" cy="417853"/>
      </dsp:txXfrm>
    </dsp:sp>
    <dsp:sp modelId="{9D6ECE80-AF06-0249-9578-4F2DE4F0AFF9}">
      <dsp:nvSpPr>
        <dsp:cNvPr id="0" name=""/>
        <dsp:cNvSpPr/>
      </dsp:nvSpPr>
      <dsp:spPr>
        <a:xfrm rot="5400000">
          <a:off x="-106860" y="2459028"/>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5</a:t>
          </a:r>
        </a:p>
      </dsp:txBody>
      <dsp:txXfrm rot="-5400000">
        <a:off x="1" y="2601510"/>
        <a:ext cx="498683" cy="213721"/>
      </dsp:txXfrm>
    </dsp:sp>
    <dsp:sp modelId="{CAC2C020-6E78-4B45-B4C8-F96FEAA77FB3}">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Rollen binnen BIM</a:t>
          </a:r>
        </a:p>
      </dsp:txBody>
      <dsp:txXfrm rot="-5400000">
        <a:off x="498684" y="2374772"/>
        <a:ext cx="5117932" cy="41785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Gebruikers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Business </a:t>
          </a:r>
          <a:r>
            <a:rPr lang="nl-NL" sz="2000" b="0" i="0" kern="1200" dirty="0" err="1">
              <a:latin typeface="Calibri Light"/>
              <a:cs typeface="Calibri Light"/>
            </a:rPr>
            <a:t>operation</a:t>
          </a:r>
          <a:endParaRPr lang="nl-NL" sz="2000" b="0" i="0" kern="1200" dirty="0">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operation</a:t>
          </a:r>
          <a:endParaRPr lang="nl-NL" sz="2000" b="0" i="0" kern="1200" dirty="0">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Service </a:t>
          </a:r>
          <a:r>
            <a:rPr lang="nl-NL" sz="2000" b="1" i="1" kern="1200" dirty="0" err="1">
              <a:solidFill>
                <a:srgbClr val="FA923F"/>
              </a:solidFill>
              <a:latin typeface="Calibri"/>
              <a:cs typeface="Calibri"/>
            </a:rPr>
            <a:t>operation</a:t>
          </a:r>
          <a:endParaRPr lang="nl-NL" sz="2000" b="1" i="1" kern="1200" dirty="0">
            <a:solidFill>
              <a:srgbClr val="FA923F"/>
            </a:solidFill>
            <a:latin typeface="Calibri"/>
            <a:cs typeface="Calibri"/>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427912" cy="158376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24882" y="211169"/>
          <a:ext cx="1622824" cy="1161431"/>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24882"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Procedures BIM</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Operationele diensten</a:t>
          </a:r>
        </a:p>
      </dsp:txBody>
      <dsp:txXfrm rot="10800000">
        <a:off x="274789" y="1583769"/>
        <a:ext cx="1523010" cy="1885811"/>
      </dsp:txXfrm>
    </dsp:sp>
    <dsp:sp modelId="{46BE32CF-7553-8242-BC08-9FC028691C29}">
      <dsp:nvSpPr>
        <dsp:cNvPr id="0" name=""/>
        <dsp:cNvSpPr/>
      </dsp:nvSpPr>
      <dsp:spPr>
        <a:xfrm>
          <a:off x="2009990" y="211169"/>
          <a:ext cx="1622824" cy="1161431"/>
        </a:xfrm>
        <a:prstGeom prst="roundRect">
          <a:avLst>
            <a:gd name="adj" fmla="val 10000"/>
          </a:avLst>
        </a:prstGeom>
        <a:blipFill>
          <a:blip xmlns:r="http://schemas.openxmlformats.org/officeDocument/2006/relationships"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t="-13000" b="-1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175B31E-FCF8-8244-A477-DA09F756B203}">
      <dsp:nvSpPr>
        <dsp:cNvPr id="0" name=""/>
        <dsp:cNvSpPr/>
      </dsp:nvSpPr>
      <dsp:spPr>
        <a:xfrm rot="10800000">
          <a:off x="2009990"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Meten dienstverlening</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Van IT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Maar ook van BIM</a:t>
          </a:r>
        </a:p>
      </dsp:txBody>
      <dsp:txXfrm rot="10800000">
        <a:off x="2059897" y="1583769"/>
        <a:ext cx="1523010" cy="1885811"/>
      </dsp:txXfrm>
    </dsp:sp>
    <dsp:sp modelId="{86F10337-262D-014E-9E82-FD0D2721CC66}">
      <dsp:nvSpPr>
        <dsp:cNvPr id="0" name=""/>
        <dsp:cNvSpPr/>
      </dsp:nvSpPr>
      <dsp:spPr>
        <a:xfrm>
          <a:off x="3795097" y="211169"/>
          <a:ext cx="1622824" cy="1161431"/>
        </a:xfrm>
        <a:prstGeom prst="roundRect">
          <a:avLst>
            <a:gd name="adj" fmla="val 10000"/>
          </a:avLst>
        </a:prstGeom>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t="-23000" b="-2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3795097"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Bewaken IT-dienstverlening</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Voldoen de informatie-services aan de behoefte?</a:t>
          </a:r>
        </a:p>
      </dsp:txBody>
      <dsp:txXfrm rot="10800000">
        <a:off x="3845004" y="1583769"/>
        <a:ext cx="1523010" cy="1885811"/>
      </dsp:txXfrm>
    </dsp:sp>
    <dsp:sp modelId="{1CC07FCA-C13A-8F41-97E2-6451054B28A1}">
      <dsp:nvSpPr>
        <dsp:cNvPr id="0" name=""/>
        <dsp:cNvSpPr/>
      </dsp:nvSpPr>
      <dsp:spPr>
        <a:xfrm>
          <a:off x="5580204" y="211169"/>
          <a:ext cx="1622824" cy="1161431"/>
        </a:xfrm>
        <a:prstGeom prst="roundRect">
          <a:avLst>
            <a:gd name="adj" fmla="val 10000"/>
          </a:avLst>
        </a:prstGeom>
        <a:blipFill>
          <a:blip xmlns:r="http://schemas.openxmlformats.org/officeDocument/2006/relationships"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t="-9000" b="-9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580204"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Operationele IT-aansturing</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Beschikbaarheid</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Capaciteit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Continuïteit</a:t>
          </a:r>
        </a:p>
      </dsp:txBody>
      <dsp:txXfrm rot="10800000">
        <a:off x="5630111" y="1583769"/>
        <a:ext cx="1523010" cy="188581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Operation</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Gebruikers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Business </a:t>
          </a:r>
          <a:r>
            <a:rPr lang="nl-NL" sz="2000" b="0" i="0" kern="1200" dirty="0" err="1">
              <a:latin typeface="Calibri Light"/>
              <a:cs typeface="Calibri Light"/>
            </a:rPr>
            <a:t>operation</a:t>
          </a:r>
          <a:endParaRPr lang="nl-NL" sz="2000" b="0" i="0" kern="1200" dirty="0">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operation</a:t>
          </a:r>
          <a:endParaRPr lang="nl-NL" sz="2000" b="0" i="0" kern="1200" dirty="0">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Service </a:t>
          </a:r>
          <a:r>
            <a:rPr lang="nl-NL" sz="2000" kern="1200" dirty="0" err="1">
              <a:solidFill>
                <a:schemeClr val="tx1">
                  <a:lumMod val="90000"/>
                  <a:lumOff val="10000"/>
                </a:schemeClr>
              </a:solidFill>
              <a:latin typeface="Calibri Light"/>
              <a:cs typeface="Calibri Light"/>
            </a:rPr>
            <a:t>operation</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Technology </a:t>
          </a:r>
          <a:r>
            <a:rPr lang="nl-NL" sz="2000" b="1" i="1" kern="1200" dirty="0" err="1">
              <a:solidFill>
                <a:srgbClr val="FA923F"/>
              </a:solidFill>
              <a:latin typeface="Calibri"/>
              <a:cs typeface="Calibri"/>
            </a:rPr>
            <a:t>operation</a:t>
          </a:r>
          <a:endParaRPr lang="nl-NL" sz="2000" b="1" i="1" kern="1200" dirty="0">
            <a:solidFill>
              <a:srgbClr val="FA923F"/>
            </a:solidFill>
            <a:latin typeface="Calibri"/>
            <a:cs typeface="Calibri"/>
          </a:endParaRPr>
        </a:p>
      </dsp:txBody>
      <dsp:txXfrm rot="-5400000">
        <a:off x="418129" y="2485195"/>
        <a:ext cx="5202138" cy="35035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427912" cy="158376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24882" y="211169"/>
          <a:ext cx="1622824" cy="1161431"/>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22000" b="-2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24882"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err="1">
              <a:latin typeface="Calibri Light"/>
              <a:cs typeface="Calibri Light"/>
            </a:rPr>
            <a:t>Beschikbaar-heid</a:t>
          </a:r>
          <a:endParaRPr lang="nl-NL" sz="1600" b="0" i="0" kern="1200" dirty="0">
            <a:latin typeface="Calibri Light"/>
            <a:cs typeface="Calibri Light"/>
          </a:endParaRP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Impact op de business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Back-up</a:t>
          </a:r>
        </a:p>
      </dsp:txBody>
      <dsp:txXfrm rot="10800000">
        <a:off x="274789" y="1583769"/>
        <a:ext cx="1523010" cy="1885811"/>
      </dsp:txXfrm>
    </dsp:sp>
    <dsp:sp modelId="{46BE32CF-7553-8242-BC08-9FC028691C29}">
      <dsp:nvSpPr>
        <dsp:cNvPr id="0" name=""/>
        <dsp:cNvSpPr/>
      </dsp:nvSpPr>
      <dsp:spPr>
        <a:xfrm>
          <a:off x="2009990" y="211169"/>
          <a:ext cx="1622824" cy="1161431"/>
        </a:xfrm>
        <a:prstGeom prst="roundRect">
          <a:avLst>
            <a:gd name="adj" fmla="val 10000"/>
          </a:avLst>
        </a:prstGeom>
        <a:blipFill>
          <a:blip xmlns:r="http://schemas.openxmlformats.org/officeDocument/2006/relationships"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t="-56000" b="-5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175B31E-FCF8-8244-A477-DA09F756B203}">
      <dsp:nvSpPr>
        <dsp:cNvPr id="0" name=""/>
        <dsp:cNvSpPr/>
      </dsp:nvSpPr>
      <dsp:spPr>
        <a:xfrm rot="10800000">
          <a:off x="2009990"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Informatie-ketenpartner liaison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Bij incidenten</a:t>
          </a:r>
        </a:p>
      </dsp:txBody>
      <dsp:txXfrm rot="10800000">
        <a:off x="2059897" y="1583769"/>
        <a:ext cx="1523010" cy="1885811"/>
      </dsp:txXfrm>
    </dsp:sp>
    <dsp:sp modelId="{86F10337-262D-014E-9E82-FD0D2721CC66}">
      <dsp:nvSpPr>
        <dsp:cNvPr id="0" name=""/>
        <dsp:cNvSpPr/>
      </dsp:nvSpPr>
      <dsp:spPr>
        <a:xfrm>
          <a:off x="3795097" y="211169"/>
          <a:ext cx="1622824" cy="1161431"/>
        </a:xfrm>
        <a:prstGeom prst="roundRect">
          <a:avLst>
            <a:gd name="adj" fmla="val 10000"/>
          </a:avLst>
        </a:prstGeom>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3795097"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IT-leveranciers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Werking van de </a:t>
          </a:r>
          <a:r>
            <a:rPr lang="nl-NL" sz="1400" b="0" i="0" kern="1200" dirty="0" err="1">
              <a:latin typeface="Calibri Light"/>
              <a:cs typeface="Calibri Light"/>
            </a:rPr>
            <a:t>informatie-systemen</a:t>
          </a:r>
          <a:endParaRPr lang="nl-NL" sz="1400" b="0" i="0" kern="1200" dirty="0">
            <a:latin typeface="Calibri Light"/>
            <a:cs typeface="Calibri Light"/>
          </a:endParaRPr>
        </a:p>
      </dsp:txBody>
      <dsp:txXfrm rot="10800000">
        <a:off x="3845004" y="1583769"/>
        <a:ext cx="1523010" cy="1885811"/>
      </dsp:txXfrm>
    </dsp:sp>
    <dsp:sp modelId="{1CC07FCA-C13A-8F41-97E2-6451054B28A1}">
      <dsp:nvSpPr>
        <dsp:cNvPr id="0" name=""/>
        <dsp:cNvSpPr/>
      </dsp:nvSpPr>
      <dsp:spPr>
        <a:xfrm>
          <a:off x="5580204" y="211169"/>
          <a:ext cx="1622824" cy="1161431"/>
        </a:xfrm>
        <a:prstGeom prst="roundRect">
          <a:avLst>
            <a:gd name="adj" fmla="val 10000"/>
          </a:avLst>
        </a:prstGeom>
        <a:blipFill>
          <a:blip xmlns:r="http://schemas.openxmlformats.org/officeDocument/2006/relationships"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l="-3000" r="-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580204"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Incident-management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Sturing en coördinatie</a:t>
          </a:r>
        </a:p>
      </dsp:txBody>
      <dsp:txXfrm rot="10800000">
        <a:off x="5630111" y="1583769"/>
        <a:ext cx="1523010" cy="188581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CECC1-9217-764E-8369-CE3D6DD3CA61}">
      <dsp:nvSpPr>
        <dsp:cNvPr id="0" name=""/>
        <dsp:cNvSpPr/>
      </dsp:nvSpPr>
      <dsp:spPr>
        <a:xfrm>
          <a:off x="0" y="0"/>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Introductie</a:t>
          </a:r>
        </a:p>
      </dsp:txBody>
      <dsp:txXfrm>
        <a:off x="597917" y="0"/>
        <a:ext cx="2146933" cy="489472"/>
      </dsp:txXfrm>
    </dsp:sp>
    <dsp:sp modelId="{236A12DE-DE9F-EA45-A03A-57016A18C79C}">
      <dsp:nvSpPr>
        <dsp:cNvPr id="0" name=""/>
        <dsp:cNvSpPr/>
      </dsp:nvSpPr>
      <dsp:spPr>
        <a:xfrm>
          <a:off x="48947" y="48947"/>
          <a:ext cx="548970" cy="391578"/>
        </a:xfrm>
        <a:prstGeom prst="roundRect">
          <a:avLst>
            <a:gd name="adj" fmla="val 10000"/>
          </a:avLst>
        </a:prstGeom>
        <a:blipFill>
          <a:blip xmlns:r="http://schemas.openxmlformats.org/officeDocument/2006/relationships" r:embed="rId1">
            <a:alphaModFix/>
            <a:extLst>
              <a:ext uri="{28A0092B-C50C-407E-A947-70E740481C1C}">
                <a14:useLocalDpi xmlns:a14="http://schemas.microsoft.com/office/drawing/2010/main" val="0"/>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B0073F-DE51-D348-B5DF-FD77480FFC75}">
      <dsp:nvSpPr>
        <dsp:cNvPr id="0" name=""/>
        <dsp:cNvSpPr/>
      </dsp:nvSpPr>
      <dsp:spPr>
        <a:xfrm>
          <a:off x="0" y="53841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Waarom BIM</a:t>
          </a:r>
        </a:p>
      </dsp:txBody>
      <dsp:txXfrm>
        <a:off x="597917" y="538419"/>
        <a:ext cx="2146933" cy="489472"/>
      </dsp:txXfrm>
    </dsp:sp>
    <dsp:sp modelId="{405DFD6C-59B7-B74F-98CE-0C48804BB5F0}">
      <dsp:nvSpPr>
        <dsp:cNvPr id="0" name=""/>
        <dsp:cNvSpPr/>
      </dsp:nvSpPr>
      <dsp:spPr>
        <a:xfrm>
          <a:off x="21515" y="587367"/>
          <a:ext cx="548970" cy="39157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196F54-216E-394F-98E0-A6A61D7E103D}">
      <dsp:nvSpPr>
        <dsp:cNvPr id="0" name=""/>
        <dsp:cNvSpPr/>
      </dsp:nvSpPr>
      <dsp:spPr>
        <a:xfrm>
          <a:off x="0" y="107683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Het model BiSL Next</a:t>
          </a:r>
        </a:p>
      </dsp:txBody>
      <dsp:txXfrm>
        <a:off x="597917" y="1076839"/>
        <a:ext cx="2146933" cy="489472"/>
      </dsp:txXfrm>
    </dsp:sp>
    <dsp:sp modelId="{A5E5F524-1F44-A641-81A4-BA3ED212C706}">
      <dsp:nvSpPr>
        <dsp:cNvPr id="0" name=""/>
        <dsp:cNvSpPr/>
      </dsp:nvSpPr>
      <dsp:spPr>
        <a:xfrm>
          <a:off x="48947" y="1125787"/>
          <a:ext cx="548970" cy="39157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39F1-9F81-7740-8DDD-706F79F031C5}">
      <dsp:nvSpPr>
        <dsp:cNvPr id="0" name=""/>
        <dsp:cNvSpPr/>
      </dsp:nvSpPr>
      <dsp:spPr>
        <a:xfrm>
          <a:off x="0" y="1625416"/>
          <a:ext cx="2744851" cy="489472"/>
        </a:xfrm>
        <a:prstGeom prst="roundRect">
          <a:avLst>
            <a:gd name="adj" fmla="val 10000"/>
          </a:avLst>
        </a:prstGeom>
        <a:solidFill>
          <a:srgbClr val="FA92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Lunch</a:t>
          </a:r>
        </a:p>
      </dsp:txBody>
      <dsp:txXfrm>
        <a:off x="597917" y="1625416"/>
        <a:ext cx="2146933" cy="489472"/>
      </dsp:txXfrm>
    </dsp:sp>
    <dsp:sp modelId="{CC74192E-C1C8-F141-8C6C-1D60F601766F}">
      <dsp:nvSpPr>
        <dsp:cNvPr id="0" name=""/>
        <dsp:cNvSpPr/>
      </dsp:nvSpPr>
      <dsp:spPr>
        <a:xfrm>
          <a:off x="48947" y="1664206"/>
          <a:ext cx="548970" cy="391578"/>
        </a:xfrm>
        <a:prstGeom prst="roundRect">
          <a:avLst>
            <a:gd name="adj" fmla="val 10000"/>
          </a:avLst>
        </a:prstGeom>
        <a:blipFill>
          <a:blip xmlns:r="http://schemas.openxmlformats.org/officeDocument/2006/relationships" r:embed="rId4">
            <a:alphaModFix/>
            <a:extLst>
              <a:ext uri="{28A0092B-C50C-407E-A947-70E740481C1C}">
                <a14:useLocalDpi xmlns:a14="http://schemas.microsoft.com/office/drawing/2010/main" val="0"/>
              </a:ext>
            </a:extLst>
          </a:blip>
          <a:srcRect/>
          <a:stretch>
            <a:fillRect t="-54000" b="-5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F3170E-42F5-2143-8633-C4498FBD710C}">
      <dsp:nvSpPr>
        <dsp:cNvPr id="0" name=""/>
        <dsp:cNvSpPr/>
      </dsp:nvSpPr>
      <dsp:spPr>
        <a:xfrm>
          <a:off x="0" y="215367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Data en datakwaliteit</a:t>
          </a:r>
        </a:p>
      </dsp:txBody>
      <dsp:txXfrm>
        <a:off x="597917" y="2153679"/>
        <a:ext cx="2146933" cy="489472"/>
      </dsp:txXfrm>
    </dsp:sp>
    <dsp:sp modelId="{C2F52E05-0FEC-9A43-82E0-F7BA2BEBE335}">
      <dsp:nvSpPr>
        <dsp:cNvPr id="0" name=""/>
        <dsp:cNvSpPr/>
      </dsp:nvSpPr>
      <dsp:spPr>
        <a:xfrm>
          <a:off x="48947" y="2202626"/>
          <a:ext cx="548970" cy="391578"/>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A2B463-5ECD-DD43-8879-8FF9758EBC00}">
      <dsp:nvSpPr>
        <dsp:cNvPr id="0" name=""/>
        <dsp:cNvSpPr/>
      </dsp:nvSpPr>
      <dsp:spPr>
        <a:xfrm>
          <a:off x="0" y="2692876"/>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err="1">
              <a:latin typeface="Calibri Light"/>
              <a:cs typeface="Calibri Light"/>
            </a:rPr>
            <a:t>Operation</a:t>
          </a:r>
          <a:endParaRPr lang="nl-NL" sz="1400" b="0" i="0" kern="1200" dirty="0">
            <a:latin typeface="Calibri Light"/>
            <a:cs typeface="Calibri Light"/>
          </a:endParaRPr>
        </a:p>
      </dsp:txBody>
      <dsp:txXfrm>
        <a:off x="597917" y="2692876"/>
        <a:ext cx="2146933" cy="489472"/>
      </dsp:txXfrm>
    </dsp:sp>
    <dsp:sp modelId="{7997C808-6064-DE4F-86B7-C8975BFDE845}">
      <dsp:nvSpPr>
        <dsp:cNvPr id="0" name=""/>
        <dsp:cNvSpPr/>
      </dsp:nvSpPr>
      <dsp:spPr>
        <a:xfrm>
          <a:off x="48947" y="2741046"/>
          <a:ext cx="548970" cy="391578"/>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CECC1-9217-764E-8369-CE3D6DD3CA61}">
      <dsp:nvSpPr>
        <dsp:cNvPr id="0" name=""/>
        <dsp:cNvSpPr/>
      </dsp:nvSpPr>
      <dsp:spPr>
        <a:xfrm>
          <a:off x="0" y="0"/>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a:latin typeface="Calibri Light"/>
              <a:cs typeface="Calibri Light"/>
            </a:rPr>
            <a:t>Terugblik</a:t>
          </a:r>
        </a:p>
      </dsp:txBody>
      <dsp:txXfrm>
        <a:off x="597917" y="0"/>
        <a:ext cx="2146933" cy="489472"/>
      </dsp:txXfrm>
    </dsp:sp>
    <dsp:sp modelId="{236A12DE-DE9F-EA45-A03A-57016A18C79C}">
      <dsp:nvSpPr>
        <dsp:cNvPr id="0" name=""/>
        <dsp:cNvSpPr/>
      </dsp:nvSpPr>
      <dsp:spPr>
        <a:xfrm>
          <a:off x="48947" y="48947"/>
          <a:ext cx="548970" cy="39157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B0073F-DE51-D348-B5DF-FD77480FFC75}">
      <dsp:nvSpPr>
        <dsp:cNvPr id="0" name=""/>
        <dsp:cNvSpPr/>
      </dsp:nvSpPr>
      <dsp:spPr>
        <a:xfrm>
          <a:off x="0" y="53841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err="1">
              <a:latin typeface="Calibri Light"/>
              <a:cs typeface="Calibri Light"/>
            </a:rPr>
            <a:t>Improvement</a:t>
          </a:r>
          <a:endParaRPr lang="nl-NL" sz="1400" b="0" i="0" kern="1200" dirty="0">
            <a:latin typeface="Calibri Light"/>
            <a:cs typeface="Calibri Light"/>
          </a:endParaRPr>
        </a:p>
      </dsp:txBody>
      <dsp:txXfrm>
        <a:off x="597917" y="538419"/>
        <a:ext cx="2146933" cy="489472"/>
      </dsp:txXfrm>
    </dsp:sp>
    <dsp:sp modelId="{405DFD6C-59B7-B74F-98CE-0C48804BB5F0}">
      <dsp:nvSpPr>
        <dsp:cNvPr id="0" name=""/>
        <dsp:cNvSpPr/>
      </dsp:nvSpPr>
      <dsp:spPr>
        <a:xfrm>
          <a:off x="45477" y="587367"/>
          <a:ext cx="548970" cy="39157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196F54-216E-394F-98E0-A6A61D7E103D}">
      <dsp:nvSpPr>
        <dsp:cNvPr id="0" name=""/>
        <dsp:cNvSpPr/>
      </dsp:nvSpPr>
      <dsp:spPr>
        <a:xfrm>
          <a:off x="0" y="107683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Governance en </a:t>
          </a:r>
          <a:r>
            <a:rPr lang="nl-NL" sz="1400" b="0" i="0" kern="1200" dirty="0" err="1">
              <a:latin typeface="Calibri Light"/>
              <a:cs typeface="Calibri Light"/>
            </a:rPr>
            <a:t>Strategy</a:t>
          </a:r>
          <a:endParaRPr lang="nl-NL" sz="1400" b="0" i="0" kern="1200" dirty="0">
            <a:latin typeface="Calibri Light"/>
            <a:cs typeface="Calibri Light"/>
          </a:endParaRPr>
        </a:p>
      </dsp:txBody>
      <dsp:txXfrm>
        <a:off x="597917" y="1076839"/>
        <a:ext cx="2146933" cy="489472"/>
      </dsp:txXfrm>
    </dsp:sp>
    <dsp:sp modelId="{A5E5F524-1F44-A641-81A4-BA3ED212C706}">
      <dsp:nvSpPr>
        <dsp:cNvPr id="0" name=""/>
        <dsp:cNvSpPr/>
      </dsp:nvSpPr>
      <dsp:spPr>
        <a:xfrm>
          <a:off x="48947" y="1125787"/>
          <a:ext cx="548970" cy="391578"/>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39F1-9F81-7740-8DDD-706F79F031C5}">
      <dsp:nvSpPr>
        <dsp:cNvPr id="0" name=""/>
        <dsp:cNvSpPr/>
      </dsp:nvSpPr>
      <dsp:spPr>
        <a:xfrm>
          <a:off x="0" y="1625416"/>
          <a:ext cx="2744851" cy="489472"/>
        </a:xfrm>
        <a:prstGeom prst="roundRect">
          <a:avLst>
            <a:gd name="adj" fmla="val 10000"/>
          </a:avLst>
        </a:prstGeom>
        <a:solidFill>
          <a:srgbClr val="FA92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a:latin typeface="Calibri Light"/>
              <a:cs typeface="Calibri Light"/>
            </a:rPr>
            <a:t>Lunch</a:t>
          </a:r>
        </a:p>
      </dsp:txBody>
      <dsp:txXfrm>
        <a:off x="597917" y="1625416"/>
        <a:ext cx="2146933" cy="489472"/>
      </dsp:txXfrm>
    </dsp:sp>
    <dsp:sp modelId="{CC74192E-C1C8-F141-8C6C-1D60F601766F}">
      <dsp:nvSpPr>
        <dsp:cNvPr id="0" name=""/>
        <dsp:cNvSpPr/>
      </dsp:nvSpPr>
      <dsp:spPr>
        <a:xfrm>
          <a:off x="48947" y="1664206"/>
          <a:ext cx="548970" cy="391578"/>
        </a:xfrm>
        <a:prstGeom prst="roundRect">
          <a:avLst>
            <a:gd name="adj" fmla="val 10000"/>
          </a:avLst>
        </a:prstGeom>
        <a:blipFill>
          <a:blip xmlns:r="http://schemas.openxmlformats.org/officeDocument/2006/relationships" r:embed="rId4">
            <a:alphaModFix/>
            <a:extLst>
              <a:ext uri="{28A0092B-C50C-407E-A947-70E740481C1C}">
                <a14:useLocalDpi xmlns:a14="http://schemas.microsoft.com/office/drawing/2010/main" val="0"/>
              </a:ext>
            </a:extLst>
          </a:blip>
          <a:srcRect/>
          <a:stretch>
            <a:fillRect t="-54000" b="-5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F3170E-42F5-2143-8633-C4498FBD710C}">
      <dsp:nvSpPr>
        <dsp:cNvPr id="0" name=""/>
        <dsp:cNvSpPr/>
      </dsp:nvSpPr>
      <dsp:spPr>
        <a:xfrm>
          <a:off x="0" y="215367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Drivers en sturing</a:t>
          </a:r>
        </a:p>
      </dsp:txBody>
      <dsp:txXfrm>
        <a:off x="597917" y="2153679"/>
        <a:ext cx="2146933" cy="489472"/>
      </dsp:txXfrm>
    </dsp:sp>
    <dsp:sp modelId="{C2F52E05-0FEC-9A43-82E0-F7BA2BEBE335}">
      <dsp:nvSpPr>
        <dsp:cNvPr id="0" name=""/>
        <dsp:cNvSpPr/>
      </dsp:nvSpPr>
      <dsp:spPr>
        <a:xfrm>
          <a:off x="48947" y="2202626"/>
          <a:ext cx="548970" cy="391578"/>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A2B463-5ECD-DD43-8879-8FF9758EBC00}">
      <dsp:nvSpPr>
        <dsp:cNvPr id="0" name=""/>
        <dsp:cNvSpPr/>
      </dsp:nvSpPr>
      <dsp:spPr>
        <a:xfrm>
          <a:off x="0" y="2692099"/>
          <a:ext cx="2744851" cy="489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Nieuwe ontwikkelingen </a:t>
          </a:r>
        </a:p>
      </dsp:txBody>
      <dsp:txXfrm>
        <a:off x="597917" y="2692099"/>
        <a:ext cx="2146933" cy="489472"/>
      </dsp:txXfrm>
    </dsp:sp>
    <dsp:sp modelId="{7997C808-6064-DE4F-86B7-C8975BFDE845}">
      <dsp:nvSpPr>
        <dsp:cNvPr id="0" name=""/>
        <dsp:cNvSpPr/>
      </dsp:nvSpPr>
      <dsp:spPr>
        <a:xfrm>
          <a:off x="48947" y="2741046"/>
          <a:ext cx="548970" cy="391578"/>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A1EBF-E831-1A45-8FC5-E46EA3442028}">
      <dsp:nvSpPr>
        <dsp:cNvPr id="0" name=""/>
        <dsp:cNvSpPr/>
      </dsp:nvSpPr>
      <dsp:spPr>
        <a:xfrm>
          <a:off x="0" y="0"/>
          <a:ext cx="8089664" cy="70393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dirty="0">
              <a:latin typeface="Calibri Light"/>
              <a:cs typeface="Calibri Light"/>
            </a:rPr>
            <a:t>de organisatie de geschikte informatievoorziening heeft</a:t>
          </a:r>
        </a:p>
      </dsp:txBody>
      <dsp:txXfrm>
        <a:off x="34363" y="34363"/>
        <a:ext cx="8020938" cy="635205"/>
      </dsp:txXfrm>
    </dsp:sp>
    <dsp:sp modelId="{8E8FDDB3-02CD-BD44-BD71-2F1D36BF6B18}">
      <dsp:nvSpPr>
        <dsp:cNvPr id="0" name=""/>
        <dsp:cNvSpPr/>
      </dsp:nvSpPr>
      <dsp:spPr>
        <a:xfrm>
          <a:off x="0" y="706691"/>
          <a:ext cx="8089664"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84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NL" sz="1600" b="0" i="0" kern="1200">
              <a:latin typeface="Calibri Light"/>
              <a:cs typeface="Calibri Light"/>
            </a:rPr>
            <a:t>door opstellen van beleid, monitoren en verzamelen van behoeften, bepalen welke services te ontwikkelen, aan te kopen etc. </a:t>
          </a:r>
        </a:p>
      </dsp:txBody>
      <dsp:txXfrm>
        <a:off x="0" y="706691"/>
        <a:ext cx="8089664" cy="1059840"/>
      </dsp:txXfrm>
    </dsp:sp>
    <dsp:sp modelId="{41A43C3E-D573-214D-B725-B60102A4C811}">
      <dsp:nvSpPr>
        <dsp:cNvPr id="0" name=""/>
        <dsp:cNvSpPr/>
      </dsp:nvSpPr>
      <dsp:spPr>
        <a:xfrm>
          <a:off x="0" y="1766531"/>
          <a:ext cx="8089664" cy="70393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dirty="0">
              <a:latin typeface="Calibri Light"/>
              <a:cs typeface="Calibri Light"/>
            </a:rPr>
            <a:t>de organisatie de informatie en de IT op een juiste manier gebruikt</a:t>
          </a:r>
        </a:p>
      </dsp:txBody>
      <dsp:txXfrm>
        <a:off x="34363" y="1800894"/>
        <a:ext cx="8020938" cy="635205"/>
      </dsp:txXfrm>
    </dsp:sp>
    <dsp:sp modelId="{DD169596-916E-8D41-B7A9-5E2102ECC75E}">
      <dsp:nvSpPr>
        <dsp:cNvPr id="0" name=""/>
        <dsp:cNvSpPr/>
      </dsp:nvSpPr>
      <dsp:spPr>
        <a:xfrm>
          <a:off x="0" y="2470462"/>
          <a:ext cx="8089664"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84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NL" sz="1600" b="0" i="0" kern="1200">
              <a:latin typeface="Calibri Light"/>
              <a:cs typeface="Calibri Light"/>
            </a:rPr>
            <a:t>door eindgebruikers te ondersteunen en te trainen en door het monitoren van de kwaliteit van de bedrijfsgegevens</a:t>
          </a:r>
        </a:p>
      </dsp:txBody>
      <dsp:txXfrm>
        <a:off x="0" y="2470462"/>
        <a:ext cx="8089664" cy="105984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2600D-44B1-6E43-BC1B-86A2E6DD63E9}">
      <dsp:nvSpPr>
        <dsp:cNvPr id="0" name=""/>
        <dsp:cNvSpPr/>
      </dsp:nvSpPr>
      <dsp:spPr>
        <a:xfrm>
          <a:off x="0" y="379851"/>
          <a:ext cx="7287051" cy="1026103"/>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Calibri"/>
              <a:cs typeface="Calibri"/>
            </a:rPr>
            <a:t>Het domein </a:t>
          </a:r>
          <a:r>
            <a:rPr lang="nl-NL" sz="2000" kern="1200" dirty="0" err="1">
              <a:latin typeface="Calibri"/>
              <a:cs typeface="Calibri"/>
            </a:rPr>
            <a:t>Operation</a:t>
          </a:r>
          <a:r>
            <a:rPr lang="nl-NL" sz="2000" kern="1200" dirty="0">
              <a:latin typeface="Calibri"/>
              <a:cs typeface="Calibri"/>
            </a:rPr>
            <a:t> richt zich op het gebruik van de informatievoorziening </a:t>
          </a:r>
          <a:endParaRPr lang="nl-NL" sz="2000" kern="1200" dirty="0"/>
        </a:p>
      </dsp:txBody>
      <dsp:txXfrm>
        <a:off x="50090" y="429941"/>
        <a:ext cx="7186871" cy="925923"/>
      </dsp:txXfrm>
    </dsp:sp>
    <dsp:sp modelId="{7C18A459-ED51-C441-BC3B-4D2DEAB36153}">
      <dsp:nvSpPr>
        <dsp:cNvPr id="0" name=""/>
        <dsp:cNvSpPr/>
      </dsp:nvSpPr>
      <dsp:spPr>
        <a:xfrm>
          <a:off x="0" y="1720932"/>
          <a:ext cx="7287051" cy="164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36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nl-NL" sz="2000" kern="1200" dirty="0">
              <a:latin typeface="Calibri Light"/>
              <a:cs typeface="Calibri Light"/>
            </a:rPr>
            <a:t>Optimale en continue ondersteuning door informatiesystemen en </a:t>
          </a:r>
          <a:r>
            <a:rPr lang="mr-IN" sz="2000" kern="1200" dirty="0">
              <a:latin typeface="Calibri Light"/>
              <a:cs typeface="Calibri Light"/>
            </a:rPr>
            <a:t>–</a:t>
          </a:r>
          <a:r>
            <a:rPr lang="nl-NL" sz="2000" kern="1200" dirty="0">
              <a:latin typeface="Calibri Light"/>
              <a:cs typeface="Calibri Light"/>
            </a:rPr>
            <a:t>services</a:t>
          </a:r>
          <a:endParaRPr lang="nl-NL" sz="2000" kern="1200" dirty="0"/>
        </a:p>
        <a:p>
          <a:pPr marL="228600" lvl="1" indent="-228600" algn="l" defTabSz="889000">
            <a:lnSpc>
              <a:spcPct val="90000"/>
            </a:lnSpc>
            <a:spcBef>
              <a:spcPct val="0"/>
            </a:spcBef>
            <a:spcAft>
              <a:spcPct val="20000"/>
            </a:spcAft>
            <a:buChar char="•"/>
          </a:pPr>
          <a:r>
            <a:rPr lang="nl-NL" sz="2000" kern="1200" dirty="0">
              <a:latin typeface="Calibri Light"/>
              <a:cs typeface="Calibri Light"/>
            </a:rPr>
            <a:t>Ondersteuning van gebruikers</a:t>
          </a:r>
        </a:p>
        <a:p>
          <a:pPr marL="228600" lvl="1" indent="-228600" algn="l" defTabSz="889000">
            <a:lnSpc>
              <a:spcPct val="90000"/>
            </a:lnSpc>
            <a:spcBef>
              <a:spcPct val="0"/>
            </a:spcBef>
            <a:spcAft>
              <a:spcPct val="20000"/>
            </a:spcAft>
            <a:buChar char="•"/>
          </a:pPr>
          <a:r>
            <a:rPr lang="nl-NL" sz="2000" kern="1200">
              <a:latin typeface="Calibri Light"/>
              <a:cs typeface="Calibri Light"/>
            </a:rPr>
            <a:t>Aansturing van IT en het bewaken van hun dienstverlening</a:t>
          </a:r>
          <a:endParaRPr lang="nl-NL" sz="2000" kern="1200" dirty="0">
            <a:latin typeface="Calibri Light"/>
            <a:cs typeface="Calibri Light"/>
          </a:endParaRPr>
        </a:p>
        <a:p>
          <a:pPr marL="228600" lvl="1" indent="-228600" algn="l" defTabSz="889000">
            <a:lnSpc>
              <a:spcPct val="90000"/>
            </a:lnSpc>
            <a:spcBef>
              <a:spcPct val="0"/>
            </a:spcBef>
            <a:spcAft>
              <a:spcPct val="20000"/>
            </a:spcAft>
            <a:buChar char="•"/>
          </a:pPr>
          <a:r>
            <a:rPr lang="nl-NL" sz="2000" kern="1200" dirty="0">
              <a:latin typeface="Calibri Light"/>
              <a:cs typeface="Calibri Light"/>
            </a:rPr>
            <a:t>Leveren en bewaken van operationele diensten</a:t>
          </a:r>
        </a:p>
      </dsp:txBody>
      <dsp:txXfrm>
        <a:off x="0" y="1720932"/>
        <a:ext cx="7287051" cy="164823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Het domein </a:t>
          </a:r>
          <a:r>
            <a:rPr lang="nl-NL" sz="2000" b="1" i="1" kern="1200" dirty="0" err="1">
              <a:solidFill>
                <a:srgbClr val="FA923F"/>
              </a:solidFill>
              <a:latin typeface="Calibri"/>
              <a:cs typeface="Calibri"/>
            </a:rPr>
            <a:t>Improvement</a:t>
          </a:r>
          <a:endParaRPr lang="nl-NL" sz="2000" b="1" i="1" kern="1200" dirty="0">
            <a:solidFill>
              <a:srgbClr val="FA923F"/>
            </a:solidFill>
            <a:latin typeface="Calibri"/>
            <a:cs typeface="Calibri"/>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solidFill>
        <a:ln w="12700" cap="flat" cmpd="sng" algn="ctr">
          <a:solidFill>
            <a:srgbClr val="21A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Requirements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rgbClr val="4472C4"/>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Business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rgbClr val="4472C4"/>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Service </a:t>
          </a:r>
          <a:r>
            <a:rPr lang="nl-NL" sz="2000" kern="1200" dirty="0" err="1">
              <a:solidFill>
                <a:schemeClr val="tx1">
                  <a:lumMod val="90000"/>
                  <a:lumOff val="10000"/>
                </a:schemeClr>
              </a:solidFill>
              <a:latin typeface="Calibri Light"/>
              <a:cs typeface="Calibri Light"/>
            </a:rPr>
            <a:t>improvement</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2600D-44B1-6E43-BC1B-86A2E6DD63E9}">
      <dsp:nvSpPr>
        <dsp:cNvPr id="0" name=""/>
        <dsp:cNvSpPr/>
      </dsp:nvSpPr>
      <dsp:spPr>
        <a:xfrm>
          <a:off x="0" y="147382"/>
          <a:ext cx="7287051" cy="1026103"/>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latin typeface="Calibri"/>
              <a:cs typeface="Calibri"/>
            </a:rPr>
            <a:t>Het domein </a:t>
          </a:r>
          <a:r>
            <a:rPr lang="nl-NL" sz="1800" kern="1200" dirty="0" err="1">
              <a:latin typeface="Calibri"/>
              <a:cs typeface="Calibri"/>
            </a:rPr>
            <a:t>Improvement</a:t>
          </a:r>
          <a:r>
            <a:rPr lang="nl-NL" sz="1800" kern="1200" dirty="0">
              <a:latin typeface="Calibri"/>
              <a:cs typeface="Calibri"/>
            </a:rPr>
            <a:t> richt zich op het verbeteren van de kwaliteit en efficiency van de business-services door betere informatieservices en informatiesystemen</a:t>
          </a:r>
          <a:endParaRPr lang="nl-NL" sz="1800" kern="1200" dirty="0"/>
        </a:p>
      </dsp:txBody>
      <dsp:txXfrm>
        <a:off x="50090" y="197472"/>
        <a:ext cx="7186871" cy="925923"/>
      </dsp:txXfrm>
    </dsp:sp>
    <dsp:sp modelId="{7C18A459-ED51-C441-BC3B-4D2DEAB36153}">
      <dsp:nvSpPr>
        <dsp:cNvPr id="0" name=""/>
        <dsp:cNvSpPr/>
      </dsp:nvSpPr>
      <dsp:spPr>
        <a:xfrm>
          <a:off x="0" y="1552745"/>
          <a:ext cx="7287051" cy="198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36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nl-NL" sz="2000" b="0" i="0" kern="1200" dirty="0">
              <a:latin typeface="Calibri Light"/>
              <a:cs typeface="Calibri Light"/>
            </a:rPr>
            <a:t>Wat en hoe gaan we verbeteren en wanneer?</a:t>
          </a:r>
        </a:p>
        <a:p>
          <a:pPr marL="228600" lvl="1" indent="-228600" algn="l" defTabSz="889000">
            <a:lnSpc>
              <a:spcPct val="90000"/>
            </a:lnSpc>
            <a:spcBef>
              <a:spcPct val="0"/>
            </a:spcBef>
            <a:spcAft>
              <a:spcPct val="20000"/>
            </a:spcAft>
            <a:buChar char="•"/>
          </a:pPr>
          <a:r>
            <a:rPr lang="nl-NL" sz="2000" kern="1200" dirty="0">
              <a:latin typeface="Calibri Light"/>
              <a:cs typeface="Calibri Light"/>
            </a:rPr>
            <a:t>Regie voeren op wijzigingstrajecten</a:t>
          </a:r>
        </a:p>
        <a:p>
          <a:pPr marL="228600" lvl="1" indent="-228600" algn="l" defTabSz="889000">
            <a:lnSpc>
              <a:spcPct val="90000"/>
            </a:lnSpc>
            <a:spcBef>
              <a:spcPct val="0"/>
            </a:spcBef>
            <a:spcAft>
              <a:spcPct val="20000"/>
            </a:spcAft>
            <a:buChar char="•"/>
          </a:pPr>
          <a:r>
            <a:rPr lang="nl-NL" sz="2000" kern="1200" dirty="0">
              <a:latin typeface="Calibri Light"/>
              <a:cs typeface="Calibri Light"/>
            </a:rPr>
            <a:t>Onderhouden van de niet-geautomatiseerde informatievoorziening</a:t>
          </a:r>
        </a:p>
        <a:p>
          <a:pPr marL="228600" lvl="1" indent="-228600" algn="l" defTabSz="889000">
            <a:lnSpc>
              <a:spcPct val="90000"/>
            </a:lnSpc>
            <a:spcBef>
              <a:spcPct val="0"/>
            </a:spcBef>
            <a:spcAft>
              <a:spcPct val="20000"/>
            </a:spcAft>
            <a:buChar char="•"/>
          </a:pPr>
          <a:r>
            <a:rPr lang="nl-NL" sz="2000" kern="1200" dirty="0">
              <a:latin typeface="Calibri Light"/>
              <a:cs typeface="Calibri Light"/>
            </a:rPr>
            <a:t>Accepteren van de gewijzigde informatievoorziening</a:t>
          </a:r>
        </a:p>
        <a:p>
          <a:pPr marL="228600" lvl="1" indent="-228600" algn="l" defTabSz="889000">
            <a:lnSpc>
              <a:spcPct val="90000"/>
            </a:lnSpc>
            <a:spcBef>
              <a:spcPct val="0"/>
            </a:spcBef>
            <a:spcAft>
              <a:spcPct val="20000"/>
            </a:spcAft>
            <a:buChar char="•"/>
          </a:pPr>
          <a:r>
            <a:rPr lang="nl-NL" sz="2000" kern="1200" dirty="0">
              <a:latin typeface="Calibri Light"/>
              <a:cs typeface="Calibri Light"/>
            </a:rPr>
            <a:t>Regie voeren op de ingebruikname</a:t>
          </a:r>
        </a:p>
      </dsp:txBody>
      <dsp:txXfrm>
        <a:off x="0" y="1552745"/>
        <a:ext cx="7287051" cy="1984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Een vraag</a:t>
          </a: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Wat terminologie</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Waarom BIM</a:t>
          </a:r>
          <a:endParaRPr lang="nl-NL" sz="2000" b="0" i="0" kern="1200" dirty="0">
            <a:latin typeface="Calibri Light"/>
            <a:cs typeface="Calibri Light"/>
          </a:endParaRP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Wat is BIM</a:t>
          </a:r>
          <a:endParaRPr lang="nl-NL" sz="2000" b="0" i="0" kern="1200" dirty="0">
            <a:latin typeface="Calibri Light"/>
            <a:cs typeface="Calibri Light"/>
          </a:endParaRPr>
        </a:p>
      </dsp:txBody>
      <dsp:txXfrm rot="-5400000">
        <a:off x="498684" y="1786871"/>
        <a:ext cx="5117932" cy="417853"/>
      </dsp:txXfrm>
    </dsp:sp>
    <dsp:sp modelId="{9D6ECE80-AF06-0249-9578-4F2DE4F0AFF9}">
      <dsp:nvSpPr>
        <dsp:cNvPr id="0" name=""/>
        <dsp:cNvSpPr/>
      </dsp:nvSpPr>
      <dsp:spPr>
        <a:xfrm rot="5400000">
          <a:off x="-106860" y="2459028"/>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5</a:t>
          </a:r>
        </a:p>
      </dsp:txBody>
      <dsp:txXfrm rot="-5400000">
        <a:off x="1" y="2601510"/>
        <a:ext cx="498683" cy="213721"/>
      </dsp:txXfrm>
    </dsp:sp>
    <dsp:sp modelId="{CAC2C020-6E78-4B45-B4C8-F96FEAA77FB3}">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Rollen binnen BIM</a:t>
          </a:r>
        </a:p>
      </dsp:txBody>
      <dsp:txXfrm rot="-5400000">
        <a:off x="498684" y="2374772"/>
        <a:ext cx="5117932" cy="41785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85CFA-07A9-0B47-BB66-F8AFC4AE55AB}">
      <dsp:nvSpPr>
        <dsp:cNvPr id="0" name=""/>
        <dsp:cNvSpPr/>
      </dsp:nvSpPr>
      <dsp:spPr>
        <a:xfrm>
          <a:off x="557093" y="0"/>
          <a:ext cx="6313725" cy="242411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B19F132-BF89-D546-82D2-FB1CEA299113}">
      <dsp:nvSpPr>
        <dsp:cNvPr id="0" name=""/>
        <dsp:cNvSpPr/>
      </dsp:nvSpPr>
      <dsp:spPr>
        <a:xfrm>
          <a:off x="0" y="727233"/>
          <a:ext cx="2228373" cy="96964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0" i="0" kern="1200" dirty="0">
              <a:latin typeface="Calibri Light"/>
              <a:cs typeface="Calibri Light"/>
            </a:rPr>
            <a:t>Analyse en specificatie</a:t>
          </a:r>
        </a:p>
      </dsp:txBody>
      <dsp:txXfrm>
        <a:off x="47334" y="774567"/>
        <a:ext cx="2133705" cy="874976"/>
      </dsp:txXfrm>
    </dsp:sp>
    <dsp:sp modelId="{CEA388F7-7263-014E-A700-9D418E234C87}">
      <dsp:nvSpPr>
        <dsp:cNvPr id="0" name=""/>
        <dsp:cNvSpPr/>
      </dsp:nvSpPr>
      <dsp:spPr>
        <a:xfrm>
          <a:off x="2599769" y="727233"/>
          <a:ext cx="2228373" cy="96964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0" i="0" kern="1200" dirty="0">
              <a:latin typeface="Calibri Light"/>
              <a:cs typeface="Calibri Light"/>
            </a:rPr>
            <a:t>Ontwerp</a:t>
          </a:r>
        </a:p>
      </dsp:txBody>
      <dsp:txXfrm>
        <a:off x="2647103" y="774567"/>
        <a:ext cx="2133705" cy="874976"/>
      </dsp:txXfrm>
    </dsp:sp>
    <dsp:sp modelId="{A95B0311-C88E-754A-A8D4-4977C1BA32B9}">
      <dsp:nvSpPr>
        <dsp:cNvPr id="0" name=""/>
        <dsp:cNvSpPr/>
      </dsp:nvSpPr>
      <dsp:spPr>
        <a:xfrm>
          <a:off x="5199538" y="727233"/>
          <a:ext cx="2228373" cy="96964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0" i="0" kern="1200" dirty="0">
              <a:latin typeface="Calibri Light"/>
              <a:cs typeface="Calibri Light"/>
            </a:rPr>
            <a:t>Transitie</a:t>
          </a:r>
        </a:p>
      </dsp:txBody>
      <dsp:txXfrm>
        <a:off x="5246872" y="774567"/>
        <a:ext cx="2133705" cy="87497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78A60-D9EC-C548-8B75-1447BD58EA83}">
      <dsp:nvSpPr>
        <dsp:cNvPr id="0" name=""/>
        <dsp:cNvSpPr/>
      </dsp:nvSpPr>
      <dsp:spPr>
        <a:xfrm>
          <a:off x="553129" y="1235"/>
          <a:ext cx="2410401" cy="162323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nl-NL" sz="1600" b="0" i="0" kern="1200" baseline="0" dirty="0">
              <a:latin typeface="Calibri"/>
              <a:cs typeface="Calibri"/>
            </a:rPr>
            <a:t>Verbeteringen passen in architectuurkaders</a:t>
          </a:r>
          <a:endParaRPr lang="nl-NL" sz="1600" b="0" i="0" kern="1200" dirty="0">
            <a:latin typeface="Calibri"/>
            <a:cs typeface="Calibri"/>
          </a:endParaRPr>
        </a:p>
      </dsp:txBody>
      <dsp:txXfrm>
        <a:off x="553129" y="1235"/>
        <a:ext cx="2410401" cy="1623238"/>
      </dsp:txXfrm>
    </dsp:sp>
    <dsp:sp modelId="{F9E257A9-B65E-554B-8706-F0B0AFCF50AD}">
      <dsp:nvSpPr>
        <dsp:cNvPr id="0" name=""/>
        <dsp:cNvSpPr/>
      </dsp:nvSpPr>
      <dsp:spPr>
        <a:xfrm>
          <a:off x="3234069" y="1235"/>
          <a:ext cx="2410401" cy="162323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nl-NL" sz="1600" b="0" i="0" kern="1200" baseline="0" dirty="0">
              <a:latin typeface="Calibri"/>
              <a:cs typeface="Calibri"/>
            </a:rPr>
            <a:t>Voor verbetering zijn middelen nodig</a:t>
          </a:r>
          <a:endParaRPr lang="nl-NL" sz="1600" b="0" i="0" kern="1200" dirty="0">
            <a:latin typeface="Calibri"/>
            <a:cs typeface="Calibri"/>
          </a:endParaRPr>
        </a:p>
        <a:p>
          <a:pPr marL="114300" lvl="1" indent="-114300" algn="l" defTabSz="533400" rtl="0">
            <a:lnSpc>
              <a:spcPct val="90000"/>
            </a:lnSpc>
            <a:spcBef>
              <a:spcPct val="0"/>
            </a:spcBef>
            <a:spcAft>
              <a:spcPct val="15000"/>
            </a:spcAft>
            <a:buChar char="•"/>
          </a:pPr>
          <a:r>
            <a:rPr lang="nl-NL" sz="1200" b="0" i="0" kern="1200" baseline="0">
              <a:latin typeface="Calibri"/>
              <a:cs typeface="Calibri"/>
            </a:rPr>
            <a:t>Budget</a:t>
          </a:r>
          <a:endParaRPr lang="nl-NL" sz="1200" b="0" i="0" kern="1200">
            <a:latin typeface="Calibri"/>
            <a:cs typeface="Calibri"/>
          </a:endParaRPr>
        </a:p>
        <a:p>
          <a:pPr marL="114300" lvl="1" indent="-114300" algn="l" defTabSz="533400" rtl="0">
            <a:lnSpc>
              <a:spcPct val="90000"/>
            </a:lnSpc>
            <a:spcBef>
              <a:spcPct val="0"/>
            </a:spcBef>
            <a:spcAft>
              <a:spcPct val="15000"/>
            </a:spcAft>
            <a:buChar char="•"/>
          </a:pPr>
          <a:r>
            <a:rPr lang="nl-NL" sz="1200" b="0" i="0" kern="1200" baseline="0">
              <a:latin typeface="Calibri"/>
              <a:cs typeface="Calibri"/>
            </a:rPr>
            <a:t>Ontwikkelhulpmiddelen</a:t>
          </a:r>
          <a:endParaRPr lang="nl-NL" sz="1200" b="0" i="0" kern="1200">
            <a:latin typeface="Calibri"/>
            <a:cs typeface="Calibri"/>
          </a:endParaRPr>
        </a:p>
        <a:p>
          <a:pPr marL="114300" lvl="1" indent="-114300" algn="l" defTabSz="533400" rtl="0">
            <a:lnSpc>
              <a:spcPct val="90000"/>
            </a:lnSpc>
            <a:spcBef>
              <a:spcPct val="0"/>
            </a:spcBef>
            <a:spcAft>
              <a:spcPct val="15000"/>
            </a:spcAft>
            <a:buChar char="•"/>
          </a:pPr>
          <a:r>
            <a:rPr lang="nl-NL" sz="1200" b="0" i="0" kern="1200" baseline="0" dirty="0">
              <a:latin typeface="Calibri"/>
              <a:cs typeface="Calibri"/>
            </a:rPr>
            <a:t>Capaciteit</a:t>
          </a:r>
          <a:endParaRPr lang="nl-NL" sz="1200" b="0" i="0" kern="1200" dirty="0">
            <a:latin typeface="Calibri"/>
            <a:cs typeface="Calibri"/>
          </a:endParaRPr>
        </a:p>
      </dsp:txBody>
      <dsp:txXfrm>
        <a:off x="3234069" y="1235"/>
        <a:ext cx="2410401" cy="1623238"/>
      </dsp:txXfrm>
    </dsp:sp>
    <dsp:sp modelId="{47A659E4-0155-8040-9F47-766266DD744D}">
      <dsp:nvSpPr>
        <dsp:cNvPr id="0" name=""/>
        <dsp:cNvSpPr/>
      </dsp:nvSpPr>
      <dsp:spPr>
        <a:xfrm>
          <a:off x="553129" y="1895013"/>
          <a:ext cx="2410401" cy="162323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nl-NL" sz="1600" b="0" i="0" kern="1200" baseline="0">
              <a:latin typeface="Calibri"/>
              <a:cs typeface="Calibri"/>
            </a:rPr>
            <a:t>De verbeteringen moeten ook gebruikt kunnen worden</a:t>
          </a:r>
          <a:endParaRPr lang="nl-NL" sz="1600" b="0" i="0" kern="1200">
            <a:latin typeface="Calibri"/>
            <a:cs typeface="Calibri"/>
          </a:endParaRPr>
        </a:p>
        <a:p>
          <a:pPr marL="114300" lvl="1" indent="-114300" algn="l" defTabSz="533400" rtl="0">
            <a:lnSpc>
              <a:spcPct val="90000"/>
            </a:lnSpc>
            <a:spcBef>
              <a:spcPct val="0"/>
            </a:spcBef>
            <a:spcAft>
              <a:spcPct val="15000"/>
            </a:spcAft>
            <a:buChar char="•"/>
          </a:pPr>
          <a:r>
            <a:rPr lang="nl-NL" sz="1200" b="0" i="0" kern="1200" baseline="0">
              <a:latin typeface="Calibri"/>
              <a:cs typeface="Calibri"/>
            </a:rPr>
            <a:t>Aansluiten op businessprocessen</a:t>
          </a:r>
          <a:endParaRPr lang="nl-NL" sz="1200" b="0" i="0" kern="1200">
            <a:latin typeface="Calibri"/>
            <a:cs typeface="Calibri"/>
          </a:endParaRPr>
        </a:p>
        <a:p>
          <a:pPr marL="114300" lvl="1" indent="-114300" algn="l" defTabSz="533400" rtl="0">
            <a:lnSpc>
              <a:spcPct val="90000"/>
            </a:lnSpc>
            <a:spcBef>
              <a:spcPct val="0"/>
            </a:spcBef>
            <a:spcAft>
              <a:spcPct val="15000"/>
            </a:spcAft>
            <a:buChar char="•"/>
          </a:pPr>
          <a:r>
            <a:rPr lang="nl-NL" sz="1200" b="0" i="0" kern="1200" baseline="0">
              <a:latin typeface="Calibri"/>
              <a:cs typeface="Calibri"/>
            </a:rPr>
            <a:t>Kennis en competenties van gebruikers</a:t>
          </a:r>
          <a:endParaRPr lang="nl-NL" sz="1200" b="0" i="0" kern="1200">
            <a:latin typeface="Calibri"/>
            <a:cs typeface="Calibri"/>
          </a:endParaRPr>
        </a:p>
      </dsp:txBody>
      <dsp:txXfrm>
        <a:off x="553129" y="1895013"/>
        <a:ext cx="2410401" cy="1623238"/>
      </dsp:txXfrm>
    </dsp:sp>
    <dsp:sp modelId="{D98E92B3-1EB2-5644-A4B8-5CAD438D0ABC}">
      <dsp:nvSpPr>
        <dsp:cNvPr id="0" name=""/>
        <dsp:cNvSpPr/>
      </dsp:nvSpPr>
      <dsp:spPr>
        <a:xfrm>
          <a:off x="3234069" y="1895013"/>
          <a:ext cx="2410401" cy="162323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nl-NL" sz="1600" b="0" i="0" kern="1200" baseline="0" dirty="0">
              <a:latin typeface="Calibri"/>
              <a:cs typeface="Calibri"/>
            </a:rPr>
            <a:t>Verbeteringen moeten een </a:t>
          </a:r>
          <a:r>
            <a:rPr lang="nl-NL" sz="1600" b="0" i="0" kern="1200" baseline="0" dirty="0" err="1">
              <a:latin typeface="Calibri"/>
              <a:cs typeface="Calibri"/>
            </a:rPr>
            <a:t>businessdoel</a:t>
          </a:r>
          <a:r>
            <a:rPr lang="nl-NL" sz="1600" b="0" i="0" kern="1200" baseline="0" dirty="0">
              <a:latin typeface="Calibri"/>
              <a:cs typeface="Calibri"/>
            </a:rPr>
            <a:t> dienen</a:t>
          </a:r>
          <a:endParaRPr lang="nl-NL" sz="1600" b="0" i="0" kern="1200" dirty="0">
            <a:latin typeface="Calibri"/>
            <a:cs typeface="Calibri"/>
          </a:endParaRPr>
        </a:p>
        <a:p>
          <a:pPr marL="114300" lvl="1" indent="-114300" algn="l" defTabSz="533400" rtl="0">
            <a:lnSpc>
              <a:spcPct val="90000"/>
            </a:lnSpc>
            <a:spcBef>
              <a:spcPct val="0"/>
            </a:spcBef>
            <a:spcAft>
              <a:spcPct val="15000"/>
            </a:spcAft>
            <a:buChar char="•"/>
          </a:pPr>
          <a:r>
            <a:rPr lang="nl-NL" sz="1200" b="0" i="0" kern="1200" baseline="0">
              <a:latin typeface="Calibri"/>
              <a:cs typeface="Calibri"/>
            </a:rPr>
            <a:t>“Er bestaan geen IT-projecten”</a:t>
          </a:r>
          <a:endParaRPr lang="nl-NL" sz="1200" b="0" i="0" kern="1200">
            <a:latin typeface="Calibri"/>
            <a:cs typeface="Calibri"/>
          </a:endParaRPr>
        </a:p>
      </dsp:txBody>
      <dsp:txXfrm>
        <a:off x="3234069" y="1895013"/>
        <a:ext cx="2410401" cy="162323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Requirements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Business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Service </a:t>
          </a:r>
          <a:r>
            <a:rPr lang="nl-NL" sz="2000" kern="1200" dirty="0" err="1">
              <a:solidFill>
                <a:schemeClr val="tx1">
                  <a:lumMod val="90000"/>
                  <a:lumOff val="10000"/>
                </a:schemeClr>
              </a:solidFill>
              <a:latin typeface="Calibri Light"/>
              <a:cs typeface="Calibri Light"/>
            </a:rPr>
            <a:t>improvement</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Requirements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Business </a:t>
          </a:r>
          <a:r>
            <a:rPr lang="nl-NL" sz="2000" b="1" i="1" kern="1200" dirty="0" err="1">
              <a:solidFill>
                <a:srgbClr val="FA923F"/>
              </a:solidFill>
              <a:latin typeface="Calibri"/>
              <a:cs typeface="Calibri"/>
            </a:rPr>
            <a:t>improvement</a:t>
          </a:r>
          <a:endParaRPr lang="nl-NL" sz="2000" b="1" i="1" kern="1200" dirty="0">
            <a:solidFill>
              <a:srgbClr val="FA923F"/>
            </a:solidFill>
            <a:latin typeface="Calibri"/>
            <a:cs typeface="Calibri"/>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Service </a:t>
          </a:r>
          <a:r>
            <a:rPr lang="nl-NL" sz="2000" kern="1200" dirty="0" err="1">
              <a:solidFill>
                <a:schemeClr val="tx1">
                  <a:lumMod val="90000"/>
                  <a:lumOff val="10000"/>
                </a:schemeClr>
              </a:solidFill>
              <a:latin typeface="Calibri Light"/>
              <a:cs typeface="Calibri Light"/>
            </a:rPr>
            <a:t>improvement</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427912" cy="158376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24882" y="211169"/>
          <a:ext cx="1622824" cy="1161431"/>
        </a:xfrm>
        <a:prstGeom prst="roundRect">
          <a:avLst>
            <a:gd name="adj" fmla="val 10000"/>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t="-9000" b="-9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24882"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Business-requirements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is de vraag achter de vraag?</a:t>
          </a:r>
        </a:p>
      </dsp:txBody>
      <dsp:txXfrm rot="10800000">
        <a:off x="274789" y="1583769"/>
        <a:ext cx="1523010" cy="1885811"/>
      </dsp:txXfrm>
    </dsp:sp>
    <dsp:sp modelId="{072F6A7A-3416-3C43-98CB-A52B54D14812}">
      <dsp:nvSpPr>
        <dsp:cNvPr id="0" name=""/>
        <dsp:cNvSpPr/>
      </dsp:nvSpPr>
      <dsp:spPr>
        <a:xfrm>
          <a:off x="2009990" y="211169"/>
          <a:ext cx="1622824" cy="1161431"/>
        </a:xfrm>
        <a:prstGeom prst="roundRect">
          <a:avLst>
            <a:gd name="adj" fmla="val 10000"/>
          </a:avLst>
        </a:prstGeom>
        <a:blipFill>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t="-56000" b="-5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009990"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Beschrijving gewenste verandering</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Prioriteit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Impact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Baten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Standaard oplossingen</a:t>
          </a:r>
        </a:p>
      </dsp:txBody>
      <dsp:txXfrm rot="10800000">
        <a:off x="2059897" y="1583769"/>
        <a:ext cx="1523010" cy="1885811"/>
      </dsp:txXfrm>
    </dsp:sp>
    <dsp:sp modelId="{86F10337-262D-014E-9E82-FD0D2721CC66}">
      <dsp:nvSpPr>
        <dsp:cNvPr id="0" name=""/>
        <dsp:cNvSpPr/>
      </dsp:nvSpPr>
      <dsp:spPr>
        <a:xfrm>
          <a:off x="3795097" y="211169"/>
          <a:ext cx="1622824" cy="1161431"/>
        </a:xfrm>
        <a:prstGeom prst="roundRect">
          <a:avLst>
            <a:gd name="adj" fmla="val 10000"/>
          </a:avLst>
        </a:prstGeom>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l="-4000" r="-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3795097"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Testen</a:t>
          </a:r>
        </a:p>
        <a:p>
          <a:pPr marL="114300" lvl="1" indent="-114300" algn="l" defTabSz="622300">
            <a:lnSpc>
              <a:spcPct val="90000"/>
            </a:lnSpc>
            <a:spcBef>
              <a:spcPct val="0"/>
            </a:spcBef>
            <a:spcAft>
              <a:spcPct val="15000"/>
            </a:spcAft>
            <a:buChar char="•"/>
          </a:pPr>
          <a:r>
            <a:rPr lang="nl-NL" sz="1400" b="0" i="0" kern="1200" dirty="0" err="1">
              <a:latin typeface="Calibri Light"/>
              <a:cs typeface="Calibri Light"/>
            </a:rPr>
            <a:t>Accceptatietest</a:t>
          </a:r>
          <a:endParaRPr lang="nl-NL" sz="1400" b="0" i="0" kern="1200" dirty="0">
            <a:latin typeface="Calibri Light"/>
            <a:cs typeface="Calibri Light"/>
          </a:endParaRPr>
        </a:p>
        <a:p>
          <a:pPr marL="114300" lvl="1" indent="-114300" algn="l" defTabSz="622300">
            <a:lnSpc>
              <a:spcPct val="90000"/>
            </a:lnSpc>
            <a:spcBef>
              <a:spcPct val="0"/>
            </a:spcBef>
            <a:spcAft>
              <a:spcPct val="15000"/>
            </a:spcAft>
            <a:buChar char="•"/>
          </a:pPr>
          <a:endParaRPr lang="nl-NL" sz="1400" b="0" i="0" kern="1200" dirty="0">
            <a:latin typeface="Calibri Light"/>
            <a:cs typeface="Calibri Light"/>
          </a:endParaRPr>
        </a:p>
      </dsp:txBody>
      <dsp:txXfrm rot="10800000">
        <a:off x="3845004" y="1583769"/>
        <a:ext cx="1523010" cy="1885811"/>
      </dsp:txXfrm>
    </dsp:sp>
    <dsp:sp modelId="{1CC07FCA-C13A-8F41-97E2-6451054B28A1}">
      <dsp:nvSpPr>
        <dsp:cNvPr id="0" name=""/>
        <dsp:cNvSpPr/>
      </dsp:nvSpPr>
      <dsp:spPr>
        <a:xfrm>
          <a:off x="5580204" y="211169"/>
          <a:ext cx="1622824" cy="1161431"/>
        </a:xfrm>
        <a:prstGeom prst="roundRect">
          <a:avLst>
            <a:gd name="adj" fmla="val 10000"/>
          </a:avLst>
        </a:prstGeom>
        <a:blipFill>
          <a:blip xmlns:r="http://schemas.openxmlformats.org/officeDocument/2006/relationships"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t="-15000" b="-1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580204"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Training en documentatie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Van de nieuwe of aangepaste </a:t>
          </a:r>
          <a:r>
            <a:rPr lang="nl-NL" sz="1400" b="0" i="0" kern="1200" dirty="0" err="1">
              <a:latin typeface="Calibri Light"/>
              <a:cs typeface="Calibri Light"/>
            </a:rPr>
            <a:t>informatie-voorziening</a:t>
          </a:r>
          <a:endParaRPr lang="nl-NL" sz="1400" b="0" i="0" kern="1200" dirty="0">
            <a:latin typeface="Calibri Light"/>
            <a:cs typeface="Calibri Light"/>
          </a:endParaRPr>
        </a:p>
      </dsp:txBody>
      <dsp:txXfrm rot="10800000">
        <a:off x="5630111" y="1583769"/>
        <a:ext cx="1523010" cy="188581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Requirements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Business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Data </a:t>
          </a:r>
          <a:r>
            <a:rPr lang="nl-NL" sz="2000" b="1" i="1" kern="1200" dirty="0" err="1">
              <a:solidFill>
                <a:srgbClr val="FA923F"/>
              </a:solidFill>
              <a:latin typeface="Calibri"/>
              <a:cs typeface="Calibri"/>
            </a:rPr>
            <a:t>improvement</a:t>
          </a:r>
          <a:endParaRPr lang="nl-NL" sz="2000" b="1" i="1" kern="1200" dirty="0">
            <a:solidFill>
              <a:srgbClr val="FA923F"/>
            </a:solidFill>
            <a:latin typeface="Calibri"/>
            <a:cs typeface="Calibri"/>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Service </a:t>
          </a:r>
          <a:r>
            <a:rPr lang="nl-NL" sz="2000" kern="1200" dirty="0" err="1">
              <a:solidFill>
                <a:schemeClr val="tx1">
                  <a:lumMod val="90000"/>
                  <a:lumOff val="10000"/>
                </a:schemeClr>
              </a:solidFill>
              <a:latin typeface="Calibri Light"/>
              <a:cs typeface="Calibri Light"/>
            </a:rPr>
            <a:t>improvement</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427912" cy="158376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24882" y="211169"/>
          <a:ext cx="1622824" cy="1161430"/>
        </a:xfrm>
        <a:prstGeom prst="roundRect">
          <a:avLst>
            <a:gd name="adj" fmla="val 10000"/>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24882" y="1583769"/>
          <a:ext cx="1622824" cy="1935717"/>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Data-requirements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Definities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Structuur</a:t>
          </a:r>
        </a:p>
      </dsp:txBody>
      <dsp:txXfrm rot="10800000">
        <a:off x="274789" y="1583769"/>
        <a:ext cx="1523010" cy="1885810"/>
      </dsp:txXfrm>
    </dsp:sp>
    <dsp:sp modelId="{072F6A7A-3416-3C43-98CB-A52B54D14812}">
      <dsp:nvSpPr>
        <dsp:cNvPr id="0" name=""/>
        <dsp:cNvSpPr/>
      </dsp:nvSpPr>
      <dsp:spPr>
        <a:xfrm>
          <a:off x="2009990" y="211169"/>
          <a:ext cx="1622824" cy="1161430"/>
        </a:xfrm>
        <a:prstGeom prst="roundRect">
          <a:avLst>
            <a:gd name="adj" fmla="val 10000"/>
          </a:avLst>
        </a:prstGeom>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t="-34000" b="-3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009990" y="1583769"/>
          <a:ext cx="1622824" cy="1935717"/>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Data-omgeving van de organisatie</a:t>
          </a:r>
        </a:p>
      </dsp:txBody>
      <dsp:txXfrm rot="10800000">
        <a:off x="2059897" y="1583769"/>
        <a:ext cx="1523010" cy="1885810"/>
      </dsp:txXfrm>
    </dsp:sp>
    <dsp:sp modelId="{86F10337-262D-014E-9E82-FD0D2721CC66}">
      <dsp:nvSpPr>
        <dsp:cNvPr id="0" name=""/>
        <dsp:cNvSpPr/>
      </dsp:nvSpPr>
      <dsp:spPr>
        <a:xfrm>
          <a:off x="3795097" y="211169"/>
          <a:ext cx="1622824" cy="1161430"/>
        </a:xfrm>
        <a:prstGeom prst="roundRect">
          <a:avLst>
            <a:gd name="adj" fmla="val 10000"/>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54000" b="-5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3795097" y="1583769"/>
          <a:ext cx="1622824" cy="1935717"/>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Kosten van data- en informatie-kwaliteit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zijn de kosten?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zijn de baten?</a:t>
          </a:r>
        </a:p>
        <a:p>
          <a:pPr marL="114300" lvl="1" indent="-114300" algn="l" defTabSz="622300">
            <a:lnSpc>
              <a:spcPct val="90000"/>
            </a:lnSpc>
            <a:spcBef>
              <a:spcPct val="0"/>
            </a:spcBef>
            <a:spcAft>
              <a:spcPct val="15000"/>
            </a:spcAft>
            <a:buChar char="•"/>
          </a:pPr>
          <a:endParaRPr lang="nl-NL" sz="1400" b="0" i="0" kern="1200" dirty="0">
            <a:latin typeface="Calibri Light"/>
            <a:cs typeface="Calibri Light"/>
          </a:endParaRPr>
        </a:p>
      </dsp:txBody>
      <dsp:txXfrm rot="10800000">
        <a:off x="3845004" y="1583769"/>
        <a:ext cx="1523010" cy="1885810"/>
      </dsp:txXfrm>
    </dsp:sp>
    <dsp:sp modelId="{1CC07FCA-C13A-8F41-97E2-6451054B28A1}">
      <dsp:nvSpPr>
        <dsp:cNvPr id="0" name=""/>
        <dsp:cNvSpPr/>
      </dsp:nvSpPr>
      <dsp:spPr>
        <a:xfrm>
          <a:off x="5580204" y="211169"/>
          <a:ext cx="1622824" cy="1161430"/>
        </a:xfrm>
        <a:prstGeom prst="roundRect">
          <a:avLst>
            <a:gd name="adj" fmla="val 10000"/>
          </a:avLst>
        </a:prstGeom>
        <a:blipFill>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t="-9000" b="-9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580204" y="1583769"/>
          <a:ext cx="1622824" cy="1935717"/>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err="1">
              <a:latin typeface="Calibri Light"/>
              <a:cs typeface="Calibri Light"/>
            </a:rPr>
            <a:t>Geautomati-seerde</a:t>
          </a:r>
          <a:r>
            <a:rPr lang="nl-NL" sz="1600" b="0" i="0" kern="1200" dirty="0">
              <a:latin typeface="Calibri Light"/>
              <a:cs typeface="Calibri Light"/>
            </a:rPr>
            <a:t> en niet-geautomatiseerde informatie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Formulieren, werkinstructies, etc.</a:t>
          </a:r>
        </a:p>
      </dsp:txBody>
      <dsp:txXfrm rot="10800000">
        <a:off x="5630111" y="1583769"/>
        <a:ext cx="1523010" cy="188581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Requirements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Business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Service</a:t>
          </a:r>
          <a:r>
            <a:rPr lang="nl-NL" sz="2000" b="0" i="0" kern="1200" dirty="0">
              <a:latin typeface="Calibri Light"/>
              <a:cs typeface="Calibri Light"/>
            </a:rPr>
            <a:t> </a:t>
          </a:r>
          <a:r>
            <a:rPr lang="nl-NL" sz="2000" b="1" i="1" kern="1200" dirty="0" err="1">
              <a:solidFill>
                <a:srgbClr val="FA923F"/>
              </a:solidFill>
              <a:latin typeface="Calibri"/>
              <a:cs typeface="Calibri"/>
            </a:rPr>
            <a:t>improvement</a:t>
          </a:r>
          <a:endParaRPr lang="nl-NL" sz="2000" b="1" i="1" kern="1200" dirty="0">
            <a:solidFill>
              <a:srgbClr val="FA923F"/>
            </a:solidFill>
            <a:latin typeface="Calibri"/>
            <a:cs typeface="Calibri"/>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Technology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485195"/>
        <a:ext cx="5202138" cy="350356"/>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427912" cy="158376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24882" y="211169"/>
          <a:ext cx="1622824" cy="1161431"/>
        </a:xfrm>
        <a:prstGeom prst="roundRect">
          <a:avLst>
            <a:gd name="adj" fmla="val 10000"/>
          </a:avLst>
        </a:prstGeom>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t="-12000" b="-1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24882"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err="1">
              <a:latin typeface="Calibri Light"/>
              <a:cs typeface="Calibri Light"/>
            </a:rPr>
            <a:t>Service-organisatie</a:t>
          </a:r>
          <a:endParaRPr lang="nl-NL" sz="1600" b="0" i="0" kern="1200" dirty="0">
            <a:latin typeface="Calibri Light"/>
            <a:cs typeface="Calibri Light"/>
          </a:endParaRP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Rollen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Procedures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Afspraken</a:t>
          </a:r>
        </a:p>
      </dsp:txBody>
      <dsp:txXfrm rot="10800000">
        <a:off x="274789" y="1583769"/>
        <a:ext cx="1523010" cy="1885811"/>
      </dsp:txXfrm>
    </dsp:sp>
    <dsp:sp modelId="{072F6A7A-3416-3C43-98CB-A52B54D14812}">
      <dsp:nvSpPr>
        <dsp:cNvPr id="0" name=""/>
        <dsp:cNvSpPr/>
      </dsp:nvSpPr>
      <dsp:spPr>
        <a:xfrm>
          <a:off x="2009990" y="211169"/>
          <a:ext cx="1622824" cy="1161431"/>
        </a:xfrm>
        <a:prstGeom prst="roundRect">
          <a:avLst>
            <a:gd name="adj" fmla="val 10000"/>
          </a:avLst>
        </a:prstGeom>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009990"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Service-requirements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Eisen aan de diensten van IT en BIM</a:t>
          </a:r>
        </a:p>
      </dsp:txBody>
      <dsp:txXfrm rot="10800000">
        <a:off x="2059897" y="1583769"/>
        <a:ext cx="1523010" cy="1885811"/>
      </dsp:txXfrm>
    </dsp:sp>
    <dsp:sp modelId="{86F10337-262D-014E-9E82-FD0D2721CC66}">
      <dsp:nvSpPr>
        <dsp:cNvPr id="0" name=""/>
        <dsp:cNvSpPr/>
      </dsp:nvSpPr>
      <dsp:spPr>
        <a:xfrm>
          <a:off x="3795097" y="211169"/>
          <a:ext cx="1622824" cy="1161431"/>
        </a:xfrm>
        <a:prstGeom prst="roundRect">
          <a:avLst>
            <a:gd name="adj" fmla="val 10000"/>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3795097"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Service-assemblage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kopen?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bouwen?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Hoe samenvoegen?</a:t>
          </a:r>
        </a:p>
        <a:p>
          <a:pPr marL="114300" lvl="1" indent="-114300" algn="l" defTabSz="622300">
            <a:lnSpc>
              <a:spcPct val="90000"/>
            </a:lnSpc>
            <a:spcBef>
              <a:spcPct val="0"/>
            </a:spcBef>
            <a:spcAft>
              <a:spcPct val="15000"/>
            </a:spcAft>
            <a:buChar char="•"/>
          </a:pPr>
          <a:endParaRPr lang="nl-NL" sz="1400" b="0" i="0" kern="1200" dirty="0">
            <a:latin typeface="Calibri Light"/>
            <a:cs typeface="Calibri Light"/>
          </a:endParaRPr>
        </a:p>
      </dsp:txBody>
      <dsp:txXfrm rot="10800000">
        <a:off x="3845004" y="1583769"/>
        <a:ext cx="1523010" cy="1885811"/>
      </dsp:txXfrm>
    </dsp:sp>
    <dsp:sp modelId="{1CC07FCA-C13A-8F41-97E2-6451054B28A1}">
      <dsp:nvSpPr>
        <dsp:cNvPr id="0" name=""/>
        <dsp:cNvSpPr/>
      </dsp:nvSpPr>
      <dsp:spPr>
        <a:xfrm>
          <a:off x="5580204" y="211169"/>
          <a:ext cx="1622824" cy="1161431"/>
        </a:xfrm>
        <a:prstGeom prst="roundRect">
          <a:avLst>
            <a:gd name="adj" fmla="val 10000"/>
          </a:avLst>
        </a:prstGeom>
        <a:blipFill>
          <a:blip xmlns:r="http://schemas.openxmlformats.org/officeDocument/2006/relationships"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580204"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Service-validatie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Validatie van de informatie-service</a:t>
          </a:r>
        </a:p>
      </dsp:txBody>
      <dsp:txXfrm rot="10800000">
        <a:off x="5630111" y="1583769"/>
        <a:ext cx="1523010" cy="188581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89599" y="9116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10632"/>
        <a:ext cx="418129" cy="179198"/>
      </dsp:txXfrm>
    </dsp:sp>
    <dsp:sp modelId="{7B9D288A-6BD2-1A40-B0B9-E3FE85D83ED6}">
      <dsp:nvSpPr>
        <dsp:cNvPr id="0" name=""/>
        <dsp:cNvSpPr/>
      </dsp:nvSpPr>
      <dsp:spPr>
        <a:xfrm rot="5400000">
          <a:off x="2834441" y="-2414745"/>
          <a:ext cx="388466"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20530"/>
        <a:ext cx="5202128" cy="350540"/>
      </dsp:txXfrm>
    </dsp:sp>
    <dsp:sp modelId="{DE8ECE90-47FD-0C4A-9511-706CAB7499F5}">
      <dsp:nvSpPr>
        <dsp:cNvPr id="0" name=""/>
        <dsp:cNvSpPr/>
      </dsp:nvSpPr>
      <dsp:spPr>
        <a:xfrm rot="5400000">
          <a:off x="-89599" y="584101"/>
          <a:ext cx="597327" cy="418129"/>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703567"/>
        <a:ext cx="418129" cy="179198"/>
      </dsp:txXfrm>
    </dsp:sp>
    <dsp:sp modelId="{F1D8B78B-6F12-3B4D-9F53-7027B31DB189}">
      <dsp:nvSpPr>
        <dsp:cNvPr id="0" name=""/>
        <dsp:cNvSpPr/>
      </dsp:nvSpPr>
      <dsp:spPr>
        <a:xfrm rot="5400000">
          <a:off x="2834543" y="-192191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Requirements</a:t>
          </a:r>
        </a:p>
      </dsp:txBody>
      <dsp:txXfrm rot="-5400000">
        <a:off x="418129" y="513455"/>
        <a:ext cx="5202138" cy="350356"/>
      </dsp:txXfrm>
    </dsp:sp>
    <dsp:sp modelId="{768AD8B4-E2C9-FF46-959B-FF489DCFBDE1}">
      <dsp:nvSpPr>
        <dsp:cNvPr id="0" name=""/>
        <dsp:cNvSpPr/>
      </dsp:nvSpPr>
      <dsp:spPr>
        <a:xfrm rot="5400000">
          <a:off x="-89599" y="1077036"/>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196502"/>
        <a:ext cx="418129" cy="179198"/>
      </dsp:txXfrm>
    </dsp:sp>
    <dsp:sp modelId="{5E2127FE-E7D9-4246-9D6A-556073ED5070}">
      <dsp:nvSpPr>
        <dsp:cNvPr id="0" name=""/>
        <dsp:cNvSpPr/>
      </dsp:nvSpPr>
      <dsp:spPr>
        <a:xfrm rot="5400000">
          <a:off x="2834543" y="-142897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Business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006390"/>
        <a:ext cx="5202138" cy="350356"/>
      </dsp:txXfrm>
    </dsp:sp>
    <dsp:sp modelId="{EC7AE2EA-06FF-C547-9434-EF0B82BECBDA}">
      <dsp:nvSpPr>
        <dsp:cNvPr id="0" name=""/>
        <dsp:cNvSpPr/>
      </dsp:nvSpPr>
      <dsp:spPr>
        <a:xfrm rot="5400000">
          <a:off x="-89599" y="1569970"/>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1689436"/>
        <a:ext cx="418129" cy="179198"/>
      </dsp:txXfrm>
    </dsp:sp>
    <dsp:sp modelId="{9ACF0CF1-DE3C-8F43-82BE-A592E48C9D53}">
      <dsp:nvSpPr>
        <dsp:cNvPr id="0" name=""/>
        <dsp:cNvSpPr/>
      </dsp:nvSpPr>
      <dsp:spPr>
        <a:xfrm rot="5400000">
          <a:off x="2834543" y="-936042"/>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Data </a:t>
          </a:r>
          <a:r>
            <a:rPr lang="nl-NL" sz="2000" kern="1200" dirty="0" err="1">
              <a:solidFill>
                <a:schemeClr val="tx1">
                  <a:lumMod val="90000"/>
                  <a:lumOff val="10000"/>
                </a:schemeClr>
              </a:solidFill>
              <a:latin typeface="Calibri Light"/>
              <a:cs typeface="Calibri Light"/>
            </a:rPr>
            <a:t>improvement</a:t>
          </a:r>
          <a:endParaRPr lang="nl-NL" sz="2000" kern="1200" dirty="0">
            <a:solidFill>
              <a:schemeClr val="tx1">
                <a:lumMod val="90000"/>
                <a:lumOff val="10000"/>
              </a:schemeClr>
            </a:solidFill>
            <a:latin typeface="Calibri Light"/>
            <a:cs typeface="Calibri Light"/>
          </a:endParaRPr>
        </a:p>
      </dsp:txBody>
      <dsp:txXfrm rot="-5400000">
        <a:off x="418129" y="1499325"/>
        <a:ext cx="5202138" cy="350356"/>
      </dsp:txXfrm>
    </dsp:sp>
    <dsp:sp modelId="{C57514A3-C0CE-9744-A723-93A605E9D494}">
      <dsp:nvSpPr>
        <dsp:cNvPr id="0" name=""/>
        <dsp:cNvSpPr/>
      </dsp:nvSpPr>
      <dsp:spPr>
        <a:xfrm rot="5400000">
          <a:off x="-89599" y="2062905"/>
          <a:ext cx="597327" cy="418129"/>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5</a:t>
          </a:r>
        </a:p>
      </dsp:txBody>
      <dsp:txXfrm rot="-5400000">
        <a:off x="1" y="2182371"/>
        <a:ext cx="418129" cy="179198"/>
      </dsp:txXfrm>
    </dsp:sp>
    <dsp:sp modelId="{320D730F-364A-2E47-9339-3D423ABBC587}">
      <dsp:nvSpPr>
        <dsp:cNvPr id="0" name=""/>
        <dsp:cNvSpPr/>
      </dsp:nvSpPr>
      <dsp:spPr>
        <a:xfrm rot="5400000">
          <a:off x="2834543" y="-443107"/>
          <a:ext cx="388262" cy="5221091"/>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Service </a:t>
          </a:r>
          <a:r>
            <a:rPr lang="nl-NL" sz="2000" kern="1200" dirty="0" err="1">
              <a:solidFill>
                <a:schemeClr val="tx1">
                  <a:lumMod val="90000"/>
                  <a:lumOff val="10000"/>
                </a:schemeClr>
              </a:solidFill>
              <a:latin typeface="Calibri Light"/>
              <a:cs typeface="Calibri Light"/>
            </a:rPr>
            <a:t>improvement</a:t>
          </a:r>
          <a:endParaRPr lang="nl-NL" sz="2000" b="0" i="0" kern="1200" dirty="0">
            <a:latin typeface="Calibri Light"/>
            <a:cs typeface="Calibri Light"/>
          </a:endParaRPr>
        </a:p>
      </dsp:txBody>
      <dsp:txXfrm rot="-5400000">
        <a:off x="418129" y="1992260"/>
        <a:ext cx="5202138" cy="350356"/>
      </dsp:txXfrm>
    </dsp:sp>
    <dsp:sp modelId="{BA72248F-4A67-5340-9FA0-B16C6EE101FA}">
      <dsp:nvSpPr>
        <dsp:cNvPr id="0" name=""/>
        <dsp:cNvSpPr/>
      </dsp:nvSpPr>
      <dsp:spPr>
        <a:xfrm rot="5400000">
          <a:off x="-89599" y="2555840"/>
          <a:ext cx="597327" cy="418129"/>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6</a:t>
          </a:r>
        </a:p>
      </dsp:txBody>
      <dsp:txXfrm rot="-5400000">
        <a:off x="1" y="2675306"/>
        <a:ext cx="418129" cy="179198"/>
      </dsp:txXfrm>
    </dsp:sp>
    <dsp:sp modelId="{5FE37EBC-21F9-4044-A831-C19C033EB837}">
      <dsp:nvSpPr>
        <dsp:cNvPr id="0" name=""/>
        <dsp:cNvSpPr/>
      </dsp:nvSpPr>
      <dsp:spPr>
        <a:xfrm rot="5400000">
          <a:off x="2834543" y="49827"/>
          <a:ext cx="388262" cy="5221091"/>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Technology </a:t>
          </a:r>
          <a:r>
            <a:rPr lang="nl-NL" sz="2000" b="1" i="1" kern="1200" dirty="0" err="1">
              <a:solidFill>
                <a:srgbClr val="FA923F"/>
              </a:solidFill>
              <a:latin typeface="Calibri"/>
              <a:cs typeface="Calibri"/>
            </a:rPr>
            <a:t>improvement</a:t>
          </a:r>
          <a:endParaRPr lang="nl-NL" sz="2000" b="1" i="1" kern="1200" dirty="0">
            <a:solidFill>
              <a:srgbClr val="FA923F"/>
            </a:solidFill>
            <a:latin typeface="Calibri"/>
            <a:cs typeface="Calibri"/>
          </a:endParaRPr>
        </a:p>
      </dsp:txBody>
      <dsp:txXfrm rot="-5400000">
        <a:off x="418129" y="2485195"/>
        <a:ext cx="5202138" cy="3503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Een vraag</a:t>
          </a: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rgbClr val="4472C4"/>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Wat terminologie</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Waarom BIM</a:t>
          </a: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Wat is BIM</a:t>
          </a:r>
        </a:p>
      </dsp:txBody>
      <dsp:txXfrm rot="-5400000">
        <a:off x="498684" y="1786871"/>
        <a:ext cx="5117932" cy="417853"/>
      </dsp:txXfrm>
    </dsp:sp>
    <dsp:sp modelId="{9D6ECE80-AF06-0249-9578-4F2DE4F0AFF9}">
      <dsp:nvSpPr>
        <dsp:cNvPr id="0" name=""/>
        <dsp:cNvSpPr/>
      </dsp:nvSpPr>
      <dsp:spPr>
        <a:xfrm rot="5400000">
          <a:off x="-106860" y="2459028"/>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5</a:t>
          </a:r>
        </a:p>
      </dsp:txBody>
      <dsp:txXfrm rot="-5400000">
        <a:off x="1" y="2601510"/>
        <a:ext cx="498683" cy="213721"/>
      </dsp:txXfrm>
    </dsp:sp>
    <dsp:sp modelId="{CAC2C020-6E78-4B45-B4C8-F96FEAA77FB3}">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Rollen binnen BIM</a:t>
          </a:r>
        </a:p>
      </dsp:txBody>
      <dsp:txXfrm rot="-5400000">
        <a:off x="498684" y="2374772"/>
        <a:ext cx="5117932" cy="41785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427912" cy="158376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24882" y="211169"/>
          <a:ext cx="1622824" cy="1161431"/>
        </a:xfrm>
        <a:prstGeom prst="roundRect">
          <a:avLst>
            <a:gd name="adj" fmla="val 10000"/>
          </a:avLst>
        </a:prstGeom>
        <a:blipFill rotWithShape="1">
          <a:blip xmlns:r="http://schemas.openxmlformats.org/officeDocument/2006/relationships" r:embed="rId1">
            <a:duotone>
              <a:schemeClr val="accent6">
                <a:shade val="45000"/>
                <a:satMod val="135000"/>
              </a:schemeClr>
              <a:prstClr val="white"/>
            </a:duotone>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24882"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Uitrol</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Afstemming over tijdstip</a:t>
          </a:r>
        </a:p>
      </dsp:txBody>
      <dsp:txXfrm rot="10800000">
        <a:off x="274789" y="1583769"/>
        <a:ext cx="1523010" cy="1885811"/>
      </dsp:txXfrm>
    </dsp:sp>
    <dsp:sp modelId="{072F6A7A-3416-3C43-98CB-A52B54D14812}">
      <dsp:nvSpPr>
        <dsp:cNvPr id="0" name=""/>
        <dsp:cNvSpPr/>
      </dsp:nvSpPr>
      <dsp:spPr>
        <a:xfrm>
          <a:off x="2009990" y="211169"/>
          <a:ext cx="1622824" cy="1161431"/>
        </a:xfrm>
        <a:prstGeom prst="roundRect">
          <a:avLst>
            <a:gd name="adj" fmla="val 10000"/>
          </a:avLst>
        </a:prstGeom>
        <a:blipFill>
          <a:blip xmlns:r="http://schemas.openxmlformats.org/officeDocument/2006/relationships"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009990"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Niet-functionele eisen</a:t>
          </a:r>
        </a:p>
      </dsp:txBody>
      <dsp:txXfrm rot="10800000">
        <a:off x="2059897" y="1583769"/>
        <a:ext cx="1523010" cy="1885811"/>
      </dsp:txXfrm>
    </dsp:sp>
    <dsp:sp modelId="{86F10337-262D-014E-9E82-FD0D2721CC66}">
      <dsp:nvSpPr>
        <dsp:cNvPr id="0" name=""/>
        <dsp:cNvSpPr/>
      </dsp:nvSpPr>
      <dsp:spPr>
        <a:xfrm>
          <a:off x="3795097" y="211169"/>
          <a:ext cx="1622824" cy="1161431"/>
        </a:xfrm>
        <a:prstGeom prst="roundRect">
          <a:avLst>
            <a:gd name="adj" fmla="val 10000"/>
          </a:avLst>
        </a:prstGeom>
        <a:blipFill rotWithShape="1">
          <a:blip xmlns:r="http://schemas.openxmlformats.org/officeDocument/2006/relationships" r:embed="rId3">
            <a:duotone>
              <a:schemeClr val="accent6">
                <a:shade val="45000"/>
                <a:satMod val="135000"/>
              </a:schemeClr>
              <a:prstClr val="white"/>
            </a:duotone>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3795097"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Testen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Productietest</a:t>
          </a:r>
        </a:p>
      </dsp:txBody>
      <dsp:txXfrm rot="10800000">
        <a:off x="3845004" y="1583769"/>
        <a:ext cx="1523010" cy="1885811"/>
      </dsp:txXfrm>
    </dsp:sp>
    <dsp:sp modelId="{1CC07FCA-C13A-8F41-97E2-6451054B28A1}">
      <dsp:nvSpPr>
        <dsp:cNvPr id="0" name=""/>
        <dsp:cNvSpPr/>
      </dsp:nvSpPr>
      <dsp:spPr>
        <a:xfrm>
          <a:off x="5580204" y="211169"/>
          <a:ext cx="1622824" cy="1161431"/>
        </a:xfrm>
        <a:prstGeom prst="roundRect">
          <a:avLst>
            <a:gd name="adj" fmla="val 10000"/>
          </a:avLst>
        </a:prstGeom>
        <a:blipFill rotWithShape="1">
          <a:blip xmlns:r="http://schemas.openxmlformats.org/officeDocument/2006/relationships" r:embed="rId4">
            <a:duotone>
              <a:schemeClr val="accent6">
                <a:shade val="45000"/>
                <a:satMod val="135000"/>
              </a:schemeClr>
              <a:prstClr val="white"/>
            </a:duotone>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580204" y="1583769"/>
          <a:ext cx="1622824" cy="1935718"/>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Technologie-bewaking</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Kansen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Bedreigingen</a:t>
          </a:r>
        </a:p>
        <a:p>
          <a:pPr marL="114300" lvl="1" indent="-114300" algn="l" defTabSz="622300">
            <a:lnSpc>
              <a:spcPct val="90000"/>
            </a:lnSpc>
            <a:spcBef>
              <a:spcPct val="0"/>
            </a:spcBef>
            <a:spcAft>
              <a:spcPct val="15000"/>
            </a:spcAft>
            <a:buChar char="•"/>
          </a:pPr>
          <a:endParaRPr lang="nl-NL" sz="1400" b="0" i="0" kern="1200" dirty="0">
            <a:latin typeface="Calibri Light"/>
            <a:cs typeface="Calibri Light"/>
          </a:endParaRPr>
        </a:p>
      </dsp:txBody>
      <dsp:txXfrm rot="10800000">
        <a:off x="5630111" y="1583769"/>
        <a:ext cx="1523010" cy="1885811"/>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ED7D31"/>
              </a:solidFill>
              <a:latin typeface="Calibri"/>
              <a:cs typeface="Calibri"/>
            </a:rPr>
            <a:t>Governance en </a:t>
          </a:r>
          <a:r>
            <a:rPr lang="nl-NL" sz="2000" b="1" i="1" kern="1200" dirty="0" err="1">
              <a:solidFill>
                <a:srgbClr val="ED7D31"/>
              </a:solidFill>
              <a:latin typeface="Calibri"/>
              <a:cs typeface="Calibri"/>
            </a:rPr>
            <a:t>Strategy</a:t>
          </a:r>
          <a:endParaRPr lang="nl-NL" sz="2000" b="1" i="1" kern="1200" dirty="0">
            <a:solidFill>
              <a:srgbClr val="ED7D31"/>
            </a:solidFill>
            <a:latin typeface="Calibri"/>
            <a:cs typeface="Calibri"/>
          </a:endParaRPr>
        </a:p>
      </dsp:txBody>
      <dsp:txXfrm rot="-5400000">
        <a:off x="617068" y="28578"/>
        <a:ext cx="4994181" cy="517049"/>
      </dsp:txXfrm>
    </dsp:sp>
    <dsp:sp modelId="{DE8ECE90-47FD-0C4A-9511-706CAB7499F5}">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1036606"/>
        <a:ext cx="617068" cy="264457"/>
      </dsp:txXfrm>
    </dsp:sp>
    <dsp:sp modelId="{F1D8B78B-6F12-3B4D-9F53-7027B31DB189}">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Architecturen</a:t>
          </a:r>
        </a:p>
      </dsp:txBody>
      <dsp:txXfrm rot="-5400000">
        <a:off x="617068" y="756043"/>
        <a:ext cx="4994181" cy="517049"/>
      </dsp:txXfrm>
    </dsp:sp>
    <dsp:sp modelId="{768AD8B4-E2C9-FF46-959B-FF489DCFBDE1}">
      <dsp:nvSpPr>
        <dsp:cNvPr id="0" name=""/>
        <dsp:cNvSpPr/>
      </dsp:nvSpPr>
      <dsp:spPr>
        <a:xfrm rot="5400000">
          <a:off x="-132228" y="1587766"/>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764071"/>
        <a:ext cx="617068" cy="264457"/>
      </dsp:txXfrm>
    </dsp:sp>
    <dsp:sp modelId="{5E2127FE-E7D9-4246-9D6A-556073ED5070}">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Strategy</a:t>
          </a:r>
          <a:endParaRPr lang="nl-NL" sz="2000" kern="1200" dirty="0">
            <a:solidFill>
              <a:schemeClr val="tx1">
                <a:lumMod val="90000"/>
                <a:lumOff val="10000"/>
              </a:schemeClr>
            </a:solidFill>
            <a:latin typeface="Calibri Light"/>
            <a:cs typeface="Calibri Light"/>
          </a:endParaRPr>
        </a:p>
      </dsp:txBody>
      <dsp:txXfrm rot="-5400000">
        <a:off x="617068" y="1483509"/>
        <a:ext cx="4994181" cy="517049"/>
      </dsp:txXfrm>
    </dsp:sp>
    <dsp:sp modelId="{EC7AE2EA-06FF-C547-9434-EF0B82BECBDA}">
      <dsp:nvSpPr>
        <dsp:cNvPr id="0" name=""/>
        <dsp:cNvSpPr/>
      </dsp:nvSpPr>
      <dsp:spPr>
        <a:xfrm rot="5400000">
          <a:off x="-132228" y="2315232"/>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491537"/>
        <a:ext cx="617068" cy="264457"/>
      </dsp:txXfrm>
    </dsp:sp>
    <dsp:sp modelId="{9ACF0CF1-DE3C-8F43-82BE-A592E48C9D53}">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Governance</a:t>
          </a:r>
          <a:endParaRPr lang="nl-NL" sz="2000" b="1" i="1" kern="1200" dirty="0">
            <a:solidFill>
              <a:srgbClr val="FA923F"/>
            </a:solidFill>
            <a:latin typeface="Calibri"/>
            <a:cs typeface="Calibri"/>
          </a:endParaRPr>
        </a:p>
      </dsp:txBody>
      <dsp:txXfrm rot="-5400000">
        <a:off x="617068" y="2210974"/>
        <a:ext cx="4994181" cy="517049"/>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3F969-5377-2E40-9E4D-DE00C1861D27}">
      <dsp:nvSpPr>
        <dsp:cNvPr id="0" name=""/>
        <dsp:cNvSpPr/>
      </dsp:nvSpPr>
      <dsp:spPr>
        <a:xfrm>
          <a:off x="436984" y="288"/>
          <a:ext cx="1630867" cy="97852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Informatie</a:t>
          </a:r>
        </a:p>
      </dsp:txBody>
      <dsp:txXfrm>
        <a:off x="436984" y="288"/>
        <a:ext cx="1630867" cy="978520"/>
      </dsp:txXfrm>
    </dsp:sp>
    <dsp:sp modelId="{2AF6A876-FEB8-DF4E-9EDC-67B7E214BDA2}">
      <dsp:nvSpPr>
        <dsp:cNvPr id="0" name=""/>
        <dsp:cNvSpPr/>
      </dsp:nvSpPr>
      <dsp:spPr>
        <a:xfrm>
          <a:off x="2230938" y="288"/>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Informatiesystemen en informatieservices</a:t>
          </a:r>
        </a:p>
      </dsp:txBody>
      <dsp:txXfrm>
        <a:off x="2230938" y="288"/>
        <a:ext cx="1630867" cy="978520"/>
      </dsp:txXfrm>
    </dsp:sp>
    <dsp:sp modelId="{1F7B85FA-3841-C645-9530-33A22FC9943D}">
      <dsp:nvSpPr>
        <dsp:cNvPr id="0" name=""/>
        <dsp:cNvSpPr/>
      </dsp:nvSpPr>
      <dsp:spPr>
        <a:xfrm>
          <a:off x="4024893" y="288"/>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Master data management</a:t>
          </a:r>
        </a:p>
      </dsp:txBody>
      <dsp:txXfrm>
        <a:off x="4024893" y="288"/>
        <a:ext cx="1630867" cy="978520"/>
      </dsp:txXfrm>
    </dsp:sp>
    <dsp:sp modelId="{41474F7D-ECF3-C14D-B222-5FB8317374A8}">
      <dsp:nvSpPr>
        <dsp:cNvPr id="0" name=""/>
        <dsp:cNvSpPr/>
      </dsp:nvSpPr>
      <dsp:spPr>
        <a:xfrm>
          <a:off x="5818848" y="288"/>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Risico’s</a:t>
          </a:r>
        </a:p>
      </dsp:txBody>
      <dsp:txXfrm>
        <a:off x="5818848" y="288"/>
        <a:ext cx="1630867" cy="978520"/>
      </dsp:txXfrm>
    </dsp:sp>
    <dsp:sp modelId="{D2F540FF-9672-3045-B938-B97D339C629B}">
      <dsp:nvSpPr>
        <dsp:cNvPr id="0" name=""/>
        <dsp:cNvSpPr/>
      </dsp:nvSpPr>
      <dsp:spPr>
        <a:xfrm>
          <a:off x="436984" y="1141895"/>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Mensen</a:t>
          </a:r>
        </a:p>
      </dsp:txBody>
      <dsp:txXfrm>
        <a:off x="436984" y="1141895"/>
        <a:ext cx="1630867" cy="978520"/>
      </dsp:txXfrm>
    </dsp:sp>
    <dsp:sp modelId="{FEEC928F-BB61-C64C-944C-491335A173BA}">
      <dsp:nvSpPr>
        <dsp:cNvPr id="0" name=""/>
        <dsp:cNvSpPr/>
      </dsp:nvSpPr>
      <dsp:spPr>
        <a:xfrm>
          <a:off x="2230938" y="1141895"/>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Financiële eisen en verplichtingen</a:t>
          </a:r>
        </a:p>
      </dsp:txBody>
      <dsp:txXfrm>
        <a:off x="2230938" y="1141895"/>
        <a:ext cx="1630867" cy="978520"/>
      </dsp:txXfrm>
    </dsp:sp>
    <dsp:sp modelId="{D36257D0-D173-4D40-81D4-E1B0239B6F93}">
      <dsp:nvSpPr>
        <dsp:cNvPr id="0" name=""/>
        <dsp:cNvSpPr/>
      </dsp:nvSpPr>
      <dsp:spPr>
        <a:xfrm>
          <a:off x="4024893" y="1141895"/>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Structuur van de organisatie</a:t>
          </a:r>
        </a:p>
      </dsp:txBody>
      <dsp:txXfrm>
        <a:off x="4024893" y="1141895"/>
        <a:ext cx="1630867" cy="978520"/>
      </dsp:txXfrm>
    </dsp:sp>
    <dsp:sp modelId="{A59B4903-56EF-5440-85B2-7A11128D309B}">
      <dsp:nvSpPr>
        <dsp:cNvPr id="0" name=""/>
        <dsp:cNvSpPr/>
      </dsp:nvSpPr>
      <dsp:spPr>
        <a:xfrm>
          <a:off x="5818848" y="1141895"/>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Document- en archiefbeheer</a:t>
          </a:r>
        </a:p>
      </dsp:txBody>
      <dsp:txXfrm>
        <a:off x="5818848" y="1141895"/>
        <a:ext cx="1630867" cy="978520"/>
      </dsp:txXfrm>
    </dsp:sp>
    <dsp:sp modelId="{2C6DD2F3-C21D-AC47-8133-6BA1C7095716}">
      <dsp:nvSpPr>
        <dsp:cNvPr id="0" name=""/>
        <dsp:cNvSpPr/>
      </dsp:nvSpPr>
      <dsp:spPr>
        <a:xfrm>
          <a:off x="436984" y="2283503"/>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Kennismanagement</a:t>
          </a:r>
        </a:p>
      </dsp:txBody>
      <dsp:txXfrm>
        <a:off x="436984" y="2283503"/>
        <a:ext cx="1630867" cy="978520"/>
      </dsp:txXfrm>
    </dsp:sp>
    <dsp:sp modelId="{D9D72911-D689-FA49-969A-5849B403A11E}">
      <dsp:nvSpPr>
        <dsp:cNvPr id="0" name=""/>
        <dsp:cNvSpPr/>
      </dsp:nvSpPr>
      <dsp:spPr>
        <a:xfrm>
          <a:off x="2230938" y="2283503"/>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Beveiliging</a:t>
          </a:r>
        </a:p>
      </dsp:txBody>
      <dsp:txXfrm>
        <a:off x="2230938" y="2283503"/>
        <a:ext cx="1630867" cy="978520"/>
      </dsp:txXfrm>
    </dsp:sp>
    <dsp:sp modelId="{5C12E8F9-D774-9A44-9E7D-7F504A332531}">
      <dsp:nvSpPr>
        <dsp:cNvPr id="0" name=""/>
        <dsp:cNvSpPr/>
      </dsp:nvSpPr>
      <dsp:spPr>
        <a:xfrm>
          <a:off x="3989291" y="2283791"/>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Juridische naleving en compliance</a:t>
          </a:r>
        </a:p>
      </dsp:txBody>
      <dsp:txXfrm>
        <a:off x="3989291" y="2283791"/>
        <a:ext cx="1630867" cy="978520"/>
      </dsp:txXfrm>
    </dsp:sp>
    <dsp:sp modelId="{9DA5FC75-DD41-F34C-B5DB-D02D182386D4}">
      <dsp:nvSpPr>
        <dsp:cNvPr id="0" name=""/>
        <dsp:cNvSpPr/>
      </dsp:nvSpPr>
      <dsp:spPr>
        <a:xfrm>
          <a:off x="5818848" y="2283503"/>
          <a:ext cx="1630867" cy="9785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kern="1200" dirty="0">
              <a:ln/>
            </a:rPr>
            <a:t>Innovatie en technologie</a:t>
          </a:r>
        </a:p>
      </dsp:txBody>
      <dsp:txXfrm>
        <a:off x="5818848" y="2283503"/>
        <a:ext cx="1630867" cy="97852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EB08A-19C4-204D-B9A4-5CF68FEDF2DD}">
      <dsp:nvSpPr>
        <dsp:cNvPr id="0" name=""/>
        <dsp:cNvSpPr/>
      </dsp:nvSpPr>
      <dsp:spPr>
        <a:xfrm>
          <a:off x="717390" y="0"/>
          <a:ext cx="6126480" cy="3829050"/>
        </a:xfrm>
        <a:prstGeom prst="swooshArrow">
          <a:avLst>
            <a:gd name="adj1" fmla="val 25000"/>
            <a:gd name="adj2" fmla="val 25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EA72F-3B60-794E-9D54-43D3D93587FC}">
      <dsp:nvSpPr>
        <dsp:cNvPr id="0" name=""/>
        <dsp:cNvSpPr/>
      </dsp:nvSpPr>
      <dsp:spPr>
        <a:xfrm>
          <a:off x="1495453" y="2642810"/>
          <a:ext cx="159288" cy="159288"/>
        </a:xfrm>
        <a:prstGeom prst="ellips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AEF509F-25EE-0247-8ECF-BB2148D6C736}">
      <dsp:nvSpPr>
        <dsp:cNvPr id="0" name=""/>
        <dsp:cNvSpPr/>
      </dsp:nvSpPr>
      <dsp:spPr>
        <a:xfrm>
          <a:off x="1575098" y="2722454"/>
          <a:ext cx="1427469" cy="1106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04" tIns="0" rIns="0" bIns="0" numCol="1" spcCol="1270" anchor="t" anchorCtr="0">
          <a:noAutofit/>
        </a:bodyPr>
        <a:lstStyle/>
        <a:p>
          <a:pPr marL="0" lvl="0" indent="0" algn="l" defTabSz="800100">
            <a:lnSpc>
              <a:spcPct val="90000"/>
            </a:lnSpc>
            <a:spcBef>
              <a:spcPct val="0"/>
            </a:spcBef>
            <a:spcAft>
              <a:spcPct val="35000"/>
            </a:spcAft>
            <a:buNone/>
          </a:pPr>
          <a:r>
            <a:rPr lang="nl-NL" sz="1800" b="0" i="0" kern="1200" dirty="0">
              <a:latin typeface="Calibri Light"/>
              <a:cs typeface="Calibri Light"/>
            </a:rPr>
            <a:t>1. Waar staan we nu?</a:t>
          </a:r>
        </a:p>
      </dsp:txBody>
      <dsp:txXfrm>
        <a:off x="1575098" y="2722454"/>
        <a:ext cx="1427469" cy="1106595"/>
      </dsp:txXfrm>
    </dsp:sp>
    <dsp:sp modelId="{4263F932-4B60-3A4A-AB99-8952171A1B9D}">
      <dsp:nvSpPr>
        <dsp:cNvPr id="0" name=""/>
        <dsp:cNvSpPr/>
      </dsp:nvSpPr>
      <dsp:spPr>
        <a:xfrm>
          <a:off x="2901481" y="1602074"/>
          <a:ext cx="287944" cy="287944"/>
        </a:xfrm>
        <a:prstGeom prst="ellipse">
          <a:avLst/>
        </a:prstGeom>
        <a:solidFill>
          <a:schemeClr val="accent1">
            <a:shade val="50000"/>
            <a:hueOff val="268329"/>
            <a:satOff val="-6535"/>
            <a:lumOff val="285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1E79CCF-CCFD-5042-89A2-7BD9BA5173BA}">
      <dsp:nvSpPr>
        <dsp:cNvPr id="0" name=""/>
        <dsp:cNvSpPr/>
      </dsp:nvSpPr>
      <dsp:spPr>
        <a:xfrm>
          <a:off x="3045453" y="1746046"/>
          <a:ext cx="1470355" cy="2083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576" tIns="0" rIns="0" bIns="0" numCol="1" spcCol="1270" anchor="t" anchorCtr="0">
          <a:noAutofit/>
        </a:bodyPr>
        <a:lstStyle/>
        <a:p>
          <a:pPr marL="0" lvl="0" indent="0" algn="l" defTabSz="800100">
            <a:lnSpc>
              <a:spcPct val="90000"/>
            </a:lnSpc>
            <a:spcBef>
              <a:spcPct val="0"/>
            </a:spcBef>
            <a:spcAft>
              <a:spcPct val="35000"/>
            </a:spcAft>
            <a:buNone/>
          </a:pPr>
          <a:r>
            <a:rPr lang="nl-NL" sz="1800" b="0" i="0" kern="1200" dirty="0">
              <a:latin typeface="Calibri Light"/>
              <a:cs typeface="Calibri Light"/>
            </a:rPr>
            <a:t>3. Wat is het pad?</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is de impact?</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is er nodig?</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gaat het kosten?</a:t>
          </a:r>
        </a:p>
      </dsp:txBody>
      <dsp:txXfrm>
        <a:off x="3045453" y="1746046"/>
        <a:ext cx="1470355" cy="2083003"/>
      </dsp:txXfrm>
    </dsp:sp>
    <dsp:sp modelId="{634C0C82-BF2E-5348-9CB2-AD2ED6279041}">
      <dsp:nvSpPr>
        <dsp:cNvPr id="0" name=""/>
        <dsp:cNvSpPr/>
      </dsp:nvSpPr>
      <dsp:spPr>
        <a:xfrm>
          <a:off x="4592389" y="968749"/>
          <a:ext cx="398221" cy="398221"/>
        </a:xfrm>
        <a:prstGeom prst="ellipse">
          <a:avLst/>
        </a:prstGeom>
        <a:solidFill>
          <a:schemeClr val="accent1">
            <a:shade val="50000"/>
            <a:hueOff val="268329"/>
            <a:satOff val="-6535"/>
            <a:lumOff val="285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70821AD-39C5-0941-BE4D-8280623990A6}">
      <dsp:nvSpPr>
        <dsp:cNvPr id="0" name=""/>
        <dsp:cNvSpPr/>
      </dsp:nvSpPr>
      <dsp:spPr>
        <a:xfrm>
          <a:off x="4791500" y="1167860"/>
          <a:ext cx="1470355" cy="2661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009" tIns="0" rIns="0" bIns="0" numCol="1" spcCol="1270" anchor="t" anchorCtr="0">
          <a:noAutofit/>
        </a:bodyPr>
        <a:lstStyle/>
        <a:p>
          <a:pPr marL="0" lvl="0" indent="0" algn="l" defTabSz="800100">
            <a:lnSpc>
              <a:spcPct val="90000"/>
            </a:lnSpc>
            <a:spcBef>
              <a:spcPct val="0"/>
            </a:spcBef>
            <a:spcAft>
              <a:spcPct val="35000"/>
            </a:spcAft>
            <a:buNone/>
          </a:pPr>
          <a:r>
            <a:rPr lang="nl-NL" sz="1800" b="0" i="0" kern="1200" dirty="0">
              <a:latin typeface="Calibri Light"/>
              <a:cs typeface="Calibri Light"/>
            </a:rPr>
            <a:t>2. Waar willen we heen?</a:t>
          </a:r>
        </a:p>
      </dsp:txBody>
      <dsp:txXfrm>
        <a:off x="4791500" y="1167860"/>
        <a:ext cx="1470355" cy="2661189"/>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Governance en </a:t>
          </a:r>
          <a:r>
            <a:rPr lang="nl-NL" sz="2000" kern="1200" dirty="0" err="1">
              <a:solidFill>
                <a:schemeClr val="tx1">
                  <a:lumMod val="90000"/>
                  <a:lumOff val="10000"/>
                </a:schemeClr>
              </a:solidFill>
              <a:latin typeface="Calibri Light"/>
              <a:cs typeface="Calibri Light"/>
            </a:rPr>
            <a:t>Strategy</a:t>
          </a:r>
          <a:endParaRPr lang="nl-NL" sz="2000" kern="1200" dirty="0">
            <a:solidFill>
              <a:schemeClr val="tx1">
                <a:lumMod val="90000"/>
                <a:lumOff val="10000"/>
              </a:schemeClr>
            </a:solidFill>
            <a:latin typeface="Calibri Light"/>
            <a:cs typeface="Calibri Light"/>
          </a:endParaRPr>
        </a:p>
      </dsp:txBody>
      <dsp:txXfrm rot="-5400000">
        <a:off x="617068" y="28578"/>
        <a:ext cx="4994181" cy="517049"/>
      </dsp:txXfrm>
    </dsp:sp>
    <dsp:sp modelId="{DE8ECE90-47FD-0C4A-9511-706CAB7499F5}">
      <dsp:nvSpPr>
        <dsp:cNvPr id="0" name=""/>
        <dsp:cNvSpPr/>
      </dsp:nvSpPr>
      <dsp:spPr>
        <a:xfrm rot="5400000">
          <a:off x="-132228" y="860301"/>
          <a:ext cx="881525" cy="617068"/>
        </a:xfrm>
        <a:prstGeom prst="chevron">
          <a:avLst/>
        </a:prstGeom>
        <a:solidFill>
          <a:srgbClr val="ED7D3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1036606"/>
        <a:ext cx="617068" cy="264457"/>
      </dsp:txXfrm>
    </dsp:sp>
    <dsp:sp modelId="{F1D8B78B-6F12-3B4D-9F53-7027B31DB189}">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chemeClr val="accent2"/>
              </a:solidFill>
              <a:latin typeface="Calibri"/>
              <a:cs typeface="Calibri"/>
            </a:rPr>
            <a:t>Architecturen</a:t>
          </a:r>
        </a:p>
      </dsp:txBody>
      <dsp:txXfrm rot="-5400000">
        <a:off x="617068" y="756043"/>
        <a:ext cx="4994181" cy="517049"/>
      </dsp:txXfrm>
    </dsp:sp>
    <dsp:sp modelId="{768AD8B4-E2C9-FF46-959B-FF489DCFBDE1}">
      <dsp:nvSpPr>
        <dsp:cNvPr id="0" name=""/>
        <dsp:cNvSpPr/>
      </dsp:nvSpPr>
      <dsp:spPr>
        <a:xfrm rot="5400000">
          <a:off x="-132228" y="1587766"/>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764071"/>
        <a:ext cx="617068" cy="264457"/>
      </dsp:txXfrm>
    </dsp:sp>
    <dsp:sp modelId="{5E2127FE-E7D9-4246-9D6A-556073ED5070}">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Strategy</a:t>
          </a:r>
          <a:endParaRPr lang="nl-NL" sz="2000" kern="1200" dirty="0">
            <a:solidFill>
              <a:schemeClr val="tx1">
                <a:lumMod val="90000"/>
                <a:lumOff val="10000"/>
              </a:schemeClr>
            </a:solidFill>
            <a:latin typeface="Calibri Light"/>
            <a:cs typeface="Calibri Light"/>
          </a:endParaRPr>
        </a:p>
      </dsp:txBody>
      <dsp:txXfrm rot="-5400000">
        <a:off x="617068" y="1483509"/>
        <a:ext cx="4994181" cy="517049"/>
      </dsp:txXfrm>
    </dsp:sp>
    <dsp:sp modelId="{EC7AE2EA-06FF-C547-9434-EF0B82BECBDA}">
      <dsp:nvSpPr>
        <dsp:cNvPr id="0" name=""/>
        <dsp:cNvSpPr/>
      </dsp:nvSpPr>
      <dsp:spPr>
        <a:xfrm rot="5400000">
          <a:off x="-132228" y="2315232"/>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491537"/>
        <a:ext cx="617068" cy="264457"/>
      </dsp:txXfrm>
    </dsp:sp>
    <dsp:sp modelId="{9ACF0CF1-DE3C-8F43-82BE-A592E48C9D53}">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Governance</a:t>
          </a:r>
          <a:endParaRPr lang="nl-NL" sz="2000" b="1" i="1" kern="1200" dirty="0">
            <a:solidFill>
              <a:srgbClr val="FA923F"/>
            </a:solidFill>
            <a:latin typeface="Calibri"/>
            <a:cs typeface="Calibri"/>
          </a:endParaRPr>
        </a:p>
      </dsp:txBody>
      <dsp:txXfrm rot="-5400000">
        <a:off x="617068" y="2210974"/>
        <a:ext cx="4994181" cy="517049"/>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3C0C4-98D2-8E48-8BAE-260075B8F532}">
      <dsp:nvSpPr>
        <dsp:cNvPr id="0" name=""/>
        <dsp:cNvSpPr/>
      </dsp:nvSpPr>
      <dsp:spPr>
        <a:xfrm>
          <a:off x="3136370" y="1869"/>
          <a:ext cx="1155170" cy="750861"/>
        </a:xfrm>
        <a:prstGeom prst="roundRect">
          <a:avLst/>
        </a:prstGeom>
        <a:solidFill>
          <a:schemeClr val="accent1"/>
        </a:solidFill>
        <a:ln w="9525" cap="flat" cmpd="sng" algn="ctr">
          <a:solidFill>
            <a:schemeClr val="bg2"/>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Business-architectuur</a:t>
          </a:r>
        </a:p>
      </dsp:txBody>
      <dsp:txXfrm>
        <a:off x="3173024" y="38523"/>
        <a:ext cx="1081862" cy="677553"/>
      </dsp:txXfrm>
    </dsp:sp>
    <dsp:sp modelId="{92174C0B-EE9E-6B44-8DF1-50B94C73F975}">
      <dsp:nvSpPr>
        <dsp:cNvPr id="0" name=""/>
        <dsp:cNvSpPr/>
      </dsp:nvSpPr>
      <dsp:spPr>
        <a:xfrm>
          <a:off x="2178379" y="362303"/>
          <a:ext cx="3001698" cy="3001698"/>
        </a:xfrm>
        <a:custGeom>
          <a:avLst/>
          <a:gdLst/>
          <a:ahLst/>
          <a:cxnLst/>
          <a:rect l="0" t="0" r="0" b="0"/>
          <a:pathLst>
            <a:path>
              <a:moveTo>
                <a:pt x="2121648" y="134409"/>
              </a:moveTo>
              <a:arcTo wR="1500849" hR="1500849" stAng="17665993" swAng="212525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510535E-0D09-B143-ABCE-735ABE436F6A}">
      <dsp:nvSpPr>
        <dsp:cNvPr id="0" name=""/>
        <dsp:cNvSpPr/>
      </dsp:nvSpPr>
      <dsp:spPr>
        <a:xfrm>
          <a:off x="4563771" y="1117484"/>
          <a:ext cx="1155170" cy="750861"/>
        </a:xfrm>
        <a:prstGeom prst="roundRect">
          <a:avLst/>
        </a:prstGeom>
        <a:solidFill>
          <a:schemeClr val="accent1"/>
        </a:solidFill>
        <a:ln w="9525" cap="flat" cmpd="sng" algn="ctr">
          <a:solidFill>
            <a:schemeClr val="bg2"/>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Informatie (systeem)-architectuur</a:t>
          </a:r>
        </a:p>
      </dsp:txBody>
      <dsp:txXfrm>
        <a:off x="4600425" y="1154138"/>
        <a:ext cx="1081862" cy="677553"/>
      </dsp:txXfrm>
    </dsp:sp>
    <dsp:sp modelId="{7D08610C-FC1E-E646-BF81-29A70FE8B4D7}">
      <dsp:nvSpPr>
        <dsp:cNvPr id="0" name=""/>
        <dsp:cNvSpPr/>
      </dsp:nvSpPr>
      <dsp:spPr>
        <a:xfrm>
          <a:off x="2191315" y="410577"/>
          <a:ext cx="3001698" cy="3001698"/>
        </a:xfrm>
        <a:custGeom>
          <a:avLst/>
          <a:gdLst/>
          <a:ahLst/>
          <a:cxnLst/>
          <a:rect l="0" t="0" r="0" b="0"/>
          <a:pathLst>
            <a:path>
              <a:moveTo>
                <a:pt x="3001306" y="1466567"/>
              </a:moveTo>
              <a:arcTo wR="1500849" hR="1500849" stAng="21521469" swAng="200592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54FC9E3-A770-2142-9668-639E851170C4}">
      <dsp:nvSpPr>
        <dsp:cNvPr id="0" name=""/>
        <dsp:cNvSpPr/>
      </dsp:nvSpPr>
      <dsp:spPr>
        <a:xfrm>
          <a:off x="4018547" y="2716931"/>
          <a:ext cx="1155170" cy="750861"/>
        </a:xfrm>
        <a:prstGeom prst="roundRect">
          <a:avLst/>
        </a:prstGeom>
        <a:solidFill>
          <a:schemeClr val="accent1"/>
        </a:solidFill>
        <a:ln w="9525" cap="flat" cmpd="sng" algn="ctr">
          <a:solidFill>
            <a:schemeClr val="bg2"/>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Applicatie-architectuur</a:t>
          </a:r>
        </a:p>
      </dsp:txBody>
      <dsp:txXfrm>
        <a:off x="4055201" y="2753585"/>
        <a:ext cx="1081862" cy="677553"/>
      </dsp:txXfrm>
    </dsp:sp>
    <dsp:sp modelId="{83131C54-EEBE-314A-8BF2-600DEB3BA410}">
      <dsp:nvSpPr>
        <dsp:cNvPr id="0" name=""/>
        <dsp:cNvSpPr/>
      </dsp:nvSpPr>
      <dsp:spPr>
        <a:xfrm>
          <a:off x="2213106" y="377299"/>
          <a:ext cx="3001698" cy="3001698"/>
        </a:xfrm>
        <a:custGeom>
          <a:avLst/>
          <a:gdLst/>
          <a:ahLst/>
          <a:cxnLst/>
          <a:rect l="0" t="0" r="0" b="0"/>
          <a:pathLst>
            <a:path>
              <a:moveTo>
                <a:pt x="1799473" y="2971689"/>
              </a:moveTo>
              <a:arcTo wR="1500849" hR="1500849" stAng="4711396" swAng="137720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A83B18-4CF4-FC48-B7DD-3210BB14327B}">
      <dsp:nvSpPr>
        <dsp:cNvPr id="0" name=""/>
        <dsp:cNvSpPr/>
      </dsp:nvSpPr>
      <dsp:spPr>
        <a:xfrm>
          <a:off x="2254193" y="2716931"/>
          <a:ext cx="1155170" cy="750861"/>
        </a:xfrm>
        <a:prstGeom prst="roundRect">
          <a:avLst/>
        </a:prstGeom>
        <a:solidFill>
          <a:schemeClr val="accent1"/>
        </a:solidFill>
        <a:ln w="9525" cap="flat" cmpd="sng" algn="ctr">
          <a:solidFill>
            <a:schemeClr val="bg2"/>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Technologie-architectuur</a:t>
          </a:r>
        </a:p>
      </dsp:txBody>
      <dsp:txXfrm>
        <a:off x="2290847" y="2753585"/>
        <a:ext cx="1081862" cy="677553"/>
      </dsp:txXfrm>
    </dsp:sp>
    <dsp:sp modelId="{087FBBB8-A5A6-FF4E-BDDE-CE5ED2874CC2}">
      <dsp:nvSpPr>
        <dsp:cNvPr id="0" name=""/>
        <dsp:cNvSpPr/>
      </dsp:nvSpPr>
      <dsp:spPr>
        <a:xfrm>
          <a:off x="2234898" y="410577"/>
          <a:ext cx="3001698" cy="3001698"/>
        </a:xfrm>
        <a:custGeom>
          <a:avLst/>
          <a:gdLst/>
          <a:ahLst/>
          <a:cxnLst/>
          <a:rect l="0" t="0" r="0" b="0"/>
          <a:pathLst>
            <a:path>
              <a:moveTo>
                <a:pt x="229769" y="2298912"/>
              </a:moveTo>
              <a:arcTo wR="1500849" hR="1500849" stAng="8872609" swAng="200592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AACD58-9395-9049-A225-B9BBF076F606}">
      <dsp:nvSpPr>
        <dsp:cNvPr id="0" name=""/>
        <dsp:cNvSpPr/>
      </dsp:nvSpPr>
      <dsp:spPr>
        <a:xfrm>
          <a:off x="1708969" y="1117484"/>
          <a:ext cx="1155170" cy="750861"/>
        </a:xfrm>
        <a:prstGeom prst="roundRect">
          <a:avLst/>
        </a:prstGeom>
        <a:solidFill>
          <a:schemeClr val="accent1"/>
        </a:solidFill>
        <a:ln w="9525" cap="flat" cmpd="sng" algn="ctr">
          <a:solidFill>
            <a:schemeClr val="bg2"/>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Data-architectuur</a:t>
          </a:r>
        </a:p>
      </dsp:txBody>
      <dsp:txXfrm>
        <a:off x="1745623" y="1154138"/>
        <a:ext cx="1081862" cy="677553"/>
      </dsp:txXfrm>
    </dsp:sp>
    <dsp:sp modelId="{61C31275-E6E0-8340-8BE9-96CE3A121749}">
      <dsp:nvSpPr>
        <dsp:cNvPr id="0" name=""/>
        <dsp:cNvSpPr/>
      </dsp:nvSpPr>
      <dsp:spPr>
        <a:xfrm>
          <a:off x="2247834" y="362303"/>
          <a:ext cx="3001698" cy="3001698"/>
        </a:xfrm>
        <a:custGeom>
          <a:avLst/>
          <a:gdLst/>
          <a:ahLst/>
          <a:cxnLst/>
          <a:rect l="0" t="0" r="0" b="0"/>
          <a:pathLst>
            <a:path>
              <a:moveTo>
                <a:pt x="202991" y="747116"/>
              </a:moveTo>
              <a:arcTo wR="1500849" hR="1500849" stAng="12608756" swAng="212525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Governance en </a:t>
          </a:r>
          <a:r>
            <a:rPr lang="nl-NL" sz="2000" kern="1200" dirty="0" err="1">
              <a:solidFill>
                <a:schemeClr val="tx1">
                  <a:lumMod val="90000"/>
                  <a:lumOff val="10000"/>
                </a:schemeClr>
              </a:solidFill>
              <a:latin typeface="Calibri Light"/>
              <a:cs typeface="Calibri Light"/>
            </a:rPr>
            <a:t>Strategy</a:t>
          </a:r>
          <a:endParaRPr lang="nl-NL" sz="2000" kern="1200" dirty="0">
            <a:solidFill>
              <a:schemeClr val="tx1">
                <a:lumMod val="90000"/>
                <a:lumOff val="10000"/>
              </a:schemeClr>
            </a:solidFill>
            <a:latin typeface="Calibri Light"/>
            <a:cs typeface="Calibri Light"/>
          </a:endParaRPr>
        </a:p>
      </dsp:txBody>
      <dsp:txXfrm rot="-5400000">
        <a:off x="617068" y="28578"/>
        <a:ext cx="4994181" cy="517049"/>
      </dsp:txXfrm>
    </dsp:sp>
    <dsp:sp modelId="{DE8ECE90-47FD-0C4A-9511-706CAB7499F5}">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1036606"/>
        <a:ext cx="617068" cy="264457"/>
      </dsp:txXfrm>
    </dsp:sp>
    <dsp:sp modelId="{F1D8B78B-6F12-3B4D-9F53-7027B31DB189}">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Architecturen</a:t>
          </a:r>
        </a:p>
      </dsp:txBody>
      <dsp:txXfrm rot="-5400000">
        <a:off x="617068" y="756043"/>
        <a:ext cx="4994181" cy="517049"/>
      </dsp:txXfrm>
    </dsp:sp>
    <dsp:sp modelId="{768AD8B4-E2C9-FF46-959B-FF489DCFBDE1}">
      <dsp:nvSpPr>
        <dsp:cNvPr id="0" name=""/>
        <dsp:cNvSpPr/>
      </dsp:nvSpPr>
      <dsp:spPr>
        <a:xfrm rot="5400000">
          <a:off x="-132228" y="1587766"/>
          <a:ext cx="881525" cy="617068"/>
        </a:xfrm>
        <a:prstGeom prst="chevron">
          <a:avLst/>
        </a:prstGeom>
        <a:solidFill>
          <a:srgbClr val="ED7D3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764071"/>
        <a:ext cx="617068" cy="264457"/>
      </dsp:txXfrm>
    </dsp:sp>
    <dsp:sp modelId="{5E2127FE-E7D9-4246-9D6A-556073ED5070}">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ED7D31"/>
              </a:solidFill>
              <a:latin typeface="Calibri"/>
              <a:cs typeface="Calibri"/>
            </a:rPr>
            <a:t>Het domein </a:t>
          </a:r>
          <a:r>
            <a:rPr lang="nl-NL" sz="2000" b="1" i="1" kern="1200" dirty="0" err="1">
              <a:solidFill>
                <a:srgbClr val="ED7D31"/>
              </a:solidFill>
              <a:latin typeface="Calibri"/>
              <a:cs typeface="Calibri"/>
            </a:rPr>
            <a:t>Strategy</a:t>
          </a:r>
          <a:endParaRPr lang="nl-NL" sz="2000" b="1" i="1" kern="1200" dirty="0">
            <a:solidFill>
              <a:srgbClr val="ED7D31"/>
            </a:solidFill>
            <a:latin typeface="Calibri"/>
            <a:cs typeface="Calibri"/>
          </a:endParaRPr>
        </a:p>
      </dsp:txBody>
      <dsp:txXfrm rot="-5400000">
        <a:off x="617068" y="1483509"/>
        <a:ext cx="4994181" cy="517049"/>
      </dsp:txXfrm>
    </dsp:sp>
    <dsp:sp modelId="{EC7AE2EA-06FF-C547-9434-EF0B82BECBDA}">
      <dsp:nvSpPr>
        <dsp:cNvPr id="0" name=""/>
        <dsp:cNvSpPr/>
      </dsp:nvSpPr>
      <dsp:spPr>
        <a:xfrm rot="5400000">
          <a:off x="-132228" y="2315232"/>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491537"/>
        <a:ext cx="617068" cy="264457"/>
      </dsp:txXfrm>
    </dsp:sp>
    <dsp:sp modelId="{9ACF0CF1-DE3C-8F43-82BE-A592E48C9D53}">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Governance</a:t>
          </a:r>
          <a:endParaRPr lang="nl-NL" sz="2000" b="1" i="1" kern="1200" dirty="0">
            <a:solidFill>
              <a:srgbClr val="FA923F"/>
            </a:solidFill>
            <a:latin typeface="Calibri"/>
            <a:cs typeface="Calibri"/>
          </a:endParaRPr>
        </a:p>
      </dsp:txBody>
      <dsp:txXfrm rot="-5400000">
        <a:off x="617068" y="2210974"/>
        <a:ext cx="4994181" cy="517049"/>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886700" cy="14680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38371" y="195738"/>
          <a:ext cx="1706769" cy="1076562"/>
        </a:xfrm>
        <a:prstGeom prst="roundRect">
          <a:avLst>
            <a:gd name="adj" fmla="val 10000"/>
          </a:avLst>
        </a:prstGeom>
        <a:blipFill>
          <a:blip xmlns:r="http://schemas.openxmlformats.org/officeDocument/2006/relationships" r:embed="rId1">
            <a:duotone>
              <a:prstClr val="black"/>
              <a:schemeClr val="accent6">
                <a:tint val="45000"/>
                <a:satMod val="400000"/>
              </a:schemeClr>
            </a:duotone>
          </a:blip>
          <a:srcRect/>
          <a:stretch>
            <a:fillRect l="-4000" r="-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38371" y="1468040"/>
          <a:ext cx="170676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Organisatievisie op BIM</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Hoe richten we BIM in?</a:t>
          </a:r>
        </a:p>
      </dsp:txBody>
      <dsp:txXfrm rot="10800000">
        <a:off x="290860" y="1468040"/>
        <a:ext cx="1601791" cy="1741782"/>
      </dsp:txXfrm>
    </dsp:sp>
    <dsp:sp modelId="{072F6A7A-3416-3C43-98CB-A52B54D14812}">
      <dsp:nvSpPr>
        <dsp:cNvPr id="0" name=""/>
        <dsp:cNvSpPr/>
      </dsp:nvSpPr>
      <dsp:spPr>
        <a:xfrm>
          <a:off x="2115817" y="195738"/>
          <a:ext cx="1706769" cy="1076562"/>
        </a:xfrm>
        <a:prstGeom prst="roundRect">
          <a:avLst>
            <a:gd name="adj" fmla="val 10000"/>
          </a:avLst>
        </a:prstGeom>
        <a:blipFill>
          <a:blip xmlns:r="http://schemas.openxmlformats.org/officeDocument/2006/relationships" r:embed="rId2">
            <a:duotone>
              <a:prstClr val="black"/>
              <a:schemeClr val="accent6">
                <a:tint val="45000"/>
                <a:satMod val="400000"/>
              </a:schemeClr>
            </a:duotone>
          </a:blip>
          <a:srcRect/>
          <a:stretch>
            <a:fillRect l="-15000" r="-1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115817" y="1468040"/>
          <a:ext cx="170676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Business-architectuur</a:t>
          </a:r>
        </a:p>
      </dsp:txBody>
      <dsp:txXfrm rot="10800000">
        <a:off x="2168306" y="1468040"/>
        <a:ext cx="1601791" cy="1741782"/>
      </dsp:txXfrm>
    </dsp:sp>
    <dsp:sp modelId="{86F10337-262D-014E-9E82-FD0D2721CC66}">
      <dsp:nvSpPr>
        <dsp:cNvPr id="0" name=""/>
        <dsp:cNvSpPr/>
      </dsp:nvSpPr>
      <dsp:spPr>
        <a:xfrm>
          <a:off x="4028688" y="195738"/>
          <a:ext cx="1706769" cy="1076562"/>
        </a:xfrm>
        <a:prstGeom prst="roundRect">
          <a:avLst>
            <a:gd name="adj" fmla="val 10000"/>
          </a:avLst>
        </a:prstGeom>
        <a:blipFill>
          <a:blip xmlns:r="http://schemas.openxmlformats.org/officeDocument/2006/relationships" r:embed="rId3">
            <a:duotone>
              <a:prstClr val="black"/>
              <a:schemeClr val="accent6">
                <a:tint val="45000"/>
                <a:satMod val="400000"/>
              </a:schemeClr>
            </a:duotone>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3993264" y="1468040"/>
          <a:ext cx="1777617"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Agenda van strategische thema’s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Ontwikkelingen in de organisatie en hun impact op de IV</a:t>
          </a:r>
        </a:p>
        <a:p>
          <a:pPr marL="114300" lvl="1" indent="-114300" algn="l" defTabSz="622300">
            <a:lnSpc>
              <a:spcPct val="90000"/>
            </a:lnSpc>
            <a:spcBef>
              <a:spcPct val="0"/>
            </a:spcBef>
            <a:spcAft>
              <a:spcPct val="15000"/>
            </a:spcAft>
            <a:buChar char="•"/>
          </a:pPr>
          <a:endParaRPr lang="nl-NL" sz="1400" b="0" i="0" kern="1200" dirty="0">
            <a:latin typeface="Calibri Light"/>
            <a:cs typeface="Calibri Light"/>
          </a:endParaRPr>
        </a:p>
      </dsp:txBody>
      <dsp:txXfrm rot="10800000">
        <a:off x="4047932" y="1468040"/>
        <a:ext cx="1668281" cy="1739603"/>
      </dsp:txXfrm>
    </dsp:sp>
    <dsp:sp modelId="{1CC07FCA-C13A-8F41-97E2-6451054B28A1}">
      <dsp:nvSpPr>
        <dsp:cNvPr id="0" name=""/>
        <dsp:cNvSpPr/>
      </dsp:nvSpPr>
      <dsp:spPr>
        <a:xfrm>
          <a:off x="5941559" y="195738"/>
          <a:ext cx="1706769" cy="1076562"/>
        </a:xfrm>
        <a:prstGeom prst="roundRect">
          <a:avLst>
            <a:gd name="adj" fmla="val 10000"/>
          </a:avLst>
        </a:prstGeom>
        <a:blipFill>
          <a:blip xmlns:r="http://schemas.openxmlformats.org/officeDocument/2006/relationships" r:embed="rId4">
            <a:duotone>
              <a:prstClr val="black"/>
              <a:schemeClr val="accent6">
                <a:tint val="45000"/>
                <a:satMod val="400000"/>
              </a:schemeClr>
            </a:duotone>
          </a:blip>
          <a:srcRect/>
          <a:stretch>
            <a:fillRect l="-8000" r="-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941559" y="1468040"/>
          <a:ext cx="170676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Portfolio van verbeteringen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Hoe stemmen we alle plannen op elkaar af?</a:t>
          </a:r>
        </a:p>
      </dsp:txBody>
      <dsp:txXfrm rot="10800000">
        <a:off x="5994048" y="1468040"/>
        <a:ext cx="1601791" cy="174178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886700" cy="14680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38772" y="195738"/>
          <a:ext cx="1723059" cy="1076562"/>
        </a:xfrm>
        <a:prstGeom prst="roundRect">
          <a:avLst>
            <a:gd name="adj" fmla="val 10000"/>
          </a:avLst>
        </a:prstGeom>
        <a:blipFill>
          <a:blip xmlns:r="http://schemas.openxmlformats.org/officeDocument/2006/relationships" r:embed="rId1">
            <a:duotone>
              <a:prstClr val="black"/>
              <a:schemeClr val="accent6">
                <a:tint val="45000"/>
                <a:satMod val="400000"/>
              </a:schemeClr>
            </a:duotone>
          </a:blip>
          <a:srcRect/>
          <a:stretch>
            <a:fillRect l="-9000" r="-9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3877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Data-architectuur</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Structuur van logische en fysieke data</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Databronnen</a:t>
          </a:r>
        </a:p>
        <a:p>
          <a:pPr marL="114300" lvl="1" indent="-114300" algn="l" defTabSz="622300">
            <a:lnSpc>
              <a:spcPct val="90000"/>
            </a:lnSpc>
            <a:spcBef>
              <a:spcPct val="0"/>
            </a:spcBef>
            <a:spcAft>
              <a:spcPct val="15000"/>
            </a:spcAft>
            <a:buChar char="•"/>
          </a:pPr>
          <a:endParaRPr lang="nl-NL" sz="1400" b="0" i="0" kern="1200" dirty="0">
            <a:latin typeface="Calibri Light"/>
            <a:cs typeface="Calibri Light"/>
          </a:endParaRPr>
        </a:p>
      </dsp:txBody>
      <dsp:txXfrm rot="10800000">
        <a:off x="291762" y="1468040"/>
        <a:ext cx="1617079" cy="1741281"/>
      </dsp:txXfrm>
    </dsp:sp>
    <dsp:sp modelId="{072F6A7A-3416-3C43-98CB-A52B54D14812}">
      <dsp:nvSpPr>
        <dsp:cNvPr id="0" name=""/>
        <dsp:cNvSpPr/>
      </dsp:nvSpPr>
      <dsp:spPr>
        <a:xfrm>
          <a:off x="2134137" y="195738"/>
          <a:ext cx="1723059" cy="1076562"/>
        </a:xfrm>
        <a:prstGeom prst="roundRect">
          <a:avLst>
            <a:gd name="adj" fmla="val 10000"/>
          </a:avLst>
        </a:prstGeom>
        <a:blipFill dpi="0" rotWithShape="1">
          <a:blip xmlns:r="http://schemas.openxmlformats.org/officeDocument/2006/relationships" r:embed="rId2">
            <a:duotone>
              <a:prstClr val="black"/>
              <a:schemeClr val="accent6">
                <a:tint val="45000"/>
                <a:satMod val="400000"/>
              </a:schemeClr>
            </a:duotone>
          </a:blip>
          <a:srcRect/>
          <a:stretch>
            <a:fillRect l="14507" t="-7343" r="14507" b="-7343"/>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13413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Data-lifecycle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Verzamelen, vastleggen, beslissen, gebruiken, archiveren of vernietigen</a:t>
          </a:r>
        </a:p>
      </dsp:txBody>
      <dsp:txXfrm rot="10800000">
        <a:off x="2187127" y="1468040"/>
        <a:ext cx="1617079" cy="1741281"/>
      </dsp:txXfrm>
    </dsp:sp>
    <dsp:sp modelId="{86F10337-262D-014E-9E82-FD0D2721CC66}">
      <dsp:nvSpPr>
        <dsp:cNvPr id="0" name=""/>
        <dsp:cNvSpPr/>
      </dsp:nvSpPr>
      <dsp:spPr>
        <a:xfrm>
          <a:off x="4029502" y="195738"/>
          <a:ext cx="1723059" cy="1076562"/>
        </a:xfrm>
        <a:prstGeom prst="roundRect">
          <a:avLst>
            <a:gd name="adj" fmla="val 10000"/>
          </a:avLst>
        </a:prstGeom>
        <a:blipFill>
          <a:blip xmlns:r="http://schemas.openxmlformats.org/officeDocument/2006/relationships" r:embed="rId3">
            <a:duotone>
              <a:prstClr val="black"/>
              <a:schemeClr val="accent6">
                <a:tint val="45000"/>
                <a:satMod val="400000"/>
              </a:schemeClr>
            </a:duotone>
          </a:blip>
          <a:srcRect/>
          <a:stretch>
            <a:fillRect l="-18000" r="-1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402950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Modellen voor Key Performance Indicatoren (KPI’s)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Voor meten baten IV</a:t>
          </a:r>
        </a:p>
      </dsp:txBody>
      <dsp:txXfrm rot="10800000">
        <a:off x="4082492" y="1468040"/>
        <a:ext cx="1617079" cy="1741281"/>
      </dsp:txXfrm>
    </dsp:sp>
    <dsp:sp modelId="{1CC07FCA-C13A-8F41-97E2-6451054B28A1}">
      <dsp:nvSpPr>
        <dsp:cNvPr id="0" name=""/>
        <dsp:cNvSpPr/>
      </dsp:nvSpPr>
      <dsp:spPr>
        <a:xfrm>
          <a:off x="5924867" y="195738"/>
          <a:ext cx="1723059" cy="1076562"/>
        </a:xfrm>
        <a:prstGeom prst="roundRect">
          <a:avLst>
            <a:gd name="adj" fmla="val 10000"/>
          </a:avLst>
        </a:prstGeom>
        <a:blipFill>
          <a:blip xmlns:r="http://schemas.openxmlformats.org/officeDocument/2006/relationships" r:embed="rId4">
            <a:duotone>
              <a:prstClr val="black"/>
              <a:schemeClr val="accent6">
                <a:tint val="45000"/>
                <a:satMod val="400000"/>
              </a:schemeClr>
            </a:duotone>
          </a:blip>
          <a:srcRect/>
          <a:stretch>
            <a:fillRect t="-18000" b="-1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92486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Master data management en modellen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Richtlijnen voor (gebruik) gegevens</a:t>
          </a:r>
        </a:p>
      </dsp:txBody>
      <dsp:txXfrm rot="10800000">
        <a:off x="5977857" y="1468040"/>
        <a:ext cx="1617079" cy="1741281"/>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886700" cy="14680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38772" y="195738"/>
          <a:ext cx="1723059" cy="1076562"/>
        </a:xfrm>
        <a:prstGeom prst="roundRect">
          <a:avLst>
            <a:gd name="adj" fmla="val 10000"/>
          </a:avLst>
        </a:prstGeom>
        <a:blipFill>
          <a:blip xmlns:r="http://schemas.openxmlformats.org/officeDocument/2006/relationships" r:embed="rId1">
            <a:duotone>
              <a:prstClr val="black"/>
              <a:schemeClr val="accent6">
                <a:tint val="45000"/>
                <a:satMod val="400000"/>
              </a:schemeClr>
            </a:duotone>
          </a:blip>
          <a:srcRect/>
          <a:stretch>
            <a:fillRect t="-2000" b="-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3877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Management van de </a:t>
          </a:r>
          <a:br>
            <a:rPr lang="nl-NL" sz="1600" b="0" i="0" kern="1200" dirty="0">
              <a:latin typeface="Calibri Light"/>
              <a:cs typeface="Calibri Light"/>
            </a:rPr>
          </a:br>
          <a:r>
            <a:rPr lang="nl-NL" sz="1600" b="0" i="0" kern="1200" dirty="0">
              <a:latin typeface="Calibri Light"/>
              <a:cs typeface="Calibri Light"/>
            </a:rPr>
            <a:t>diensten-portfolio</a:t>
          </a:r>
        </a:p>
        <a:p>
          <a:pPr marL="114300" lvl="1" indent="-114300" algn="l" defTabSz="622300">
            <a:lnSpc>
              <a:spcPct val="90000"/>
            </a:lnSpc>
            <a:spcBef>
              <a:spcPct val="0"/>
            </a:spcBef>
            <a:spcAft>
              <a:spcPct val="15000"/>
            </a:spcAft>
            <a:buChar char="•"/>
          </a:pPr>
          <a:endParaRPr lang="nl-NL" sz="1400" b="0" i="0" kern="1200" dirty="0">
            <a:latin typeface="Calibri Light"/>
            <a:cs typeface="Calibri Light"/>
          </a:endParaRPr>
        </a:p>
      </dsp:txBody>
      <dsp:txXfrm rot="10800000">
        <a:off x="291762" y="1468040"/>
        <a:ext cx="1617079" cy="1741281"/>
      </dsp:txXfrm>
    </dsp:sp>
    <dsp:sp modelId="{072F6A7A-3416-3C43-98CB-A52B54D14812}">
      <dsp:nvSpPr>
        <dsp:cNvPr id="0" name=""/>
        <dsp:cNvSpPr/>
      </dsp:nvSpPr>
      <dsp:spPr>
        <a:xfrm>
          <a:off x="2134137" y="195738"/>
          <a:ext cx="1723059" cy="1076562"/>
        </a:xfrm>
        <a:prstGeom prst="roundRect">
          <a:avLst>
            <a:gd name="adj" fmla="val 10000"/>
          </a:avLst>
        </a:prstGeom>
        <a:blipFill>
          <a:blip xmlns:r="http://schemas.openxmlformats.org/officeDocument/2006/relationships" r:embed="rId2">
            <a:duotone>
              <a:prstClr val="black"/>
              <a:schemeClr val="accent6">
                <a:tint val="45000"/>
                <a:satMod val="400000"/>
              </a:schemeClr>
            </a:duotone>
          </a:blip>
          <a:srcRect/>
          <a:stretch>
            <a:fillRect t="-13000" b="-1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13413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err="1">
              <a:latin typeface="Calibri Light"/>
              <a:cs typeface="Calibri Light"/>
            </a:rPr>
            <a:t>Sourcing</a:t>
          </a:r>
          <a:r>
            <a:rPr lang="nl-NL" sz="1600" b="0" i="0" kern="1200" dirty="0">
              <a:latin typeface="Calibri Light"/>
              <a:cs typeface="Calibri Light"/>
            </a:rPr>
            <a:t>-strategie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kopen we in?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besteden we uit?</a:t>
          </a:r>
        </a:p>
      </dsp:txBody>
      <dsp:txXfrm rot="10800000">
        <a:off x="2187127" y="1468040"/>
        <a:ext cx="1617079" cy="1741281"/>
      </dsp:txXfrm>
    </dsp:sp>
    <dsp:sp modelId="{86F10337-262D-014E-9E82-FD0D2721CC66}">
      <dsp:nvSpPr>
        <dsp:cNvPr id="0" name=""/>
        <dsp:cNvSpPr/>
      </dsp:nvSpPr>
      <dsp:spPr>
        <a:xfrm>
          <a:off x="4029502" y="195738"/>
          <a:ext cx="1723059" cy="1076562"/>
        </a:xfrm>
        <a:prstGeom prst="roundRect">
          <a:avLst>
            <a:gd name="adj" fmla="val 10000"/>
          </a:avLst>
        </a:prstGeom>
        <a:blipFill>
          <a:blip xmlns:r="http://schemas.openxmlformats.org/officeDocument/2006/relationships" r:embed="rId3">
            <a:duotone>
              <a:prstClr val="black"/>
              <a:schemeClr val="accent6">
                <a:tint val="45000"/>
                <a:satMod val="400000"/>
              </a:schemeClr>
            </a:duotone>
          </a:blip>
          <a:srcRect/>
          <a:stretch>
            <a:fillRect t="-35000" b="-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402950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Eisen aan </a:t>
          </a:r>
          <a:r>
            <a:rPr lang="nl-NL" sz="1600" b="0" i="0" kern="1200" dirty="0" err="1">
              <a:latin typeface="Calibri Light"/>
              <a:cs typeface="Calibri Light"/>
            </a:rPr>
            <a:t>infor-matieservices</a:t>
          </a:r>
          <a:endParaRPr lang="nl-NL" sz="1600" b="0" i="0" kern="1200" dirty="0">
            <a:latin typeface="Calibri Light"/>
            <a:cs typeface="Calibri Light"/>
          </a:endParaRPr>
        </a:p>
      </dsp:txBody>
      <dsp:txXfrm rot="10800000">
        <a:off x="4082492" y="1468040"/>
        <a:ext cx="1617079" cy="1741281"/>
      </dsp:txXfrm>
    </dsp:sp>
    <dsp:sp modelId="{1CC07FCA-C13A-8F41-97E2-6451054B28A1}">
      <dsp:nvSpPr>
        <dsp:cNvPr id="0" name=""/>
        <dsp:cNvSpPr/>
      </dsp:nvSpPr>
      <dsp:spPr>
        <a:xfrm>
          <a:off x="5924867" y="195738"/>
          <a:ext cx="1723059" cy="1076562"/>
        </a:xfrm>
        <a:prstGeom prst="roundRect">
          <a:avLst>
            <a:gd name="adj" fmla="val 10000"/>
          </a:avLst>
        </a:prstGeom>
        <a:blipFill>
          <a:blip xmlns:r="http://schemas.openxmlformats.org/officeDocument/2006/relationships" r:embed="rId4">
            <a:duotone>
              <a:prstClr val="black"/>
              <a:schemeClr val="accent6">
                <a:tint val="45000"/>
                <a:satMod val="400000"/>
              </a:schemeClr>
            </a:duotone>
          </a:blip>
          <a:srcRect/>
          <a:stretch>
            <a:fillRect l="-4000" r="-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92486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Service-integratie</a:t>
          </a:r>
        </a:p>
      </dsp:txBody>
      <dsp:txXfrm rot="10800000">
        <a:off x="5977857" y="1468040"/>
        <a:ext cx="1617079" cy="17412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Een vraag</a:t>
          </a: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Wat terminologie</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Waarom BIM</a:t>
          </a:r>
          <a:endParaRPr lang="nl-NL" sz="2000" b="0" i="0" kern="1200" dirty="0">
            <a:latin typeface="Calibri Light"/>
            <a:cs typeface="Calibri Light"/>
          </a:endParaRP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FA923F"/>
              </a:solidFill>
              <a:latin typeface="Calibri"/>
              <a:cs typeface="Calibri"/>
            </a:rPr>
            <a:t>Wat is BIM</a:t>
          </a:r>
        </a:p>
      </dsp:txBody>
      <dsp:txXfrm rot="-5400000">
        <a:off x="498684" y="1786871"/>
        <a:ext cx="5117932" cy="417853"/>
      </dsp:txXfrm>
    </dsp:sp>
    <dsp:sp modelId="{9D6ECE80-AF06-0249-9578-4F2DE4F0AFF9}">
      <dsp:nvSpPr>
        <dsp:cNvPr id="0" name=""/>
        <dsp:cNvSpPr/>
      </dsp:nvSpPr>
      <dsp:spPr>
        <a:xfrm rot="5400000">
          <a:off x="-106860" y="2459028"/>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b="0" i="0" kern="1200" dirty="0">
              <a:latin typeface="Calibri Light"/>
              <a:cs typeface="Calibri Light"/>
            </a:rPr>
            <a:t>5</a:t>
          </a:r>
        </a:p>
      </dsp:txBody>
      <dsp:txXfrm rot="-5400000">
        <a:off x="1" y="2601510"/>
        <a:ext cx="498683" cy="213721"/>
      </dsp:txXfrm>
    </dsp:sp>
    <dsp:sp modelId="{CAC2C020-6E78-4B45-B4C8-F96FEAA77FB3}">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Rollen binnen BIM</a:t>
          </a:r>
        </a:p>
      </dsp:txBody>
      <dsp:txXfrm rot="-5400000">
        <a:off x="498684" y="2374772"/>
        <a:ext cx="5117932" cy="417853"/>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886700" cy="14680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38772" y="195738"/>
          <a:ext cx="1723059" cy="1076562"/>
        </a:xfrm>
        <a:prstGeom prst="roundRect">
          <a:avLst>
            <a:gd name="adj" fmla="val 10000"/>
          </a:avLst>
        </a:prstGeom>
        <a:blipFill>
          <a:blip xmlns:r="http://schemas.openxmlformats.org/officeDocument/2006/relationships" r:embed="rId1">
            <a:duotone>
              <a:prstClr val="black"/>
              <a:schemeClr val="accent6">
                <a:tint val="45000"/>
                <a:satMod val="400000"/>
              </a:schemeClr>
            </a:duotone>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3877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Belang van technologie-strategie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is nieuw en bruikbaar?</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is verouderd en risicovol?</a:t>
          </a:r>
        </a:p>
      </dsp:txBody>
      <dsp:txXfrm rot="10800000">
        <a:off x="291762" y="1468040"/>
        <a:ext cx="1617079" cy="1741281"/>
      </dsp:txXfrm>
    </dsp:sp>
    <dsp:sp modelId="{072F6A7A-3416-3C43-98CB-A52B54D14812}">
      <dsp:nvSpPr>
        <dsp:cNvPr id="0" name=""/>
        <dsp:cNvSpPr/>
      </dsp:nvSpPr>
      <dsp:spPr>
        <a:xfrm>
          <a:off x="2134137" y="195738"/>
          <a:ext cx="1723059" cy="1076562"/>
        </a:xfrm>
        <a:prstGeom prst="roundRect">
          <a:avLst>
            <a:gd name="adj" fmla="val 10000"/>
          </a:avLst>
        </a:prstGeom>
        <a:blipFill>
          <a:blip xmlns:r="http://schemas.openxmlformats.org/officeDocument/2006/relationships" r:embed="rId2">
            <a:duotone>
              <a:prstClr val="black"/>
              <a:schemeClr val="accent6">
                <a:tint val="45000"/>
                <a:satMod val="400000"/>
              </a:schemeClr>
            </a:duotone>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13413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Integratie van technologie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Wat is technisch haalbaar?</a:t>
          </a:r>
        </a:p>
      </dsp:txBody>
      <dsp:txXfrm rot="10800000">
        <a:off x="2187127" y="1468040"/>
        <a:ext cx="1617079" cy="1741281"/>
      </dsp:txXfrm>
    </dsp:sp>
    <dsp:sp modelId="{86F10337-262D-014E-9E82-FD0D2721CC66}">
      <dsp:nvSpPr>
        <dsp:cNvPr id="0" name=""/>
        <dsp:cNvSpPr/>
      </dsp:nvSpPr>
      <dsp:spPr>
        <a:xfrm>
          <a:off x="4029502" y="195738"/>
          <a:ext cx="1723059" cy="1076562"/>
        </a:xfrm>
        <a:prstGeom prst="roundRect">
          <a:avLst>
            <a:gd name="adj" fmla="val 10000"/>
          </a:avLst>
        </a:prstGeom>
        <a:blipFill>
          <a:blip xmlns:r="http://schemas.openxmlformats.org/officeDocument/2006/relationships" r:embed="rId3">
            <a:duotone>
              <a:prstClr val="black"/>
              <a:schemeClr val="accent6">
                <a:tint val="45000"/>
                <a:satMod val="400000"/>
              </a:schemeClr>
            </a:duotone>
          </a:blip>
          <a:srcRect/>
          <a:stretch>
            <a:fillRect l="-4000" r="-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402950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IT-infrastructuur</a:t>
          </a:r>
        </a:p>
      </dsp:txBody>
      <dsp:txXfrm rot="10800000">
        <a:off x="4082492" y="1468040"/>
        <a:ext cx="1617079" cy="1741281"/>
      </dsp:txXfrm>
    </dsp:sp>
    <dsp:sp modelId="{1CC07FCA-C13A-8F41-97E2-6451054B28A1}">
      <dsp:nvSpPr>
        <dsp:cNvPr id="0" name=""/>
        <dsp:cNvSpPr/>
      </dsp:nvSpPr>
      <dsp:spPr>
        <a:xfrm>
          <a:off x="5924867" y="195738"/>
          <a:ext cx="1723059" cy="1076562"/>
        </a:xfrm>
        <a:prstGeom prst="roundRect">
          <a:avLst>
            <a:gd name="adj" fmla="val 10000"/>
          </a:avLst>
        </a:prstGeom>
        <a:blipFill>
          <a:blip xmlns:r="http://schemas.openxmlformats.org/officeDocument/2006/relationships" r:embed="rId4">
            <a:duotone>
              <a:prstClr val="black"/>
              <a:schemeClr val="accent6">
                <a:tint val="45000"/>
                <a:satMod val="400000"/>
              </a:schemeClr>
            </a:duotone>
          </a:blip>
          <a:srcRect/>
          <a:stretch>
            <a:fillRect t="-25000" b="-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92486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Gezamenlijke aanbestedingen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Met andere (gebruikers)-organisaties</a:t>
          </a:r>
        </a:p>
      </dsp:txBody>
      <dsp:txXfrm rot="10800000">
        <a:off x="5977857" y="1468040"/>
        <a:ext cx="1617079" cy="1741281"/>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Governance en </a:t>
          </a:r>
          <a:r>
            <a:rPr lang="nl-NL" sz="2000" kern="1200" dirty="0" err="1">
              <a:solidFill>
                <a:schemeClr val="tx1">
                  <a:lumMod val="90000"/>
                  <a:lumOff val="10000"/>
                </a:schemeClr>
              </a:solidFill>
              <a:latin typeface="Calibri Light"/>
              <a:cs typeface="Calibri Light"/>
            </a:rPr>
            <a:t>Strategy</a:t>
          </a:r>
          <a:endParaRPr lang="nl-NL" sz="2000" kern="1200" dirty="0">
            <a:solidFill>
              <a:schemeClr val="tx1">
                <a:lumMod val="90000"/>
                <a:lumOff val="10000"/>
              </a:schemeClr>
            </a:solidFill>
            <a:latin typeface="Calibri Light"/>
            <a:cs typeface="Calibri Light"/>
          </a:endParaRPr>
        </a:p>
      </dsp:txBody>
      <dsp:txXfrm rot="-5400000">
        <a:off x="617068" y="28578"/>
        <a:ext cx="4994181" cy="517049"/>
      </dsp:txXfrm>
    </dsp:sp>
    <dsp:sp modelId="{DE8ECE90-47FD-0C4A-9511-706CAB7499F5}">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1036606"/>
        <a:ext cx="617068" cy="264457"/>
      </dsp:txXfrm>
    </dsp:sp>
    <dsp:sp modelId="{F1D8B78B-6F12-3B4D-9F53-7027B31DB189}">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Architecturen</a:t>
          </a:r>
        </a:p>
      </dsp:txBody>
      <dsp:txXfrm rot="-5400000">
        <a:off x="617068" y="756043"/>
        <a:ext cx="4994181" cy="517049"/>
      </dsp:txXfrm>
    </dsp:sp>
    <dsp:sp modelId="{768AD8B4-E2C9-FF46-959B-FF489DCFBDE1}">
      <dsp:nvSpPr>
        <dsp:cNvPr id="0" name=""/>
        <dsp:cNvSpPr/>
      </dsp:nvSpPr>
      <dsp:spPr>
        <a:xfrm rot="5400000">
          <a:off x="-132228" y="1587766"/>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764071"/>
        <a:ext cx="617068" cy="264457"/>
      </dsp:txXfrm>
    </dsp:sp>
    <dsp:sp modelId="{5E2127FE-E7D9-4246-9D6A-556073ED5070}">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Het domein </a:t>
          </a:r>
          <a:r>
            <a:rPr lang="nl-NL" sz="2000" kern="1200" dirty="0" err="1">
              <a:solidFill>
                <a:schemeClr val="tx1">
                  <a:lumMod val="90000"/>
                  <a:lumOff val="10000"/>
                </a:schemeClr>
              </a:solidFill>
              <a:latin typeface="Calibri Light"/>
              <a:cs typeface="Calibri Light"/>
            </a:rPr>
            <a:t>Strategy</a:t>
          </a:r>
          <a:endParaRPr lang="nl-NL" sz="2000" kern="1200" dirty="0">
            <a:solidFill>
              <a:schemeClr val="tx1">
                <a:lumMod val="90000"/>
                <a:lumOff val="10000"/>
              </a:schemeClr>
            </a:solidFill>
            <a:latin typeface="Calibri Light"/>
            <a:cs typeface="Calibri Light"/>
          </a:endParaRPr>
        </a:p>
      </dsp:txBody>
      <dsp:txXfrm rot="-5400000">
        <a:off x="617068" y="1483509"/>
        <a:ext cx="4994181" cy="517049"/>
      </dsp:txXfrm>
    </dsp:sp>
    <dsp:sp modelId="{EC7AE2EA-06FF-C547-9434-EF0B82BECBDA}">
      <dsp:nvSpPr>
        <dsp:cNvPr id="0" name=""/>
        <dsp:cNvSpPr/>
      </dsp:nvSpPr>
      <dsp:spPr>
        <a:xfrm rot="5400000">
          <a:off x="-132228" y="2315232"/>
          <a:ext cx="881525" cy="617068"/>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491537"/>
        <a:ext cx="617068" cy="264457"/>
      </dsp:txXfrm>
    </dsp:sp>
    <dsp:sp modelId="{9ACF0CF1-DE3C-8F43-82BE-A592E48C9D53}">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ED7D31"/>
              </a:solidFill>
              <a:latin typeface="Calibri"/>
              <a:cs typeface="Calibri"/>
            </a:rPr>
            <a:t>Het domein Governance</a:t>
          </a:r>
        </a:p>
      </dsp:txBody>
      <dsp:txXfrm rot="-5400000">
        <a:off x="617068" y="2210974"/>
        <a:ext cx="4994181" cy="517049"/>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886700" cy="14680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38371" y="195738"/>
          <a:ext cx="1706769" cy="1076562"/>
        </a:xfrm>
        <a:prstGeom prst="roundRect">
          <a:avLst>
            <a:gd name="adj" fmla="val 10000"/>
          </a:avLst>
        </a:prstGeom>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5000" r="-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38371" y="1468040"/>
          <a:ext cx="170676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err="1">
              <a:latin typeface="Calibri Light"/>
              <a:cs typeface="Calibri Light"/>
            </a:rPr>
            <a:t>Verantwoor-delijkheden</a:t>
          </a:r>
          <a:r>
            <a:rPr lang="nl-NL" sz="1600" b="0" i="0" kern="1200" dirty="0">
              <a:latin typeface="Calibri Light"/>
              <a:cs typeface="Calibri Light"/>
            </a:rPr>
            <a:t> en beleid</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Evalueren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Aansturen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Monitoren</a:t>
          </a:r>
        </a:p>
      </dsp:txBody>
      <dsp:txXfrm rot="10800000">
        <a:off x="290860" y="1468040"/>
        <a:ext cx="1601791" cy="1741782"/>
      </dsp:txXfrm>
    </dsp:sp>
    <dsp:sp modelId="{072F6A7A-3416-3C43-98CB-A52B54D14812}">
      <dsp:nvSpPr>
        <dsp:cNvPr id="0" name=""/>
        <dsp:cNvSpPr/>
      </dsp:nvSpPr>
      <dsp:spPr>
        <a:xfrm>
          <a:off x="2115817" y="195738"/>
          <a:ext cx="1706769" cy="1076562"/>
        </a:xfrm>
        <a:prstGeom prst="roundRect">
          <a:avLst>
            <a:gd name="adj" fmla="val 10000"/>
          </a:avLst>
        </a:prstGeom>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l="-15000" r="-1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115817" y="1468040"/>
          <a:ext cx="170676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Governance van veranderingen in de business</a:t>
          </a:r>
        </a:p>
      </dsp:txBody>
      <dsp:txXfrm rot="10800000">
        <a:off x="2168306" y="1468040"/>
        <a:ext cx="1601791" cy="1741782"/>
      </dsp:txXfrm>
    </dsp:sp>
    <dsp:sp modelId="{86F10337-262D-014E-9E82-FD0D2721CC66}">
      <dsp:nvSpPr>
        <dsp:cNvPr id="0" name=""/>
        <dsp:cNvSpPr/>
      </dsp:nvSpPr>
      <dsp:spPr>
        <a:xfrm>
          <a:off x="4028688" y="195738"/>
          <a:ext cx="1706769" cy="1076562"/>
        </a:xfrm>
        <a:prstGeom prst="roundRect">
          <a:avLst>
            <a:gd name="adj" fmla="val 10000"/>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2000" b="-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3993264" y="1468040"/>
          <a:ext cx="1777617"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Standaardisatie-beleid</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Welke standaarden en normen</a:t>
          </a:r>
        </a:p>
        <a:p>
          <a:pPr marL="114300" lvl="1" indent="-114300" algn="l" defTabSz="622300">
            <a:lnSpc>
              <a:spcPct val="90000"/>
            </a:lnSpc>
            <a:spcBef>
              <a:spcPct val="0"/>
            </a:spcBef>
            <a:spcAft>
              <a:spcPct val="15000"/>
            </a:spcAft>
            <a:buChar char="•"/>
          </a:pPr>
          <a:endParaRPr lang="nl-NL" sz="1400" b="0" i="0" kern="1200" dirty="0">
            <a:latin typeface="Calibri Light"/>
            <a:cs typeface="Calibri Light"/>
          </a:endParaRPr>
        </a:p>
      </dsp:txBody>
      <dsp:txXfrm rot="10800000">
        <a:off x="4047932" y="1468040"/>
        <a:ext cx="1668281" cy="1739603"/>
      </dsp:txXfrm>
    </dsp:sp>
    <dsp:sp modelId="{1CC07FCA-C13A-8F41-97E2-6451054B28A1}">
      <dsp:nvSpPr>
        <dsp:cNvPr id="0" name=""/>
        <dsp:cNvSpPr/>
      </dsp:nvSpPr>
      <dsp:spPr>
        <a:xfrm>
          <a:off x="5941559" y="195738"/>
          <a:ext cx="1706769" cy="1076562"/>
        </a:xfrm>
        <a:prstGeom prst="roundRect">
          <a:avLst>
            <a:gd name="adj" fmla="val 10000"/>
          </a:avLst>
        </a:prstGeom>
        <a:blipFill>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t="-3000" b="-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941559" y="1468040"/>
          <a:ext cx="170676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err="1">
              <a:latin typeface="Calibri Light"/>
              <a:cs typeface="Calibri Light"/>
            </a:rPr>
            <a:t>Kennis-management</a:t>
          </a:r>
          <a:endParaRPr lang="nl-NL" sz="1600" b="0" i="0" kern="1200" dirty="0">
            <a:latin typeface="Calibri Light"/>
            <a:cs typeface="Calibri Light"/>
          </a:endParaRP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Welke kennis delen we en hoe?</a:t>
          </a:r>
        </a:p>
      </dsp:txBody>
      <dsp:txXfrm rot="10800000">
        <a:off x="5994048" y="1468040"/>
        <a:ext cx="1601791" cy="1741782"/>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886700" cy="14680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38772" y="195738"/>
          <a:ext cx="1723059" cy="1076562"/>
        </a:xfrm>
        <a:prstGeom prst="roundRect">
          <a:avLst>
            <a:gd name="adj" fmla="val 10000"/>
          </a:avLst>
        </a:prstGeom>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4000" r="-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3877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nl-NL" sz="1400" b="0" i="0" kern="1200" dirty="0">
              <a:latin typeface="Calibri Light"/>
              <a:cs typeface="Calibri Light"/>
            </a:rPr>
            <a:t>Beleid en contracten voor </a:t>
          </a:r>
          <a:r>
            <a:rPr lang="nl-NL" sz="1400" b="0" i="0" kern="1200" dirty="0" err="1">
              <a:latin typeface="Calibri Light"/>
              <a:cs typeface="Calibri Light"/>
            </a:rPr>
            <a:t>gegevens-uitwisseling</a:t>
          </a:r>
          <a:endParaRPr lang="nl-NL" sz="1400" b="0" i="0" kern="1200" dirty="0">
            <a:latin typeface="Calibri Light"/>
            <a:cs typeface="Calibri Light"/>
          </a:endParaRPr>
        </a:p>
        <a:p>
          <a:pPr marL="114300" lvl="1" indent="-114300" algn="l" defTabSz="533400">
            <a:lnSpc>
              <a:spcPct val="90000"/>
            </a:lnSpc>
            <a:spcBef>
              <a:spcPct val="0"/>
            </a:spcBef>
            <a:spcAft>
              <a:spcPct val="15000"/>
            </a:spcAft>
            <a:buChar char="•"/>
          </a:pPr>
          <a:r>
            <a:rPr lang="nl-NL" sz="1200" b="0" i="0" kern="1200" dirty="0">
              <a:latin typeface="Calibri Light"/>
              <a:cs typeface="Calibri Light"/>
            </a:rPr>
            <a:t>Met informatie-ketenpartners</a:t>
          </a:r>
        </a:p>
        <a:p>
          <a:pPr marL="114300" lvl="1" indent="-114300" algn="l" defTabSz="533400">
            <a:lnSpc>
              <a:spcPct val="90000"/>
            </a:lnSpc>
            <a:spcBef>
              <a:spcPct val="0"/>
            </a:spcBef>
            <a:spcAft>
              <a:spcPct val="15000"/>
            </a:spcAft>
            <a:buChar char="•"/>
          </a:pPr>
          <a:r>
            <a:rPr lang="nl-NL" sz="1200" b="0" i="0" kern="1200" dirty="0">
              <a:latin typeface="Calibri Light"/>
              <a:cs typeface="Calibri Light"/>
            </a:rPr>
            <a:t>Met andere businessunits</a:t>
          </a:r>
        </a:p>
        <a:p>
          <a:pPr marL="114300" lvl="1" indent="-114300" algn="l" defTabSz="533400">
            <a:lnSpc>
              <a:spcPct val="90000"/>
            </a:lnSpc>
            <a:spcBef>
              <a:spcPct val="0"/>
            </a:spcBef>
            <a:spcAft>
              <a:spcPct val="15000"/>
            </a:spcAft>
            <a:buChar char="•"/>
          </a:pPr>
          <a:endParaRPr lang="nl-NL" sz="1200" b="0" i="0" kern="1200" dirty="0">
            <a:latin typeface="Calibri Light"/>
            <a:cs typeface="Calibri Light"/>
          </a:endParaRPr>
        </a:p>
      </dsp:txBody>
      <dsp:txXfrm rot="10800000">
        <a:off x="291762" y="1468040"/>
        <a:ext cx="1617079" cy="1741281"/>
      </dsp:txXfrm>
    </dsp:sp>
    <dsp:sp modelId="{072F6A7A-3416-3C43-98CB-A52B54D14812}">
      <dsp:nvSpPr>
        <dsp:cNvPr id="0" name=""/>
        <dsp:cNvSpPr/>
      </dsp:nvSpPr>
      <dsp:spPr>
        <a:xfrm>
          <a:off x="2134137" y="195738"/>
          <a:ext cx="1723059" cy="1076562"/>
        </a:xfrm>
        <a:prstGeom prst="roundRect">
          <a:avLst>
            <a:gd name="adj" fmla="val 10000"/>
          </a:avLst>
        </a:prstGeom>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t="-2000" b="-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13413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Data governance-comité</a:t>
          </a:r>
        </a:p>
      </dsp:txBody>
      <dsp:txXfrm rot="10800000">
        <a:off x="2187127" y="1468040"/>
        <a:ext cx="1617079" cy="1741281"/>
      </dsp:txXfrm>
    </dsp:sp>
    <dsp:sp modelId="{86F10337-262D-014E-9E82-FD0D2721CC66}">
      <dsp:nvSpPr>
        <dsp:cNvPr id="0" name=""/>
        <dsp:cNvSpPr/>
      </dsp:nvSpPr>
      <dsp:spPr>
        <a:xfrm>
          <a:off x="4029502" y="195738"/>
          <a:ext cx="1723059" cy="1076562"/>
        </a:xfrm>
        <a:prstGeom prst="roundRect">
          <a:avLst>
            <a:gd name="adj" fmla="val 10000"/>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2000" b="-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402950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Beleid voor master data management</a:t>
          </a:r>
        </a:p>
      </dsp:txBody>
      <dsp:txXfrm rot="10800000">
        <a:off x="4082492" y="1468040"/>
        <a:ext cx="1617079" cy="1741281"/>
      </dsp:txXfrm>
    </dsp:sp>
    <dsp:sp modelId="{1CC07FCA-C13A-8F41-97E2-6451054B28A1}">
      <dsp:nvSpPr>
        <dsp:cNvPr id="0" name=""/>
        <dsp:cNvSpPr/>
      </dsp:nvSpPr>
      <dsp:spPr>
        <a:xfrm>
          <a:off x="5924867" y="195738"/>
          <a:ext cx="1723059" cy="1076562"/>
        </a:xfrm>
        <a:prstGeom prst="roundRect">
          <a:avLst>
            <a:gd name="adj" fmla="val 10000"/>
          </a:avLst>
        </a:prstGeom>
        <a:blipFill>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l="-3000" r="-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92486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Identiteits- en toegangsbeleid</a:t>
          </a:r>
        </a:p>
      </dsp:txBody>
      <dsp:txXfrm rot="10800000">
        <a:off x="5977857" y="1468040"/>
        <a:ext cx="1617079" cy="1741281"/>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886700" cy="14680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38772" y="195738"/>
          <a:ext cx="1723059" cy="1076562"/>
        </a:xfrm>
        <a:prstGeom prst="roundRect">
          <a:avLst>
            <a:gd name="adj" fmla="val 10000"/>
          </a:avLst>
        </a:prstGeom>
        <a:blipFill dpi="0" rotWithShape="1">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3415" r="3415"/>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3877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Externe relaties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Op het hoogste management niveau</a:t>
          </a:r>
        </a:p>
        <a:p>
          <a:pPr marL="114300" lvl="1" indent="-114300" algn="l" defTabSz="622300">
            <a:lnSpc>
              <a:spcPct val="90000"/>
            </a:lnSpc>
            <a:spcBef>
              <a:spcPct val="0"/>
            </a:spcBef>
            <a:spcAft>
              <a:spcPct val="15000"/>
            </a:spcAft>
            <a:buChar char="•"/>
          </a:pPr>
          <a:endParaRPr lang="nl-NL" sz="1400" b="0" i="0" kern="1200" dirty="0">
            <a:latin typeface="Calibri Light"/>
            <a:cs typeface="Calibri Light"/>
          </a:endParaRPr>
        </a:p>
      </dsp:txBody>
      <dsp:txXfrm rot="10800000">
        <a:off x="291762" y="1468040"/>
        <a:ext cx="1617079" cy="1741281"/>
      </dsp:txXfrm>
    </dsp:sp>
    <dsp:sp modelId="{072F6A7A-3416-3C43-98CB-A52B54D14812}">
      <dsp:nvSpPr>
        <dsp:cNvPr id="0" name=""/>
        <dsp:cNvSpPr/>
      </dsp:nvSpPr>
      <dsp:spPr>
        <a:xfrm>
          <a:off x="2134137" y="195738"/>
          <a:ext cx="1723059" cy="1076562"/>
        </a:xfrm>
        <a:prstGeom prst="roundRect">
          <a:avLst>
            <a:gd name="adj" fmla="val 10000"/>
          </a:avLst>
        </a:prstGeom>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13413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err="1">
              <a:latin typeface="Calibri Light"/>
              <a:cs typeface="Calibri Light"/>
            </a:rPr>
            <a:t>Sourcing</a:t>
          </a:r>
          <a:r>
            <a:rPr lang="nl-NL" sz="1600" b="0" i="0" kern="1200" dirty="0">
              <a:latin typeface="Calibri Light"/>
              <a:cs typeface="Calibri Light"/>
            </a:rPr>
            <a:t>-beleid</a:t>
          </a:r>
        </a:p>
      </dsp:txBody>
      <dsp:txXfrm rot="10800000">
        <a:off x="2187127" y="1468040"/>
        <a:ext cx="1617079" cy="1741281"/>
      </dsp:txXfrm>
    </dsp:sp>
    <dsp:sp modelId="{86F10337-262D-014E-9E82-FD0D2721CC66}">
      <dsp:nvSpPr>
        <dsp:cNvPr id="0" name=""/>
        <dsp:cNvSpPr/>
      </dsp:nvSpPr>
      <dsp:spPr>
        <a:xfrm>
          <a:off x="4029502" y="195738"/>
          <a:ext cx="1723059" cy="1076562"/>
        </a:xfrm>
        <a:prstGeom prst="roundRect">
          <a:avLst>
            <a:gd name="adj" fmla="val 10000"/>
          </a:avLst>
        </a:prstGeom>
        <a:blipFill dpi="0" rotWithShape="1">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l="1196" t="3506" r="1196" b="3506"/>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402950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Beleid voor de diensten-portfolio</a:t>
          </a:r>
        </a:p>
      </dsp:txBody>
      <dsp:txXfrm rot="10800000">
        <a:off x="4082492" y="1468040"/>
        <a:ext cx="1617079" cy="1741281"/>
      </dsp:txXfrm>
    </dsp:sp>
    <dsp:sp modelId="{1CC07FCA-C13A-8F41-97E2-6451054B28A1}">
      <dsp:nvSpPr>
        <dsp:cNvPr id="0" name=""/>
        <dsp:cNvSpPr/>
      </dsp:nvSpPr>
      <dsp:spPr>
        <a:xfrm>
          <a:off x="5924867" y="195738"/>
          <a:ext cx="1723059" cy="1076562"/>
        </a:xfrm>
        <a:prstGeom prst="roundRect">
          <a:avLst>
            <a:gd name="adj" fmla="val 10000"/>
          </a:avLst>
        </a:prstGeom>
        <a:blipFill dpi="0" rotWithShape="1">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l="-8787" t="-5793" r="17834" b="407"/>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92486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Integratie van services</a:t>
          </a:r>
        </a:p>
      </dsp:txBody>
      <dsp:txXfrm rot="10800000">
        <a:off x="5977857" y="1468040"/>
        <a:ext cx="1617079" cy="1741281"/>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4695E-4C0D-574C-ACCA-CBD1A2C71779}">
      <dsp:nvSpPr>
        <dsp:cNvPr id="0" name=""/>
        <dsp:cNvSpPr/>
      </dsp:nvSpPr>
      <dsp:spPr>
        <a:xfrm>
          <a:off x="0" y="0"/>
          <a:ext cx="7886700" cy="14680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160E7A-A78E-8340-B5D9-1260012B5812}">
      <dsp:nvSpPr>
        <dsp:cNvPr id="0" name=""/>
        <dsp:cNvSpPr/>
      </dsp:nvSpPr>
      <dsp:spPr>
        <a:xfrm>
          <a:off x="238772" y="195738"/>
          <a:ext cx="1723059" cy="1076562"/>
        </a:xfrm>
        <a:prstGeom prst="roundRect">
          <a:avLst>
            <a:gd name="adj" fmla="val 10000"/>
          </a:avLst>
        </a:prstGeom>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l="-4000" r="-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6181F0-2C4D-7045-9E52-50FF9393B946}">
      <dsp:nvSpPr>
        <dsp:cNvPr id="0" name=""/>
        <dsp:cNvSpPr/>
      </dsp:nvSpPr>
      <dsp:spPr>
        <a:xfrm rot="10800000">
          <a:off x="23877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err="1">
              <a:latin typeface="Calibri Light"/>
              <a:cs typeface="Calibri Light"/>
            </a:rPr>
            <a:t>Technologie-beleid</a:t>
          </a:r>
          <a:endParaRPr lang="nl-NL" sz="1600" b="0" i="0" kern="1200" dirty="0">
            <a:latin typeface="Calibri Light"/>
            <a:cs typeface="Calibri Light"/>
          </a:endParaRP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BYOD, CYOD, wel of geen </a:t>
          </a:r>
          <a:r>
            <a:rPr lang="nl-NL" sz="1400" b="0" i="0" kern="1200" dirty="0" err="1">
              <a:latin typeface="Calibri Light"/>
              <a:cs typeface="Calibri Light"/>
            </a:rPr>
            <a:t>cloud</a:t>
          </a:r>
          <a:r>
            <a:rPr lang="nl-NL" sz="1400" b="0" i="0" kern="1200" dirty="0">
              <a:latin typeface="Calibri Light"/>
              <a:cs typeface="Calibri Light"/>
            </a:rPr>
            <a:t> etc. </a:t>
          </a:r>
        </a:p>
      </dsp:txBody>
      <dsp:txXfrm rot="10800000">
        <a:off x="291762" y="1468040"/>
        <a:ext cx="1617079" cy="1741281"/>
      </dsp:txXfrm>
    </dsp:sp>
    <dsp:sp modelId="{072F6A7A-3416-3C43-98CB-A52B54D14812}">
      <dsp:nvSpPr>
        <dsp:cNvPr id="0" name=""/>
        <dsp:cNvSpPr/>
      </dsp:nvSpPr>
      <dsp:spPr>
        <a:xfrm>
          <a:off x="2134137" y="195738"/>
          <a:ext cx="1723059" cy="1076562"/>
        </a:xfrm>
        <a:prstGeom prst="roundRect">
          <a:avLst>
            <a:gd name="adj" fmla="val 10000"/>
          </a:avLst>
        </a:prstGeom>
        <a:blipFill>
          <a:blip xmlns:r="http://schemas.openxmlformats.org/officeDocument/2006/relationships"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l="-4000" r="-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0E83AD-7A2F-F14B-9FAF-D1DBF5B397D0}">
      <dsp:nvSpPr>
        <dsp:cNvPr id="0" name=""/>
        <dsp:cNvSpPr/>
      </dsp:nvSpPr>
      <dsp:spPr>
        <a:xfrm rot="10800000">
          <a:off x="213413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Richtlijnen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voor aan technologie gerelateerde onderwerpen</a:t>
          </a:r>
        </a:p>
      </dsp:txBody>
      <dsp:txXfrm rot="10800000">
        <a:off x="2187127" y="1468040"/>
        <a:ext cx="1617079" cy="1741281"/>
      </dsp:txXfrm>
    </dsp:sp>
    <dsp:sp modelId="{86F10337-262D-014E-9E82-FD0D2721CC66}">
      <dsp:nvSpPr>
        <dsp:cNvPr id="0" name=""/>
        <dsp:cNvSpPr/>
      </dsp:nvSpPr>
      <dsp:spPr>
        <a:xfrm>
          <a:off x="4029502" y="195738"/>
          <a:ext cx="1723059" cy="1076562"/>
        </a:xfrm>
        <a:prstGeom prst="roundRect">
          <a:avLst>
            <a:gd name="adj" fmla="val 10000"/>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2000" b="-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D608E-D829-DA46-9862-5D82CAFC779F}">
      <dsp:nvSpPr>
        <dsp:cNvPr id="0" name=""/>
        <dsp:cNvSpPr/>
      </dsp:nvSpPr>
      <dsp:spPr>
        <a:xfrm rot="10800000">
          <a:off x="4029502"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Gedeelde technologie</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Internet of </a:t>
          </a:r>
          <a:r>
            <a:rPr lang="nl-NL" sz="1400" b="0" i="0" kern="1200" dirty="0" err="1">
              <a:latin typeface="Calibri Light"/>
              <a:cs typeface="Calibri Light"/>
            </a:rPr>
            <a:t>Things</a:t>
          </a:r>
          <a:endParaRPr lang="nl-NL" sz="1400" b="0" i="0" kern="1200" dirty="0">
            <a:latin typeface="Calibri Light"/>
            <a:cs typeface="Calibri Light"/>
          </a:endParaRPr>
        </a:p>
      </dsp:txBody>
      <dsp:txXfrm rot="10800000">
        <a:off x="4082492" y="1468040"/>
        <a:ext cx="1617079" cy="1741281"/>
      </dsp:txXfrm>
    </dsp:sp>
    <dsp:sp modelId="{1CC07FCA-C13A-8F41-97E2-6451054B28A1}">
      <dsp:nvSpPr>
        <dsp:cNvPr id="0" name=""/>
        <dsp:cNvSpPr/>
      </dsp:nvSpPr>
      <dsp:spPr>
        <a:xfrm>
          <a:off x="5924867" y="195738"/>
          <a:ext cx="1723059" cy="1076562"/>
        </a:xfrm>
        <a:prstGeom prst="roundRect">
          <a:avLst>
            <a:gd name="adj" fmla="val 10000"/>
          </a:avLst>
        </a:prstGeom>
        <a:blipFill dpi="0" rotWithShape="1">
          <a:blip xmlns:r="http://schemas.openxmlformats.org/officeDocument/2006/relationships"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l="4524" r="4524"/>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78226FA-D035-8841-BAE6-9370565E477E}">
      <dsp:nvSpPr>
        <dsp:cNvPr id="0" name=""/>
        <dsp:cNvSpPr/>
      </dsp:nvSpPr>
      <dsp:spPr>
        <a:xfrm rot="10800000">
          <a:off x="5924867" y="1468040"/>
          <a:ext cx="1723059" cy="1794271"/>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nl-NL" sz="1600" b="0" i="0" kern="1200" dirty="0">
              <a:latin typeface="Calibri Light"/>
              <a:cs typeface="Calibri Light"/>
            </a:rPr>
            <a:t>Door technologie gestuurde verandering</a:t>
          </a:r>
        </a:p>
      </dsp:txBody>
      <dsp:txXfrm rot="10800000">
        <a:off x="5977857" y="1468040"/>
        <a:ext cx="1617079" cy="1741281"/>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chemeClr val="accent2"/>
              </a:solidFill>
              <a:latin typeface="Calibri"/>
              <a:cs typeface="Calibri"/>
            </a:rPr>
            <a:t>De Drivers</a:t>
          </a:r>
        </a:p>
      </dsp:txBody>
      <dsp:txXfrm rot="-5400000">
        <a:off x="617068" y="28578"/>
        <a:ext cx="4994181" cy="517049"/>
      </dsp:txXfrm>
    </dsp:sp>
    <dsp:sp modelId="{DE8ECE90-47FD-0C4A-9511-706CAB7499F5}">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1036606"/>
        <a:ext cx="617068" cy="264457"/>
      </dsp:txXfrm>
    </dsp:sp>
    <dsp:sp modelId="{F1D8B78B-6F12-3B4D-9F53-7027B31DB189}">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err="1">
              <a:solidFill>
                <a:schemeClr val="tx1">
                  <a:lumMod val="90000"/>
                  <a:lumOff val="10000"/>
                </a:schemeClr>
              </a:solidFill>
              <a:latin typeface="Calibri Light"/>
              <a:cs typeface="Calibri Light"/>
            </a:rPr>
            <a:t>Need</a:t>
          </a:r>
          <a:r>
            <a:rPr lang="nl-NL" sz="2000" kern="1200" dirty="0">
              <a:solidFill>
                <a:schemeClr val="tx1">
                  <a:lumMod val="90000"/>
                  <a:lumOff val="10000"/>
                </a:schemeClr>
              </a:solidFill>
              <a:latin typeface="Calibri Light"/>
              <a:cs typeface="Calibri Light"/>
            </a:rPr>
            <a:t> en Value</a:t>
          </a:r>
        </a:p>
      </dsp:txBody>
      <dsp:txXfrm rot="-5400000">
        <a:off x="617068" y="756043"/>
        <a:ext cx="4994181" cy="517049"/>
      </dsp:txXfrm>
    </dsp:sp>
    <dsp:sp modelId="{768AD8B4-E2C9-FF46-959B-FF489DCFBDE1}">
      <dsp:nvSpPr>
        <dsp:cNvPr id="0" name=""/>
        <dsp:cNvSpPr/>
      </dsp:nvSpPr>
      <dsp:spPr>
        <a:xfrm rot="5400000">
          <a:off x="-132228" y="1587766"/>
          <a:ext cx="881525" cy="617068"/>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764071"/>
        <a:ext cx="617068" cy="264457"/>
      </dsp:txXfrm>
    </dsp:sp>
    <dsp:sp modelId="{5E2127FE-E7D9-4246-9D6A-556073ED5070}">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Mission en </a:t>
          </a:r>
          <a:r>
            <a:rPr lang="nl-NL" sz="2000" kern="1200" dirty="0" err="1">
              <a:solidFill>
                <a:schemeClr val="tx1">
                  <a:lumMod val="90000"/>
                  <a:lumOff val="10000"/>
                </a:schemeClr>
              </a:solidFill>
              <a:latin typeface="Calibri Light"/>
              <a:cs typeface="Calibri Light"/>
            </a:rPr>
            <a:t>Capability</a:t>
          </a:r>
          <a:endParaRPr lang="nl-NL" sz="2000" kern="1200" dirty="0">
            <a:solidFill>
              <a:schemeClr val="tx1">
                <a:lumMod val="90000"/>
                <a:lumOff val="10000"/>
              </a:schemeClr>
            </a:solidFill>
            <a:latin typeface="Calibri Light"/>
            <a:cs typeface="Calibri Light"/>
          </a:endParaRPr>
        </a:p>
      </dsp:txBody>
      <dsp:txXfrm rot="-5400000">
        <a:off x="617068" y="1483509"/>
        <a:ext cx="4994181" cy="517049"/>
      </dsp:txXfrm>
    </dsp:sp>
    <dsp:sp modelId="{EC7AE2EA-06FF-C547-9434-EF0B82BECBDA}">
      <dsp:nvSpPr>
        <dsp:cNvPr id="0" name=""/>
        <dsp:cNvSpPr/>
      </dsp:nvSpPr>
      <dsp:spPr>
        <a:xfrm rot="5400000">
          <a:off x="-132228" y="2315232"/>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491537"/>
        <a:ext cx="617068" cy="264457"/>
      </dsp:txXfrm>
    </dsp:sp>
    <dsp:sp modelId="{9ACF0CF1-DE3C-8F43-82BE-A592E48C9D53}">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Sturing van de informatievoorziening</a:t>
          </a:r>
          <a:endParaRPr lang="nl-NL" sz="2000" b="1" i="1" kern="1200" dirty="0">
            <a:solidFill>
              <a:srgbClr val="FA923F"/>
            </a:solidFill>
            <a:latin typeface="Calibri"/>
            <a:cs typeface="Calibri"/>
          </a:endParaRPr>
        </a:p>
      </dsp:txBody>
      <dsp:txXfrm rot="-5400000">
        <a:off x="617068" y="2210974"/>
        <a:ext cx="4994181" cy="517049"/>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De Drivers</a:t>
          </a:r>
        </a:p>
      </dsp:txBody>
      <dsp:txXfrm rot="-5400000">
        <a:off x="617068" y="28578"/>
        <a:ext cx="4994181" cy="517049"/>
      </dsp:txXfrm>
    </dsp:sp>
    <dsp:sp modelId="{DE8ECE90-47FD-0C4A-9511-706CAB7499F5}">
      <dsp:nvSpPr>
        <dsp:cNvPr id="0" name=""/>
        <dsp:cNvSpPr/>
      </dsp:nvSpPr>
      <dsp:spPr>
        <a:xfrm rot="5400000">
          <a:off x="-132228" y="860301"/>
          <a:ext cx="881525" cy="617068"/>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1036606"/>
        <a:ext cx="617068" cy="264457"/>
      </dsp:txXfrm>
    </dsp:sp>
    <dsp:sp modelId="{F1D8B78B-6F12-3B4D-9F53-7027B31DB189}">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err="1">
              <a:solidFill>
                <a:schemeClr val="accent2"/>
              </a:solidFill>
              <a:latin typeface="Calibri"/>
              <a:cs typeface="Calibri"/>
            </a:rPr>
            <a:t>Need</a:t>
          </a:r>
          <a:r>
            <a:rPr lang="nl-NL" sz="2000" b="1" i="1" kern="1200" dirty="0">
              <a:solidFill>
                <a:schemeClr val="accent2"/>
              </a:solidFill>
              <a:latin typeface="Calibri"/>
              <a:cs typeface="Calibri"/>
            </a:rPr>
            <a:t> en Value</a:t>
          </a:r>
        </a:p>
      </dsp:txBody>
      <dsp:txXfrm rot="-5400000">
        <a:off x="617068" y="756043"/>
        <a:ext cx="4994181" cy="517049"/>
      </dsp:txXfrm>
    </dsp:sp>
    <dsp:sp modelId="{768AD8B4-E2C9-FF46-959B-FF489DCFBDE1}">
      <dsp:nvSpPr>
        <dsp:cNvPr id="0" name=""/>
        <dsp:cNvSpPr/>
      </dsp:nvSpPr>
      <dsp:spPr>
        <a:xfrm rot="5400000">
          <a:off x="-132228" y="1587766"/>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764071"/>
        <a:ext cx="617068" cy="264457"/>
      </dsp:txXfrm>
    </dsp:sp>
    <dsp:sp modelId="{5E2127FE-E7D9-4246-9D6A-556073ED5070}">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Mission en </a:t>
          </a:r>
          <a:r>
            <a:rPr lang="nl-NL" sz="2000" kern="1200" dirty="0" err="1">
              <a:solidFill>
                <a:schemeClr val="tx1">
                  <a:lumMod val="90000"/>
                  <a:lumOff val="10000"/>
                </a:schemeClr>
              </a:solidFill>
              <a:latin typeface="Calibri Light"/>
              <a:cs typeface="Calibri Light"/>
            </a:rPr>
            <a:t>Capability</a:t>
          </a:r>
          <a:endParaRPr lang="nl-NL" sz="2000" kern="1200" dirty="0">
            <a:solidFill>
              <a:schemeClr val="tx1">
                <a:lumMod val="90000"/>
                <a:lumOff val="10000"/>
              </a:schemeClr>
            </a:solidFill>
            <a:latin typeface="Calibri Light"/>
            <a:cs typeface="Calibri Light"/>
          </a:endParaRPr>
        </a:p>
      </dsp:txBody>
      <dsp:txXfrm rot="-5400000">
        <a:off x="617068" y="1483509"/>
        <a:ext cx="4994181" cy="517049"/>
      </dsp:txXfrm>
    </dsp:sp>
    <dsp:sp modelId="{EC7AE2EA-06FF-C547-9434-EF0B82BECBDA}">
      <dsp:nvSpPr>
        <dsp:cNvPr id="0" name=""/>
        <dsp:cNvSpPr/>
      </dsp:nvSpPr>
      <dsp:spPr>
        <a:xfrm rot="5400000">
          <a:off x="-132228" y="2315232"/>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491537"/>
        <a:ext cx="617068" cy="264457"/>
      </dsp:txXfrm>
    </dsp:sp>
    <dsp:sp modelId="{9ACF0CF1-DE3C-8F43-82BE-A592E48C9D53}">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Sturing van de informatievoorziening</a:t>
          </a:r>
          <a:endParaRPr lang="nl-NL" sz="2000" b="1" i="1" kern="1200" dirty="0">
            <a:solidFill>
              <a:srgbClr val="FA923F"/>
            </a:solidFill>
            <a:latin typeface="Calibri"/>
            <a:cs typeface="Calibri"/>
          </a:endParaRPr>
        </a:p>
      </dsp:txBody>
      <dsp:txXfrm rot="-5400000">
        <a:off x="617068" y="2210974"/>
        <a:ext cx="4994181" cy="517049"/>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3AA00-818F-4480-8DA3-AD82818BE5D1}">
      <dsp:nvSpPr>
        <dsp:cNvPr id="0" name=""/>
        <dsp:cNvSpPr/>
      </dsp:nvSpPr>
      <dsp:spPr>
        <a:xfrm>
          <a:off x="2400" y="0"/>
          <a:ext cx="2749901" cy="30534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err="1"/>
            <a:t>Need</a:t>
          </a:r>
          <a:endParaRPr lang="nl-NL" sz="2400" kern="1200" dirty="0"/>
        </a:p>
        <a:p>
          <a:pPr marL="0" lvl="0" indent="0" algn="ctr" defTabSz="1066800">
            <a:lnSpc>
              <a:spcPct val="90000"/>
            </a:lnSpc>
            <a:spcBef>
              <a:spcPct val="0"/>
            </a:spcBef>
            <a:spcAft>
              <a:spcPct val="35000"/>
            </a:spcAft>
            <a:buNone/>
          </a:pPr>
          <a:r>
            <a:rPr lang="nl-NL" sz="1800" kern="1200" dirty="0"/>
            <a:t>Wat is er nodig?</a:t>
          </a:r>
          <a:endParaRPr lang="nl-NL" sz="2400" kern="1200" dirty="0"/>
        </a:p>
      </dsp:txBody>
      <dsp:txXfrm>
        <a:off x="2400" y="1221388"/>
        <a:ext cx="2749901" cy="1221388"/>
      </dsp:txXfrm>
    </dsp:sp>
    <dsp:sp modelId="{E5629B30-5FD9-43FB-823F-D8F4132C083D}">
      <dsp:nvSpPr>
        <dsp:cNvPr id="0" name=""/>
        <dsp:cNvSpPr/>
      </dsp:nvSpPr>
      <dsp:spPr>
        <a:xfrm>
          <a:off x="868948" y="183208"/>
          <a:ext cx="1016805" cy="10168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EEA379A-B4F9-429A-AB12-0EA5544E26D9}">
      <dsp:nvSpPr>
        <dsp:cNvPr id="0" name=""/>
        <dsp:cNvSpPr/>
      </dsp:nvSpPr>
      <dsp:spPr>
        <a:xfrm>
          <a:off x="2837200" y="0"/>
          <a:ext cx="2749901" cy="30534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a:t>Value</a:t>
          </a:r>
        </a:p>
        <a:p>
          <a:pPr marL="0" lvl="0" indent="0" algn="ctr" defTabSz="1066800">
            <a:lnSpc>
              <a:spcPct val="90000"/>
            </a:lnSpc>
            <a:spcBef>
              <a:spcPct val="0"/>
            </a:spcBef>
            <a:spcAft>
              <a:spcPct val="35000"/>
            </a:spcAft>
            <a:buNone/>
          </a:pPr>
          <a:r>
            <a:rPr lang="nl-NL" sz="1800" kern="1200" dirty="0"/>
            <a:t>Wat is de waarde?</a:t>
          </a:r>
          <a:endParaRPr lang="nl-NL" sz="2400" kern="1200" dirty="0"/>
        </a:p>
      </dsp:txBody>
      <dsp:txXfrm>
        <a:off x="2837200" y="1221388"/>
        <a:ext cx="2749901" cy="1221388"/>
      </dsp:txXfrm>
    </dsp:sp>
    <dsp:sp modelId="{CFB636F3-78CA-47CB-AA12-AC2674A6F125}">
      <dsp:nvSpPr>
        <dsp:cNvPr id="0" name=""/>
        <dsp:cNvSpPr/>
      </dsp:nvSpPr>
      <dsp:spPr>
        <a:xfrm>
          <a:off x="3701347" y="183208"/>
          <a:ext cx="1016805" cy="10168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052B20A-82F5-43E5-A1A3-87447526A61E}">
      <dsp:nvSpPr>
        <dsp:cNvPr id="0" name=""/>
        <dsp:cNvSpPr/>
      </dsp:nvSpPr>
      <dsp:spPr>
        <a:xfrm>
          <a:off x="223484" y="2442776"/>
          <a:ext cx="5140133" cy="458020"/>
        </a:xfrm>
        <a:prstGeom prst="leftRight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1C3F0-07EE-4C62-BA36-77D1FF9DCBBA}">
      <dsp:nvSpPr>
        <dsp:cNvPr id="0" name=""/>
        <dsp:cNvSpPr/>
      </dsp:nvSpPr>
      <dsp:spPr>
        <a:xfrm>
          <a:off x="2321" y="21777"/>
          <a:ext cx="2263191" cy="90527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l-NL" sz="2000" b="0" i="0" kern="1200" dirty="0">
              <a:latin typeface="Calibri"/>
              <a:cs typeface="Calibri"/>
            </a:rPr>
            <a:t>Behoefte bepalen</a:t>
          </a:r>
        </a:p>
      </dsp:txBody>
      <dsp:txXfrm>
        <a:off x="2321" y="21777"/>
        <a:ext cx="2263191" cy="905276"/>
      </dsp:txXfrm>
    </dsp:sp>
    <dsp:sp modelId="{A27C0E21-AF73-499A-852E-621674ACAFBA}">
      <dsp:nvSpPr>
        <dsp:cNvPr id="0" name=""/>
        <dsp:cNvSpPr/>
      </dsp:nvSpPr>
      <dsp:spPr>
        <a:xfrm>
          <a:off x="2321" y="927054"/>
          <a:ext cx="2263191" cy="1932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nl-NL" sz="1800" b="0" i="0" kern="1200" dirty="0">
              <a:latin typeface="Calibri Light"/>
              <a:cs typeface="Calibri Light"/>
            </a:rPr>
            <a:t>Functionaliteit</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Data/informatie</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Technologie</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Diensten</a:t>
          </a:r>
        </a:p>
      </dsp:txBody>
      <dsp:txXfrm>
        <a:off x="2321" y="927054"/>
        <a:ext cx="2263191" cy="1932480"/>
      </dsp:txXfrm>
    </dsp:sp>
    <dsp:sp modelId="{AFFE6343-963D-45C6-B55A-25C8AEF3D6F0}">
      <dsp:nvSpPr>
        <dsp:cNvPr id="0" name=""/>
        <dsp:cNvSpPr/>
      </dsp:nvSpPr>
      <dsp:spPr>
        <a:xfrm>
          <a:off x="2582360" y="21777"/>
          <a:ext cx="2263191" cy="90527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l-NL" sz="2000" b="0" i="0" kern="1200" dirty="0">
              <a:latin typeface="Calibri"/>
              <a:cs typeface="Calibri"/>
            </a:rPr>
            <a:t>Impact</a:t>
          </a:r>
          <a:endParaRPr lang="nl-NL" sz="2400" b="0" i="0" kern="1200" dirty="0">
            <a:latin typeface="Calibri"/>
            <a:cs typeface="Calibri"/>
          </a:endParaRPr>
        </a:p>
      </dsp:txBody>
      <dsp:txXfrm>
        <a:off x="2582360" y="21777"/>
        <a:ext cx="2263191" cy="905276"/>
      </dsp:txXfrm>
    </dsp:sp>
    <dsp:sp modelId="{3F2ABEA3-80C1-4DB2-A926-94C30554518A}">
      <dsp:nvSpPr>
        <dsp:cNvPr id="0" name=""/>
        <dsp:cNvSpPr/>
      </dsp:nvSpPr>
      <dsp:spPr>
        <a:xfrm>
          <a:off x="2582360" y="927054"/>
          <a:ext cx="2263191" cy="1932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nl-NL" sz="1800" b="0" i="0" kern="1200" dirty="0">
              <a:latin typeface="Calibri Light"/>
              <a:cs typeface="Calibri Light"/>
            </a:rPr>
            <a:t>Kosten</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Risico’s</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Efficiency</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Business impact</a:t>
          </a:r>
        </a:p>
      </dsp:txBody>
      <dsp:txXfrm>
        <a:off x="2582360" y="927054"/>
        <a:ext cx="2263191" cy="1932480"/>
      </dsp:txXfrm>
    </dsp:sp>
    <dsp:sp modelId="{F4C8466A-D3BA-45E2-94B4-ACD19A2C1A04}">
      <dsp:nvSpPr>
        <dsp:cNvPr id="0" name=""/>
        <dsp:cNvSpPr/>
      </dsp:nvSpPr>
      <dsp:spPr>
        <a:xfrm>
          <a:off x="5162398" y="21777"/>
          <a:ext cx="2263191" cy="90527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l-NL" sz="2000" b="0" i="0" kern="1200" dirty="0">
              <a:latin typeface="Calibri"/>
              <a:cs typeface="Calibri"/>
            </a:rPr>
            <a:t>Kosten/baten afweging</a:t>
          </a:r>
          <a:endParaRPr lang="nl-NL" sz="2400" b="0" i="0" kern="1200" dirty="0">
            <a:latin typeface="Calibri"/>
            <a:cs typeface="Calibri"/>
          </a:endParaRPr>
        </a:p>
      </dsp:txBody>
      <dsp:txXfrm>
        <a:off x="5162398" y="21777"/>
        <a:ext cx="2263191" cy="905276"/>
      </dsp:txXfrm>
    </dsp:sp>
    <dsp:sp modelId="{7C1D5BB4-EF75-451B-8EF6-20B74C787ADF}">
      <dsp:nvSpPr>
        <dsp:cNvPr id="0" name=""/>
        <dsp:cNvSpPr/>
      </dsp:nvSpPr>
      <dsp:spPr>
        <a:xfrm>
          <a:off x="5162398" y="927054"/>
          <a:ext cx="2263191" cy="1932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nl-NL" sz="1800" b="0" i="0" kern="1200" dirty="0">
              <a:latin typeface="Calibri Light"/>
              <a:cs typeface="Calibri Light"/>
            </a:rPr>
            <a:t>Korte/lange termijn</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Aanschaf/gebruik</a:t>
          </a:r>
        </a:p>
      </dsp:txBody>
      <dsp:txXfrm>
        <a:off x="5162398" y="927054"/>
        <a:ext cx="2263191" cy="19324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D16CB-7CAF-A144-AF69-07FC13097597}">
      <dsp:nvSpPr>
        <dsp:cNvPr id="0" name=""/>
        <dsp:cNvSpPr/>
      </dsp:nvSpPr>
      <dsp:spPr>
        <a:xfrm>
          <a:off x="612" y="370355"/>
          <a:ext cx="746218" cy="298487"/>
        </a:xfrm>
        <a:prstGeom prst="chevron">
          <a:avLst/>
        </a:prstGeom>
        <a:solidFill>
          <a:schemeClr val="accent1">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dirty="0"/>
            <a:t>proces</a:t>
          </a:r>
        </a:p>
      </dsp:txBody>
      <dsp:txXfrm>
        <a:off x="149856" y="370355"/>
        <a:ext cx="447731" cy="298487"/>
      </dsp:txXfrm>
    </dsp:sp>
    <dsp:sp modelId="{0F1168B1-6CD5-244D-9DB5-6C872A2A63AA}">
      <dsp:nvSpPr>
        <dsp:cNvPr id="0" name=""/>
        <dsp:cNvSpPr/>
      </dsp:nvSpPr>
      <dsp:spPr>
        <a:xfrm>
          <a:off x="672208" y="370355"/>
          <a:ext cx="746218" cy="298487"/>
        </a:xfrm>
        <a:prstGeom prst="chevron">
          <a:avLst/>
        </a:prstGeom>
        <a:solidFill>
          <a:schemeClr val="accent1">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a:t>proces</a:t>
          </a:r>
        </a:p>
      </dsp:txBody>
      <dsp:txXfrm>
        <a:off x="821452" y="370355"/>
        <a:ext cx="447731" cy="298487"/>
      </dsp:txXfrm>
    </dsp:sp>
    <dsp:sp modelId="{4F7EECE9-C321-5F4F-A387-5C997B4D70F6}">
      <dsp:nvSpPr>
        <dsp:cNvPr id="0" name=""/>
        <dsp:cNvSpPr/>
      </dsp:nvSpPr>
      <dsp:spPr>
        <a:xfrm>
          <a:off x="1343805" y="370355"/>
          <a:ext cx="746218" cy="298487"/>
        </a:xfrm>
        <a:prstGeom prst="chevron">
          <a:avLst/>
        </a:prstGeom>
        <a:solidFill>
          <a:schemeClr val="accent1">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a:t>proces</a:t>
          </a:r>
        </a:p>
      </dsp:txBody>
      <dsp:txXfrm>
        <a:off x="1493049" y="370355"/>
        <a:ext cx="447731" cy="298487"/>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30D11-9F40-FC41-9CDF-9D6E6B24369E}">
      <dsp:nvSpPr>
        <dsp:cNvPr id="0" name=""/>
        <dsp:cNvSpPr/>
      </dsp:nvSpPr>
      <dsp:spPr>
        <a:xfrm>
          <a:off x="2085974" y="1700046"/>
          <a:ext cx="1924050" cy="192405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nl-NL" sz="3200" kern="1200"/>
            <a:t>Waarde</a:t>
          </a:r>
        </a:p>
      </dsp:txBody>
      <dsp:txXfrm>
        <a:off x="2367745" y="1981817"/>
        <a:ext cx="1360508" cy="1360508"/>
      </dsp:txXfrm>
    </dsp:sp>
    <dsp:sp modelId="{8FB7B7EF-5803-EE49-B5A8-560CA2C15B56}">
      <dsp:nvSpPr>
        <dsp:cNvPr id="0" name=""/>
        <dsp:cNvSpPr/>
      </dsp:nvSpPr>
      <dsp:spPr>
        <a:xfrm rot="12900000">
          <a:off x="778662" y="1340653"/>
          <a:ext cx="1547443" cy="548354"/>
        </a:xfrm>
        <a:prstGeom prst="lef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2A7D3B6-2B4D-884D-B47C-B8A38E399E88}">
      <dsp:nvSpPr>
        <dsp:cNvPr id="0" name=""/>
        <dsp:cNvSpPr/>
      </dsp:nvSpPr>
      <dsp:spPr>
        <a:xfrm>
          <a:off x="4664" y="439903"/>
          <a:ext cx="1827847" cy="146227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l-NL" sz="2000" b="0" i="0" kern="1200">
              <a:latin typeface="Calibri Light"/>
              <a:cs typeface="Calibri Light"/>
            </a:rPr>
            <a:t>Informatie-systeem</a:t>
          </a:r>
          <a:endParaRPr lang="nl-NL" sz="1300" b="0" i="0" kern="1200">
            <a:latin typeface="Calibri Light"/>
            <a:cs typeface="Calibri Light"/>
          </a:endParaRPr>
        </a:p>
      </dsp:txBody>
      <dsp:txXfrm>
        <a:off x="47493" y="482732"/>
        <a:ext cx="1742189" cy="1376620"/>
      </dsp:txXfrm>
    </dsp:sp>
    <dsp:sp modelId="{988FD036-D3C0-D64D-92B8-18412E9297D4}">
      <dsp:nvSpPr>
        <dsp:cNvPr id="0" name=""/>
        <dsp:cNvSpPr/>
      </dsp:nvSpPr>
      <dsp:spPr>
        <a:xfrm rot="19500000">
          <a:off x="3769893" y="1340653"/>
          <a:ext cx="1547443" cy="548354"/>
        </a:xfrm>
        <a:prstGeom prst="lef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5E467AE-045D-2740-9319-2828C495C40A}">
      <dsp:nvSpPr>
        <dsp:cNvPr id="0" name=""/>
        <dsp:cNvSpPr/>
      </dsp:nvSpPr>
      <dsp:spPr>
        <a:xfrm>
          <a:off x="4263487" y="439903"/>
          <a:ext cx="1827847" cy="146227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l-NL" sz="2000" b="0" i="0" kern="1200">
              <a:latin typeface="Calibri Light"/>
              <a:cs typeface="Calibri Light"/>
            </a:rPr>
            <a:t>Business informatie-management</a:t>
          </a:r>
        </a:p>
      </dsp:txBody>
      <dsp:txXfrm>
        <a:off x="4306316" y="482732"/>
        <a:ext cx="1742189" cy="1376620"/>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rgbClr val="4472C4"/>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De Drivers</a:t>
          </a:r>
        </a:p>
      </dsp:txBody>
      <dsp:txXfrm rot="-5400000">
        <a:off x="617068" y="28578"/>
        <a:ext cx="4994181" cy="517049"/>
      </dsp:txXfrm>
    </dsp:sp>
    <dsp:sp modelId="{DE8ECE90-47FD-0C4A-9511-706CAB7499F5}">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1036606"/>
        <a:ext cx="617068" cy="264457"/>
      </dsp:txXfrm>
    </dsp:sp>
    <dsp:sp modelId="{F1D8B78B-6F12-3B4D-9F53-7027B31DB189}">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err="1">
              <a:solidFill>
                <a:schemeClr val="tx1">
                  <a:lumMod val="90000"/>
                  <a:lumOff val="10000"/>
                </a:schemeClr>
              </a:solidFill>
              <a:latin typeface="Calibri Light"/>
              <a:cs typeface="Calibri Light"/>
            </a:rPr>
            <a:t>Need</a:t>
          </a:r>
          <a:r>
            <a:rPr lang="nl-NL" sz="2000" kern="1200" dirty="0">
              <a:solidFill>
                <a:schemeClr val="tx1">
                  <a:lumMod val="90000"/>
                  <a:lumOff val="10000"/>
                </a:schemeClr>
              </a:solidFill>
              <a:latin typeface="Calibri Light"/>
              <a:cs typeface="Calibri Light"/>
            </a:rPr>
            <a:t> en Value</a:t>
          </a:r>
        </a:p>
      </dsp:txBody>
      <dsp:txXfrm rot="-5400000">
        <a:off x="617068" y="756043"/>
        <a:ext cx="4994181" cy="517049"/>
      </dsp:txXfrm>
    </dsp:sp>
    <dsp:sp modelId="{768AD8B4-E2C9-FF46-959B-FF489DCFBDE1}">
      <dsp:nvSpPr>
        <dsp:cNvPr id="0" name=""/>
        <dsp:cNvSpPr/>
      </dsp:nvSpPr>
      <dsp:spPr>
        <a:xfrm rot="5400000">
          <a:off x="-132228" y="1587766"/>
          <a:ext cx="881525" cy="617068"/>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764071"/>
        <a:ext cx="617068" cy="264457"/>
      </dsp:txXfrm>
    </dsp:sp>
    <dsp:sp modelId="{5E2127FE-E7D9-4246-9D6A-556073ED5070}">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ED7D31"/>
              </a:solidFill>
              <a:latin typeface="Calibri"/>
              <a:cs typeface="Calibri"/>
            </a:rPr>
            <a:t>Mission en </a:t>
          </a:r>
          <a:r>
            <a:rPr lang="nl-NL" sz="2000" b="1" i="1" kern="1200" dirty="0" err="1">
              <a:solidFill>
                <a:srgbClr val="ED7D31"/>
              </a:solidFill>
              <a:latin typeface="Calibri"/>
              <a:cs typeface="Calibri"/>
            </a:rPr>
            <a:t>Capability</a:t>
          </a:r>
          <a:endParaRPr lang="nl-NL" sz="2000" b="1" i="1" kern="1200" dirty="0">
            <a:solidFill>
              <a:srgbClr val="ED7D31"/>
            </a:solidFill>
            <a:latin typeface="Calibri"/>
            <a:cs typeface="Calibri"/>
          </a:endParaRPr>
        </a:p>
      </dsp:txBody>
      <dsp:txXfrm rot="-5400000">
        <a:off x="617068" y="1483509"/>
        <a:ext cx="4994181" cy="517049"/>
      </dsp:txXfrm>
    </dsp:sp>
    <dsp:sp modelId="{EC7AE2EA-06FF-C547-9434-EF0B82BECBDA}">
      <dsp:nvSpPr>
        <dsp:cNvPr id="0" name=""/>
        <dsp:cNvSpPr/>
      </dsp:nvSpPr>
      <dsp:spPr>
        <a:xfrm rot="5400000">
          <a:off x="-132228" y="2315232"/>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491537"/>
        <a:ext cx="617068" cy="264457"/>
      </dsp:txXfrm>
    </dsp:sp>
    <dsp:sp modelId="{9ACF0CF1-DE3C-8F43-82BE-A592E48C9D53}">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Sturing van de informatievoorziening</a:t>
          </a:r>
          <a:endParaRPr lang="nl-NL" sz="2000" b="1" i="1" kern="1200" dirty="0">
            <a:solidFill>
              <a:srgbClr val="FA923F"/>
            </a:solidFill>
            <a:latin typeface="Calibri"/>
            <a:cs typeface="Calibri"/>
          </a:endParaRPr>
        </a:p>
      </dsp:txBody>
      <dsp:txXfrm rot="-5400000">
        <a:off x="617068" y="2210974"/>
        <a:ext cx="4994181" cy="517049"/>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2F3C4-D99C-4AC7-8C03-5537D1F054CB}">
      <dsp:nvSpPr>
        <dsp:cNvPr id="0" name=""/>
        <dsp:cNvSpPr/>
      </dsp:nvSpPr>
      <dsp:spPr>
        <a:xfrm>
          <a:off x="2413" y="0"/>
          <a:ext cx="2764408" cy="30734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Mission</a:t>
          </a:r>
          <a:endParaRPr lang="nl-NL" sz="2800" kern="1200" dirty="0"/>
        </a:p>
        <a:p>
          <a:pPr marL="0" lvl="0" indent="0" algn="ctr" defTabSz="1066800">
            <a:lnSpc>
              <a:spcPct val="90000"/>
            </a:lnSpc>
            <a:spcBef>
              <a:spcPct val="0"/>
            </a:spcBef>
            <a:spcAft>
              <a:spcPct val="35000"/>
            </a:spcAft>
            <a:buNone/>
          </a:pPr>
          <a:r>
            <a:rPr lang="nl-NL" sz="1800" kern="1200" dirty="0"/>
            <a:t>Draagt het bij aan het bedrijfsdoel?</a:t>
          </a:r>
          <a:endParaRPr lang="nl-NL" sz="2800" kern="1200" dirty="0"/>
        </a:p>
      </dsp:txBody>
      <dsp:txXfrm>
        <a:off x="2413" y="1229360"/>
        <a:ext cx="2764408" cy="1229360"/>
      </dsp:txXfrm>
    </dsp:sp>
    <dsp:sp modelId="{1A233241-33CA-4A87-9BF6-048DFA2155CD}">
      <dsp:nvSpPr>
        <dsp:cNvPr id="0" name=""/>
        <dsp:cNvSpPr/>
      </dsp:nvSpPr>
      <dsp:spPr>
        <a:xfrm>
          <a:off x="872896" y="184404"/>
          <a:ext cx="1023442" cy="10234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D75674E-B62A-41F4-BA7A-D634EF0237FC}">
      <dsp:nvSpPr>
        <dsp:cNvPr id="0" name=""/>
        <dsp:cNvSpPr/>
      </dsp:nvSpPr>
      <dsp:spPr>
        <a:xfrm>
          <a:off x="2849753" y="0"/>
          <a:ext cx="2764408" cy="30734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err="1"/>
            <a:t>Capability</a:t>
          </a:r>
          <a:endParaRPr lang="nl-NL" sz="2800" kern="1200" dirty="0" err="1"/>
        </a:p>
        <a:p>
          <a:pPr marL="0" lvl="0" indent="0" algn="ctr" defTabSz="1066800">
            <a:lnSpc>
              <a:spcPct val="90000"/>
            </a:lnSpc>
            <a:spcBef>
              <a:spcPct val="0"/>
            </a:spcBef>
            <a:spcAft>
              <a:spcPct val="35000"/>
            </a:spcAft>
            <a:buNone/>
          </a:pPr>
          <a:r>
            <a:rPr lang="nl-NL" sz="1800" kern="1200" dirty="0"/>
            <a:t>Kunnen we het wel?</a:t>
          </a:r>
          <a:endParaRPr lang="nl-NL" sz="2800" kern="1200" dirty="0"/>
        </a:p>
      </dsp:txBody>
      <dsp:txXfrm>
        <a:off x="2849753" y="1229360"/>
        <a:ext cx="2764408" cy="1229360"/>
      </dsp:txXfrm>
    </dsp:sp>
    <dsp:sp modelId="{FBAC5473-8543-4F19-A07C-68A90B52ABF0}">
      <dsp:nvSpPr>
        <dsp:cNvPr id="0" name=""/>
        <dsp:cNvSpPr/>
      </dsp:nvSpPr>
      <dsp:spPr>
        <a:xfrm>
          <a:off x="3720236" y="184404"/>
          <a:ext cx="1023442" cy="102344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052B20A-82F5-43E5-A1A3-87447526A61E}">
      <dsp:nvSpPr>
        <dsp:cNvPr id="0" name=""/>
        <dsp:cNvSpPr/>
      </dsp:nvSpPr>
      <dsp:spPr>
        <a:xfrm>
          <a:off x="224662" y="2458720"/>
          <a:ext cx="5167249" cy="461010"/>
        </a:xfrm>
        <a:prstGeom prst="leftRight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1C3F0-07EE-4C62-BA36-77D1FF9DCBBA}">
      <dsp:nvSpPr>
        <dsp:cNvPr id="0" name=""/>
        <dsp:cNvSpPr/>
      </dsp:nvSpPr>
      <dsp:spPr>
        <a:xfrm>
          <a:off x="2321" y="557720"/>
          <a:ext cx="2263191" cy="90527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nl-NL" sz="2600" kern="1200" dirty="0"/>
            <a:t>Soorten </a:t>
          </a:r>
          <a:r>
            <a:rPr lang="nl-NL" sz="2600" kern="1200" dirty="0" err="1"/>
            <a:t>capabilities</a:t>
          </a:r>
          <a:endParaRPr lang="nl-NL" sz="2600" kern="1200" dirty="0"/>
        </a:p>
      </dsp:txBody>
      <dsp:txXfrm>
        <a:off x="2321" y="557720"/>
        <a:ext cx="2263191" cy="905276"/>
      </dsp:txXfrm>
    </dsp:sp>
    <dsp:sp modelId="{A27C0E21-AF73-499A-852E-621674ACAFBA}">
      <dsp:nvSpPr>
        <dsp:cNvPr id="0" name=""/>
        <dsp:cNvSpPr/>
      </dsp:nvSpPr>
      <dsp:spPr>
        <a:xfrm>
          <a:off x="2321" y="1462997"/>
          <a:ext cx="2263191" cy="149876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nl-NL" sz="1600" b="0" i="0" kern="1200" dirty="0">
              <a:latin typeface="Calibri Light"/>
              <a:cs typeface="Calibri Light"/>
            </a:rPr>
            <a:t>Competenties</a:t>
          </a:r>
        </a:p>
        <a:p>
          <a:pPr marL="171450" lvl="1" indent="-171450" algn="l" defTabSz="711200">
            <a:lnSpc>
              <a:spcPct val="90000"/>
            </a:lnSpc>
            <a:spcBef>
              <a:spcPct val="0"/>
            </a:spcBef>
            <a:spcAft>
              <a:spcPct val="15000"/>
            </a:spcAft>
            <a:buChar char="•"/>
          </a:pPr>
          <a:r>
            <a:rPr lang="nl-NL" sz="1600" b="0" i="0" kern="1200" dirty="0">
              <a:latin typeface="Calibri Light"/>
              <a:cs typeface="Calibri Light"/>
            </a:rPr>
            <a:t>Kennis </a:t>
          </a:r>
        </a:p>
        <a:p>
          <a:pPr marL="171450" lvl="1" indent="-171450" algn="l" defTabSz="711200">
            <a:lnSpc>
              <a:spcPct val="90000"/>
            </a:lnSpc>
            <a:spcBef>
              <a:spcPct val="0"/>
            </a:spcBef>
            <a:spcAft>
              <a:spcPct val="15000"/>
            </a:spcAft>
            <a:buChar char="•"/>
          </a:pPr>
          <a:r>
            <a:rPr lang="nl-NL" sz="1600" b="0" i="0" kern="1200" dirty="0">
              <a:latin typeface="Calibri Light"/>
              <a:cs typeface="Calibri Light"/>
            </a:rPr>
            <a:t>Capaciteit</a:t>
          </a:r>
        </a:p>
        <a:p>
          <a:pPr marL="171450" lvl="1" indent="-171450" algn="l" defTabSz="711200">
            <a:lnSpc>
              <a:spcPct val="90000"/>
            </a:lnSpc>
            <a:spcBef>
              <a:spcPct val="0"/>
            </a:spcBef>
            <a:spcAft>
              <a:spcPct val="15000"/>
            </a:spcAft>
            <a:buChar char="•"/>
          </a:pPr>
          <a:r>
            <a:rPr lang="nl-NL" sz="1600" b="0" i="0" kern="1200" dirty="0">
              <a:latin typeface="Calibri Light"/>
              <a:cs typeface="Calibri Light"/>
            </a:rPr>
            <a:t>Middelen</a:t>
          </a:r>
        </a:p>
        <a:p>
          <a:pPr marL="171450" lvl="1" indent="-171450" algn="l" defTabSz="711200">
            <a:lnSpc>
              <a:spcPct val="90000"/>
            </a:lnSpc>
            <a:spcBef>
              <a:spcPct val="0"/>
            </a:spcBef>
            <a:spcAft>
              <a:spcPct val="15000"/>
            </a:spcAft>
            <a:buChar char="•"/>
          </a:pPr>
          <a:r>
            <a:rPr lang="nl-NL" sz="1600" b="0" i="0" kern="1200" dirty="0">
              <a:latin typeface="Calibri Light"/>
              <a:cs typeface="Calibri Light"/>
            </a:rPr>
            <a:t>Verandervermogen</a:t>
          </a:r>
        </a:p>
      </dsp:txBody>
      <dsp:txXfrm>
        <a:off x="2321" y="1462997"/>
        <a:ext cx="2263191" cy="1498769"/>
      </dsp:txXfrm>
    </dsp:sp>
    <dsp:sp modelId="{FD685BBB-8419-48C7-8255-AAEB866412EC}">
      <dsp:nvSpPr>
        <dsp:cNvPr id="0" name=""/>
        <dsp:cNvSpPr/>
      </dsp:nvSpPr>
      <dsp:spPr>
        <a:xfrm>
          <a:off x="2582360" y="557720"/>
          <a:ext cx="2263191" cy="90527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nl-NL" sz="2600" kern="1200" dirty="0"/>
            <a:t>BIM en IT</a:t>
          </a:r>
        </a:p>
      </dsp:txBody>
      <dsp:txXfrm>
        <a:off x="2582360" y="557720"/>
        <a:ext cx="2263191" cy="905276"/>
      </dsp:txXfrm>
    </dsp:sp>
    <dsp:sp modelId="{B3A9772E-3B0A-4014-A335-68E9DDC8D247}">
      <dsp:nvSpPr>
        <dsp:cNvPr id="0" name=""/>
        <dsp:cNvSpPr/>
      </dsp:nvSpPr>
      <dsp:spPr>
        <a:xfrm>
          <a:off x="2582360" y="1462997"/>
          <a:ext cx="2263191" cy="149876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nl-NL" sz="1600" b="0" i="0" kern="1200" dirty="0">
              <a:latin typeface="Calibri Light"/>
              <a:cs typeface="Calibri Light"/>
            </a:rPr>
            <a:t>Technologie</a:t>
          </a:r>
        </a:p>
        <a:p>
          <a:pPr marL="171450" lvl="1" indent="-171450" algn="l" defTabSz="711200">
            <a:lnSpc>
              <a:spcPct val="90000"/>
            </a:lnSpc>
            <a:spcBef>
              <a:spcPct val="0"/>
            </a:spcBef>
            <a:spcAft>
              <a:spcPct val="15000"/>
            </a:spcAft>
            <a:buChar char="•"/>
          </a:pPr>
          <a:r>
            <a:rPr lang="nl-NL" sz="1600" b="0" i="0" kern="1200" dirty="0">
              <a:latin typeface="Calibri Light"/>
              <a:cs typeface="Calibri Light"/>
            </a:rPr>
            <a:t>Gebruik</a:t>
          </a:r>
        </a:p>
        <a:p>
          <a:pPr marL="171450" lvl="1" indent="-171450" algn="l" defTabSz="711200">
            <a:lnSpc>
              <a:spcPct val="90000"/>
            </a:lnSpc>
            <a:spcBef>
              <a:spcPct val="0"/>
            </a:spcBef>
            <a:spcAft>
              <a:spcPct val="15000"/>
            </a:spcAft>
            <a:buChar char="•"/>
          </a:pPr>
          <a:r>
            <a:rPr lang="nl-NL" sz="1600" b="0" i="0" kern="1200" dirty="0">
              <a:latin typeface="Calibri Light"/>
              <a:cs typeface="Calibri Light"/>
            </a:rPr>
            <a:t>Ondersteuning</a:t>
          </a:r>
        </a:p>
      </dsp:txBody>
      <dsp:txXfrm>
        <a:off x="2582360" y="1462997"/>
        <a:ext cx="2263191" cy="1498769"/>
      </dsp:txXfrm>
    </dsp:sp>
    <dsp:sp modelId="{2BCAE274-DC67-4656-8E9A-811A408AFEFE}">
      <dsp:nvSpPr>
        <dsp:cNvPr id="0" name=""/>
        <dsp:cNvSpPr/>
      </dsp:nvSpPr>
      <dsp:spPr>
        <a:xfrm>
          <a:off x="5162398" y="557720"/>
          <a:ext cx="2263191" cy="90527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nl-NL" sz="2600" kern="1200" dirty="0" err="1"/>
            <a:t>Lifecycle</a:t>
          </a:r>
          <a:endParaRPr lang="nl-NL" sz="2600" kern="1200" dirty="0"/>
        </a:p>
      </dsp:txBody>
      <dsp:txXfrm>
        <a:off x="5162398" y="557720"/>
        <a:ext cx="2263191" cy="905276"/>
      </dsp:txXfrm>
    </dsp:sp>
    <dsp:sp modelId="{2DAE59E5-44B9-4884-980E-092D2BDA6CEF}">
      <dsp:nvSpPr>
        <dsp:cNvPr id="0" name=""/>
        <dsp:cNvSpPr/>
      </dsp:nvSpPr>
      <dsp:spPr>
        <a:xfrm>
          <a:off x="5162398" y="1462997"/>
          <a:ext cx="2263191" cy="149876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nl-NL" sz="1600" b="0" i="0" kern="1200" dirty="0">
              <a:latin typeface="Calibri Light"/>
              <a:cs typeface="Calibri Light"/>
            </a:rPr>
            <a:t>Wat is er nu?</a:t>
          </a:r>
        </a:p>
        <a:p>
          <a:pPr marL="171450" lvl="1" indent="-171450" algn="l" defTabSz="711200">
            <a:lnSpc>
              <a:spcPct val="90000"/>
            </a:lnSpc>
            <a:spcBef>
              <a:spcPct val="0"/>
            </a:spcBef>
            <a:spcAft>
              <a:spcPct val="15000"/>
            </a:spcAft>
            <a:buChar char="•"/>
          </a:pPr>
          <a:r>
            <a:rPr lang="nl-NL" sz="1600" b="0" i="0" kern="1200" dirty="0">
              <a:latin typeface="Calibri Light"/>
              <a:cs typeface="Calibri Light"/>
            </a:rPr>
            <a:t>Wat hebben we nodig?</a:t>
          </a:r>
        </a:p>
        <a:p>
          <a:pPr marL="171450" lvl="1" indent="-171450" algn="l" defTabSz="711200">
            <a:lnSpc>
              <a:spcPct val="90000"/>
            </a:lnSpc>
            <a:spcBef>
              <a:spcPct val="0"/>
            </a:spcBef>
            <a:spcAft>
              <a:spcPct val="15000"/>
            </a:spcAft>
            <a:buChar char="•"/>
          </a:pPr>
          <a:r>
            <a:rPr lang="nl-NL" sz="1600" b="0" i="0" kern="1200" dirty="0">
              <a:latin typeface="Calibri Light"/>
              <a:cs typeface="Calibri Light"/>
            </a:rPr>
            <a:t>Hoe komen we daar?</a:t>
          </a:r>
        </a:p>
      </dsp:txBody>
      <dsp:txXfrm>
        <a:off x="5162398" y="1462997"/>
        <a:ext cx="2263191" cy="1498769"/>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8A382-6D9A-4E75-B292-8EF4B155E683}">
      <dsp:nvSpPr>
        <dsp:cNvPr id="0" name=""/>
        <dsp:cNvSpPr/>
      </dsp:nvSpPr>
      <dsp:spPr>
        <a:xfrm>
          <a:off x="882363" y="805"/>
          <a:ext cx="2395886" cy="143753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0" i="0" kern="1200" dirty="0">
              <a:latin typeface="Calibri Light"/>
              <a:cs typeface="Calibri Light"/>
            </a:rPr>
            <a:t>Voor elk domain</a:t>
          </a:r>
        </a:p>
      </dsp:txBody>
      <dsp:txXfrm>
        <a:off x="882363" y="805"/>
        <a:ext cx="2395886" cy="1437531"/>
      </dsp:txXfrm>
    </dsp:sp>
    <dsp:sp modelId="{F673A47A-4FA2-4F56-8690-8EBB34BB66D0}">
      <dsp:nvSpPr>
        <dsp:cNvPr id="0" name=""/>
        <dsp:cNvSpPr/>
      </dsp:nvSpPr>
      <dsp:spPr>
        <a:xfrm>
          <a:off x="3517837" y="805"/>
          <a:ext cx="2395886" cy="143753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0" i="0" kern="1200" dirty="0">
              <a:latin typeface="Calibri Light"/>
              <a:cs typeface="Calibri Light"/>
            </a:rPr>
            <a:t>Voor elk </a:t>
          </a:r>
          <a:r>
            <a:rPr lang="nl-NL" sz="2400" b="0" i="0" kern="1200" dirty="0" err="1">
              <a:latin typeface="Calibri Light"/>
              <a:cs typeface="Calibri Light"/>
            </a:rPr>
            <a:t>perspective</a:t>
          </a:r>
          <a:endParaRPr lang="nl-NL" sz="2400" b="0" i="0" kern="1200" dirty="0">
            <a:latin typeface="Calibri Light"/>
            <a:cs typeface="Calibri Light"/>
          </a:endParaRPr>
        </a:p>
      </dsp:txBody>
      <dsp:txXfrm>
        <a:off x="3517837" y="805"/>
        <a:ext cx="2395886" cy="1437531"/>
      </dsp:txXfrm>
    </dsp:sp>
    <dsp:sp modelId="{FF591769-661F-495D-9672-6BCF6CFDD489}">
      <dsp:nvSpPr>
        <dsp:cNvPr id="0" name=""/>
        <dsp:cNvSpPr/>
      </dsp:nvSpPr>
      <dsp:spPr>
        <a:xfrm>
          <a:off x="882363" y="1677925"/>
          <a:ext cx="2395886" cy="143753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0" i="0" kern="1200" dirty="0">
              <a:latin typeface="Calibri Light"/>
              <a:cs typeface="Calibri Light"/>
            </a:rPr>
            <a:t>Bij elk besluit</a:t>
          </a:r>
          <a:br>
            <a:rPr lang="nl-NL" sz="2800" b="0" i="0" kern="1200" dirty="0">
              <a:latin typeface="Calibri Light"/>
              <a:cs typeface="Calibri Light"/>
            </a:rPr>
          </a:br>
          <a:r>
            <a:rPr lang="nl-NL" sz="1400" b="0" i="0" kern="1200" dirty="0">
              <a:latin typeface="Calibri Light"/>
              <a:cs typeface="Calibri Light"/>
            </a:rPr>
            <a:t>(binnen BIM)</a:t>
          </a:r>
          <a:endParaRPr lang="nl-NL" sz="3600" b="0" i="0" kern="1200" dirty="0">
            <a:latin typeface="Calibri Light"/>
            <a:cs typeface="Calibri Light"/>
          </a:endParaRPr>
        </a:p>
      </dsp:txBody>
      <dsp:txXfrm>
        <a:off x="882363" y="1677925"/>
        <a:ext cx="2395886" cy="1437531"/>
      </dsp:txXfrm>
    </dsp:sp>
    <dsp:sp modelId="{4F1E67E3-EB39-4976-9C85-F00A5AFD44C0}">
      <dsp:nvSpPr>
        <dsp:cNvPr id="0" name=""/>
        <dsp:cNvSpPr/>
      </dsp:nvSpPr>
      <dsp:spPr>
        <a:xfrm>
          <a:off x="3517837" y="1677925"/>
          <a:ext cx="2395886" cy="143753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0" i="0" kern="1200" dirty="0">
              <a:latin typeface="Calibri Light"/>
              <a:cs typeface="Calibri Light"/>
            </a:rPr>
            <a:t>Bij elke activiteit</a:t>
          </a:r>
          <a:br>
            <a:rPr lang="nl-NL" sz="2800" b="0" i="0" kern="1200" dirty="0">
              <a:latin typeface="Calibri Light"/>
              <a:cs typeface="Calibri Light"/>
            </a:rPr>
          </a:br>
          <a:r>
            <a:rPr lang="nl-NL" sz="1400" b="0" i="0" kern="1200" dirty="0">
              <a:latin typeface="Calibri Light"/>
              <a:cs typeface="Calibri Light"/>
            </a:rPr>
            <a:t>(binnen BIM)</a:t>
          </a:r>
          <a:endParaRPr lang="nl-NL" sz="3600" b="0" i="0" kern="1200" dirty="0">
            <a:latin typeface="Calibri Light"/>
            <a:cs typeface="Calibri Light"/>
          </a:endParaRPr>
        </a:p>
      </dsp:txBody>
      <dsp:txXfrm>
        <a:off x="3517837" y="1677925"/>
        <a:ext cx="2395886" cy="1437531"/>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32228" y="132835"/>
          <a:ext cx="881525" cy="617068"/>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1</a:t>
          </a:r>
        </a:p>
      </dsp:txBody>
      <dsp:txXfrm rot="-5400000">
        <a:off x="1" y="309140"/>
        <a:ext cx="617068" cy="264457"/>
      </dsp:txXfrm>
    </dsp:sp>
    <dsp:sp modelId="{7B9D288A-6BD2-1A40-B0B9-E3FE85D83ED6}">
      <dsp:nvSpPr>
        <dsp:cNvPr id="0" name=""/>
        <dsp:cNvSpPr/>
      </dsp:nvSpPr>
      <dsp:spPr>
        <a:xfrm rot="5400000">
          <a:off x="2841648" y="-2223973"/>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De Drivers</a:t>
          </a:r>
        </a:p>
      </dsp:txBody>
      <dsp:txXfrm rot="-5400000">
        <a:off x="617068" y="28578"/>
        <a:ext cx="4994181" cy="517049"/>
      </dsp:txXfrm>
    </dsp:sp>
    <dsp:sp modelId="{DE8ECE90-47FD-0C4A-9511-706CAB7499F5}">
      <dsp:nvSpPr>
        <dsp:cNvPr id="0" name=""/>
        <dsp:cNvSpPr/>
      </dsp:nvSpPr>
      <dsp:spPr>
        <a:xfrm rot="5400000">
          <a:off x="-132228" y="860301"/>
          <a:ext cx="881525" cy="617068"/>
        </a:xfrm>
        <a:prstGeom prst="chevron">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Tx/>
            <a:buNone/>
          </a:pPr>
          <a:r>
            <a:rPr lang="nl-NL" sz="1400" kern="1200" dirty="0">
              <a:solidFill>
                <a:schemeClr val="bg1"/>
              </a:solidFill>
              <a:latin typeface="Calibri Light"/>
              <a:cs typeface="Calibri Light"/>
            </a:rPr>
            <a:t>2</a:t>
          </a:r>
        </a:p>
      </dsp:txBody>
      <dsp:txXfrm rot="-5400000">
        <a:off x="1" y="1036606"/>
        <a:ext cx="617068" cy="264457"/>
      </dsp:txXfrm>
    </dsp:sp>
    <dsp:sp modelId="{F1D8B78B-6F12-3B4D-9F53-7027B31DB189}">
      <dsp:nvSpPr>
        <dsp:cNvPr id="0" name=""/>
        <dsp:cNvSpPr/>
      </dsp:nvSpPr>
      <dsp:spPr>
        <a:xfrm rot="5400000">
          <a:off x="2841648" y="-1496508"/>
          <a:ext cx="572991" cy="5022152"/>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err="1">
              <a:solidFill>
                <a:schemeClr val="tx1">
                  <a:lumMod val="90000"/>
                  <a:lumOff val="10000"/>
                </a:schemeClr>
              </a:solidFill>
              <a:latin typeface="Calibri Light"/>
              <a:cs typeface="Calibri Light"/>
            </a:rPr>
            <a:t>Need</a:t>
          </a:r>
          <a:r>
            <a:rPr lang="nl-NL" sz="2000" kern="1200" dirty="0">
              <a:solidFill>
                <a:schemeClr val="tx1">
                  <a:lumMod val="90000"/>
                  <a:lumOff val="10000"/>
                </a:schemeClr>
              </a:solidFill>
              <a:latin typeface="Calibri Light"/>
              <a:cs typeface="Calibri Light"/>
            </a:rPr>
            <a:t> en Value</a:t>
          </a:r>
        </a:p>
      </dsp:txBody>
      <dsp:txXfrm rot="-5400000">
        <a:off x="617068" y="756043"/>
        <a:ext cx="4994181" cy="517049"/>
      </dsp:txXfrm>
    </dsp:sp>
    <dsp:sp modelId="{768AD8B4-E2C9-FF46-959B-FF489DCFBDE1}">
      <dsp:nvSpPr>
        <dsp:cNvPr id="0" name=""/>
        <dsp:cNvSpPr/>
      </dsp:nvSpPr>
      <dsp:spPr>
        <a:xfrm rot="5400000">
          <a:off x="-132228" y="1587766"/>
          <a:ext cx="881525" cy="617068"/>
        </a:xfrm>
        <a:prstGeom prst="chevron">
          <a:avLst/>
        </a:prstGeom>
        <a:solidFill>
          <a:srgbClr val="21AFAD"/>
        </a:solidFill>
        <a:ln w="12700" cap="flat" cmpd="sng" algn="ctr">
          <a:solidFill>
            <a:srgbClr val="21A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3</a:t>
          </a:r>
        </a:p>
      </dsp:txBody>
      <dsp:txXfrm rot="-5400000">
        <a:off x="1" y="1764071"/>
        <a:ext cx="617068" cy="264457"/>
      </dsp:txXfrm>
    </dsp:sp>
    <dsp:sp modelId="{5E2127FE-E7D9-4246-9D6A-556073ED5070}">
      <dsp:nvSpPr>
        <dsp:cNvPr id="0" name=""/>
        <dsp:cNvSpPr/>
      </dsp:nvSpPr>
      <dsp:spPr>
        <a:xfrm rot="5400000">
          <a:off x="2841648" y="-769042"/>
          <a:ext cx="572991" cy="5022152"/>
        </a:xfrm>
        <a:prstGeom prst="round2SameRect">
          <a:avLst/>
        </a:prstGeom>
        <a:solidFill>
          <a:schemeClr val="lt1">
            <a:alpha val="90000"/>
            <a:hueOff val="0"/>
            <a:satOff val="0"/>
            <a:lumOff val="0"/>
            <a:alphaOff val="0"/>
          </a:schemeClr>
        </a:solidFill>
        <a:ln w="12700" cap="flat" cmpd="sng" algn="ctr">
          <a:solidFill>
            <a:srgbClr val="21AFA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kern="1200" dirty="0">
              <a:solidFill>
                <a:schemeClr val="tx1">
                  <a:lumMod val="90000"/>
                  <a:lumOff val="10000"/>
                </a:schemeClr>
              </a:solidFill>
              <a:latin typeface="Calibri Light"/>
              <a:cs typeface="Calibri Light"/>
            </a:rPr>
            <a:t>Mission en </a:t>
          </a:r>
          <a:r>
            <a:rPr lang="nl-NL" sz="2000" kern="1200" dirty="0" err="1">
              <a:solidFill>
                <a:schemeClr val="tx1">
                  <a:lumMod val="90000"/>
                  <a:lumOff val="10000"/>
                </a:schemeClr>
              </a:solidFill>
              <a:latin typeface="Calibri Light"/>
              <a:cs typeface="Calibri Light"/>
            </a:rPr>
            <a:t>Capability</a:t>
          </a:r>
          <a:endParaRPr lang="nl-NL" sz="2000" kern="1200" dirty="0">
            <a:solidFill>
              <a:schemeClr val="tx1">
                <a:lumMod val="90000"/>
                <a:lumOff val="10000"/>
              </a:schemeClr>
            </a:solidFill>
            <a:latin typeface="Calibri Light"/>
            <a:cs typeface="Calibri Light"/>
          </a:endParaRPr>
        </a:p>
      </dsp:txBody>
      <dsp:txXfrm rot="-5400000">
        <a:off x="617068" y="1483509"/>
        <a:ext cx="4994181" cy="517049"/>
      </dsp:txXfrm>
    </dsp:sp>
    <dsp:sp modelId="{EC7AE2EA-06FF-C547-9434-EF0B82BECBDA}">
      <dsp:nvSpPr>
        <dsp:cNvPr id="0" name=""/>
        <dsp:cNvSpPr/>
      </dsp:nvSpPr>
      <dsp:spPr>
        <a:xfrm rot="5400000">
          <a:off x="-132228" y="2315232"/>
          <a:ext cx="881525" cy="617068"/>
        </a:xfrm>
        <a:prstGeom prst="chevron">
          <a:avLst/>
        </a:prstGeom>
        <a:solidFill>
          <a:srgbClr val="FA923F"/>
        </a:solidFill>
        <a:ln w="12700" cap="flat" cmpd="sng" algn="ctr">
          <a:solidFill>
            <a:srgbClr val="FA923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i="0" kern="1200" dirty="0">
              <a:latin typeface="Calibri"/>
              <a:cs typeface="Calibri"/>
            </a:rPr>
            <a:t>4</a:t>
          </a:r>
        </a:p>
      </dsp:txBody>
      <dsp:txXfrm rot="-5400000">
        <a:off x="1" y="2491537"/>
        <a:ext cx="617068" cy="264457"/>
      </dsp:txXfrm>
    </dsp:sp>
    <dsp:sp modelId="{9ACF0CF1-DE3C-8F43-82BE-A592E48C9D53}">
      <dsp:nvSpPr>
        <dsp:cNvPr id="0" name=""/>
        <dsp:cNvSpPr/>
      </dsp:nvSpPr>
      <dsp:spPr>
        <a:xfrm rot="5400000">
          <a:off x="2841648" y="-41577"/>
          <a:ext cx="572991" cy="5022152"/>
        </a:xfrm>
        <a:prstGeom prst="round2SameRect">
          <a:avLst/>
        </a:prstGeom>
        <a:solidFill>
          <a:schemeClr val="lt1">
            <a:alpha val="90000"/>
            <a:hueOff val="0"/>
            <a:satOff val="0"/>
            <a:lumOff val="0"/>
            <a:alphaOff val="0"/>
          </a:schemeClr>
        </a:solidFill>
        <a:ln w="12700" cap="flat" cmpd="sng" algn="ctr">
          <a:solidFill>
            <a:srgbClr val="FA923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chemeClr val="accent6"/>
              </a:solidFill>
              <a:latin typeface="Calibri"/>
              <a:cs typeface="Calibri"/>
            </a:rPr>
            <a:t>Sturing van de informatievoorziening</a:t>
          </a:r>
        </a:p>
      </dsp:txBody>
      <dsp:txXfrm rot="-5400000">
        <a:off x="617068" y="2210974"/>
        <a:ext cx="4994181" cy="517049"/>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D16CB-7CAF-A144-AF69-07FC13097597}">
      <dsp:nvSpPr>
        <dsp:cNvPr id="0" name=""/>
        <dsp:cNvSpPr/>
      </dsp:nvSpPr>
      <dsp:spPr>
        <a:xfrm>
          <a:off x="697" y="349681"/>
          <a:ext cx="849586" cy="339834"/>
        </a:xfrm>
        <a:prstGeom prst="chevron">
          <a:avLst/>
        </a:prstGeom>
        <a:solidFill>
          <a:schemeClr val="accent1">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a:t>proces</a:t>
          </a:r>
        </a:p>
      </dsp:txBody>
      <dsp:txXfrm>
        <a:off x="170614" y="349681"/>
        <a:ext cx="509752" cy="339834"/>
      </dsp:txXfrm>
    </dsp:sp>
    <dsp:sp modelId="{0F1168B1-6CD5-244D-9DB5-6C872A2A63AA}">
      <dsp:nvSpPr>
        <dsp:cNvPr id="0" name=""/>
        <dsp:cNvSpPr/>
      </dsp:nvSpPr>
      <dsp:spPr>
        <a:xfrm>
          <a:off x="765325" y="349681"/>
          <a:ext cx="849586" cy="339834"/>
        </a:xfrm>
        <a:prstGeom prst="chevron">
          <a:avLst/>
        </a:prstGeom>
        <a:solidFill>
          <a:schemeClr val="accent1">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a:t>proces</a:t>
          </a:r>
        </a:p>
      </dsp:txBody>
      <dsp:txXfrm>
        <a:off x="935242" y="349681"/>
        <a:ext cx="509752" cy="339834"/>
      </dsp:txXfrm>
    </dsp:sp>
    <dsp:sp modelId="{4F7EECE9-C321-5F4F-A387-5C997B4D70F6}">
      <dsp:nvSpPr>
        <dsp:cNvPr id="0" name=""/>
        <dsp:cNvSpPr/>
      </dsp:nvSpPr>
      <dsp:spPr>
        <a:xfrm>
          <a:off x="1529953" y="349681"/>
          <a:ext cx="849586" cy="339834"/>
        </a:xfrm>
        <a:prstGeom prst="chevron">
          <a:avLst/>
        </a:prstGeom>
        <a:solidFill>
          <a:schemeClr val="accent1">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a:t>proces</a:t>
          </a:r>
        </a:p>
      </dsp:txBody>
      <dsp:txXfrm>
        <a:off x="1699870" y="349681"/>
        <a:ext cx="509752" cy="339834"/>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D16CB-7CAF-A144-AF69-07FC13097597}">
      <dsp:nvSpPr>
        <dsp:cNvPr id="0" name=""/>
        <dsp:cNvSpPr/>
      </dsp:nvSpPr>
      <dsp:spPr>
        <a:xfrm>
          <a:off x="697" y="349681"/>
          <a:ext cx="849586" cy="339834"/>
        </a:xfrm>
        <a:prstGeom prst="chevron">
          <a:avLst/>
        </a:prstGeom>
        <a:solidFill>
          <a:srgbClr val="ED7D31"/>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dirty="0">
              <a:solidFill>
                <a:schemeClr val="bg1"/>
              </a:solidFill>
            </a:rPr>
            <a:t>proces</a:t>
          </a:r>
        </a:p>
      </dsp:txBody>
      <dsp:txXfrm>
        <a:off x="170614" y="349681"/>
        <a:ext cx="509752" cy="339834"/>
      </dsp:txXfrm>
    </dsp:sp>
    <dsp:sp modelId="{0F1168B1-6CD5-244D-9DB5-6C872A2A63AA}">
      <dsp:nvSpPr>
        <dsp:cNvPr id="0" name=""/>
        <dsp:cNvSpPr/>
      </dsp:nvSpPr>
      <dsp:spPr>
        <a:xfrm>
          <a:off x="765325" y="349681"/>
          <a:ext cx="849586" cy="339834"/>
        </a:xfrm>
        <a:prstGeom prst="chevron">
          <a:avLst/>
        </a:prstGeom>
        <a:solidFill>
          <a:srgbClr val="ED7D31"/>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dirty="0">
              <a:solidFill>
                <a:schemeClr val="bg1"/>
              </a:solidFill>
            </a:rPr>
            <a:t>proces</a:t>
          </a:r>
        </a:p>
      </dsp:txBody>
      <dsp:txXfrm>
        <a:off x="935242" y="349681"/>
        <a:ext cx="509752" cy="339834"/>
      </dsp:txXfrm>
    </dsp:sp>
    <dsp:sp modelId="{4F7EECE9-C321-5F4F-A387-5C997B4D70F6}">
      <dsp:nvSpPr>
        <dsp:cNvPr id="0" name=""/>
        <dsp:cNvSpPr/>
      </dsp:nvSpPr>
      <dsp:spPr>
        <a:xfrm>
          <a:off x="1529953" y="349681"/>
          <a:ext cx="849586" cy="339834"/>
        </a:xfrm>
        <a:prstGeom prst="chevron">
          <a:avLst/>
        </a:prstGeom>
        <a:solidFill>
          <a:srgbClr val="ED7D31"/>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a:solidFill>
                <a:schemeClr val="bg1"/>
              </a:solidFill>
            </a:rPr>
            <a:t>proces</a:t>
          </a:r>
        </a:p>
      </dsp:txBody>
      <dsp:txXfrm>
        <a:off x="1699870" y="349681"/>
        <a:ext cx="509752" cy="339834"/>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D16CB-7CAF-A144-AF69-07FC13097597}">
      <dsp:nvSpPr>
        <dsp:cNvPr id="0" name=""/>
        <dsp:cNvSpPr/>
      </dsp:nvSpPr>
      <dsp:spPr>
        <a:xfrm>
          <a:off x="1441" y="532782"/>
          <a:ext cx="838960" cy="335584"/>
        </a:xfrm>
        <a:prstGeom prst="chevron">
          <a:avLst/>
        </a:prstGeom>
        <a:solidFill>
          <a:schemeClr val="accent6">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a:solidFill>
                <a:srgbClr val="282828"/>
              </a:solidFill>
            </a:rPr>
            <a:t>proces</a:t>
          </a:r>
        </a:p>
      </dsp:txBody>
      <dsp:txXfrm>
        <a:off x="169233" y="532782"/>
        <a:ext cx="503376" cy="335584"/>
      </dsp:txXfrm>
    </dsp:sp>
    <dsp:sp modelId="{0F1168B1-6CD5-244D-9DB5-6C872A2A63AA}">
      <dsp:nvSpPr>
        <dsp:cNvPr id="0" name=""/>
        <dsp:cNvSpPr/>
      </dsp:nvSpPr>
      <dsp:spPr>
        <a:xfrm>
          <a:off x="756505" y="532782"/>
          <a:ext cx="838960" cy="335584"/>
        </a:xfrm>
        <a:prstGeom prst="chevron">
          <a:avLst/>
        </a:prstGeom>
        <a:solidFill>
          <a:schemeClr val="accent6">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a:solidFill>
                <a:srgbClr val="282828"/>
              </a:solidFill>
            </a:rPr>
            <a:t>proces</a:t>
          </a:r>
        </a:p>
      </dsp:txBody>
      <dsp:txXfrm>
        <a:off x="924297" y="532782"/>
        <a:ext cx="503376" cy="335584"/>
      </dsp:txXfrm>
    </dsp:sp>
    <dsp:sp modelId="{4F7EECE9-C321-5F4F-A387-5C997B4D70F6}">
      <dsp:nvSpPr>
        <dsp:cNvPr id="0" name=""/>
        <dsp:cNvSpPr/>
      </dsp:nvSpPr>
      <dsp:spPr>
        <a:xfrm>
          <a:off x="1511570" y="532782"/>
          <a:ext cx="838960" cy="335584"/>
        </a:xfrm>
        <a:prstGeom prst="chevron">
          <a:avLst/>
        </a:prstGeom>
        <a:solidFill>
          <a:schemeClr val="accent6">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a:solidFill>
                <a:srgbClr val="282828"/>
              </a:solidFill>
            </a:rPr>
            <a:t>proces</a:t>
          </a:r>
        </a:p>
      </dsp:txBody>
      <dsp:txXfrm>
        <a:off x="1679362" y="532782"/>
        <a:ext cx="503376" cy="335584"/>
      </dsp:txXfrm>
    </dsp:sp>
    <dsp:sp modelId="{42FD5700-869C-2D46-8589-1AD71119F074}">
      <dsp:nvSpPr>
        <dsp:cNvPr id="0" name=""/>
        <dsp:cNvSpPr/>
      </dsp:nvSpPr>
      <dsp:spPr>
        <a:xfrm>
          <a:off x="2266635" y="532782"/>
          <a:ext cx="838960" cy="335584"/>
        </a:xfrm>
        <a:prstGeom prst="chevron">
          <a:avLst/>
        </a:prstGeom>
        <a:solidFill>
          <a:schemeClr val="accent6">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a:solidFill>
                <a:srgbClr val="282828"/>
              </a:solidFill>
            </a:rPr>
            <a:t>proces</a:t>
          </a:r>
        </a:p>
      </dsp:txBody>
      <dsp:txXfrm>
        <a:off x="2434427" y="532782"/>
        <a:ext cx="503376" cy="335584"/>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chemeClr val="accent2"/>
              </a:solidFill>
              <a:latin typeface="+mn-lt"/>
              <a:cs typeface="Calibri Light"/>
            </a:rPr>
            <a:t>Welke ontwikkelingen</a:t>
          </a: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Gevolgen voor BIM</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err="1">
              <a:latin typeface="Calibri Light"/>
              <a:cs typeface="Calibri Light"/>
            </a:rPr>
            <a:t>BiSL</a:t>
          </a:r>
          <a:r>
            <a:rPr lang="nl-NL" sz="2000" b="0" i="0" kern="1200" dirty="0">
              <a:latin typeface="Calibri Light"/>
              <a:cs typeface="Calibri Light"/>
            </a:rPr>
            <a:t> Next en nieuwe ontwikkelingen</a:t>
          </a: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BIM en Agile</a:t>
          </a:r>
        </a:p>
      </dsp:txBody>
      <dsp:txXfrm rot="-5400000">
        <a:off x="498684" y="1786871"/>
        <a:ext cx="5117932" cy="417853"/>
      </dsp:txXfrm>
    </dsp:sp>
    <dsp:sp modelId="{557A65F9-9672-433E-8F3F-49C8097FCD70}">
      <dsp:nvSpPr>
        <dsp:cNvPr id="0" name=""/>
        <dsp:cNvSpPr/>
      </dsp:nvSpPr>
      <dsp:spPr>
        <a:xfrm rot="5400000">
          <a:off x="-106860" y="2459028"/>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Tx/>
            <a:buNone/>
          </a:pPr>
          <a:r>
            <a:rPr lang="nl-NL" sz="1200" b="0" i="0" kern="1200" dirty="0">
              <a:latin typeface="Calibri Light"/>
              <a:cs typeface="Calibri Light"/>
            </a:rPr>
            <a:t>5</a:t>
          </a:r>
        </a:p>
      </dsp:txBody>
      <dsp:txXfrm rot="-5400000">
        <a:off x="1" y="2601510"/>
        <a:ext cx="498683" cy="213721"/>
      </dsp:txXfrm>
    </dsp:sp>
    <dsp:sp modelId="{A9A80281-5B49-46AB-A6C4-B7F0B19CF734}">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BIM en andere ontwikkelingen</a:t>
          </a:r>
        </a:p>
      </dsp:txBody>
      <dsp:txXfrm rot="-5400000">
        <a:off x="498684" y="2374772"/>
        <a:ext cx="5117932" cy="4178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D16CB-7CAF-A144-AF69-07FC13097597}">
      <dsp:nvSpPr>
        <dsp:cNvPr id="0" name=""/>
        <dsp:cNvSpPr/>
      </dsp:nvSpPr>
      <dsp:spPr>
        <a:xfrm>
          <a:off x="616" y="369309"/>
          <a:ext cx="751447" cy="300578"/>
        </a:xfrm>
        <a:prstGeom prst="chevron">
          <a:avLst/>
        </a:prstGeom>
        <a:solidFill>
          <a:srgbClr val="ED7D31"/>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dirty="0">
              <a:solidFill>
                <a:srgbClr val="282828"/>
              </a:solidFill>
            </a:rPr>
            <a:t>proces</a:t>
          </a:r>
        </a:p>
      </dsp:txBody>
      <dsp:txXfrm>
        <a:off x="150905" y="369309"/>
        <a:ext cx="450869" cy="300578"/>
      </dsp:txXfrm>
    </dsp:sp>
    <dsp:sp modelId="{0F1168B1-6CD5-244D-9DB5-6C872A2A63AA}">
      <dsp:nvSpPr>
        <dsp:cNvPr id="0" name=""/>
        <dsp:cNvSpPr/>
      </dsp:nvSpPr>
      <dsp:spPr>
        <a:xfrm>
          <a:off x="676919" y="369309"/>
          <a:ext cx="751447" cy="300578"/>
        </a:xfrm>
        <a:prstGeom prst="chevron">
          <a:avLst/>
        </a:prstGeom>
        <a:solidFill>
          <a:srgbClr val="ED7D31"/>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a:solidFill>
                <a:srgbClr val="282828"/>
              </a:solidFill>
            </a:rPr>
            <a:t>proces</a:t>
          </a:r>
        </a:p>
      </dsp:txBody>
      <dsp:txXfrm>
        <a:off x="827208" y="369309"/>
        <a:ext cx="450869" cy="300578"/>
      </dsp:txXfrm>
    </dsp:sp>
    <dsp:sp modelId="{4F7EECE9-C321-5F4F-A387-5C997B4D70F6}">
      <dsp:nvSpPr>
        <dsp:cNvPr id="0" name=""/>
        <dsp:cNvSpPr/>
      </dsp:nvSpPr>
      <dsp:spPr>
        <a:xfrm>
          <a:off x="1353221" y="369309"/>
          <a:ext cx="751447" cy="300578"/>
        </a:xfrm>
        <a:prstGeom prst="chevron">
          <a:avLst/>
        </a:prstGeom>
        <a:solidFill>
          <a:srgbClr val="ED7D31"/>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a:solidFill>
                <a:srgbClr val="282828"/>
              </a:solidFill>
            </a:rPr>
            <a:t>proces</a:t>
          </a:r>
        </a:p>
      </dsp:txBody>
      <dsp:txXfrm>
        <a:off x="1503510" y="369309"/>
        <a:ext cx="450869" cy="300578"/>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7208A-1717-4108-BFEB-BD8FD82583A5}">
      <dsp:nvSpPr>
        <dsp:cNvPr id="0" name=""/>
        <dsp:cNvSpPr/>
      </dsp:nvSpPr>
      <dsp:spPr>
        <a:xfrm>
          <a:off x="0" y="0"/>
          <a:ext cx="7427912" cy="168274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3F96D5B-B8A4-44B8-A9B6-9810BFD093DD}">
      <dsp:nvSpPr>
        <dsp:cNvPr id="0" name=""/>
        <dsp:cNvSpPr/>
      </dsp:nvSpPr>
      <dsp:spPr>
        <a:xfrm>
          <a:off x="224882" y="224366"/>
          <a:ext cx="1622824" cy="1234016"/>
        </a:xfrm>
        <a:prstGeom prst="roundRect">
          <a:avLst>
            <a:gd name="adj" fmla="val 10000"/>
          </a:avLst>
        </a:prstGeom>
        <a:blipFill rotWithShape="1">
          <a:blip xmlns:r="http://schemas.openxmlformats.org/officeDocument/2006/relationships" r:embed="rId1">
            <a:duotone>
              <a:prstClr val="black"/>
              <a:schemeClr val="accent6">
                <a:tint val="45000"/>
                <a:satMod val="400000"/>
              </a:schemeClr>
            </a:duotone>
          </a:blip>
          <a:srcRect/>
          <a:stretch>
            <a:fillRect t="-24000" b="-2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FB635EF-9490-4836-918E-7ED7D1858AE2}">
      <dsp:nvSpPr>
        <dsp:cNvPr id="0" name=""/>
        <dsp:cNvSpPr/>
      </dsp:nvSpPr>
      <dsp:spPr>
        <a:xfrm rot="10800000">
          <a:off x="224882" y="1682749"/>
          <a:ext cx="1622824" cy="2056694"/>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nl-NL" sz="1200" b="1" i="0" kern="1200" spc="-100" dirty="0">
              <a:latin typeface="Calibri"/>
              <a:cs typeface="Calibri"/>
            </a:rPr>
            <a:t>Agile</a:t>
          </a:r>
        </a:p>
        <a:p>
          <a:pPr marL="0" lvl="0" indent="0" algn="l" defTabSz="533400">
            <a:lnSpc>
              <a:spcPct val="90000"/>
            </a:lnSpc>
            <a:spcBef>
              <a:spcPct val="0"/>
            </a:spcBef>
            <a:spcAft>
              <a:spcPct val="35000"/>
            </a:spcAft>
            <a:buNone/>
          </a:pPr>
          <a:r>
            <a:rPr lang="nl-NL" sz="1200" b="0" i="0" kern="1200" spc="-100" dirty="0">
              <a:latin typeface="Calibri Light"/>
              <a:cs typeface="Calibri Light"/>
            </a:rPr>
            <a:t>Snel en flexibel inspelen op ontwikkelingen</a:t>
          </a:r>
        </a:p>
        <a:p>
          <a:pPr marL="0" lvl="0" indent="0" algn="l" defTabSz="533400">
            <a:lnSpc>
              <a:spcPct val="90000"/>
            </a:lnSpc>
            <a:spcBef>
              <a:spcPct val="0"/>
            </a:spcBef>
            <a:spcAft>
              <a:spcPct val="35000"/>
            </a:spcAft>
            <a:buNone/>
          </a:pPr>
          <a:r>
            <a:rPr lang="nl-NL" sz="1200" b="0" i="0" kern="1200" spc="-100" dirty="0">
              <a:latin typeface="Calibri Light"/>
              <a:cs typeface="Calibri Light"/>
            </a:rPr>
            <a:t>Kunnen afwijken van de standaard</a:t>
          </a:r>
        </a:p>
        <a:p>
          <a:pPr marL="0" lvl="0" indent="0" algn="l" defTabSz="533400">
            <a:lnSpc>
              <a:spcPct val="90000"/>
            </a:lnSpc>
            <a:spcBef>
              <a:spcPct val="0"/>
            </a:spcBef>
            <a:spcAft>
              <a:spcPct val="35000"/>
            </a:spcAft>
            <a:buNone/>
          </a:pPr>
          <a:r>
            <a:rPr lang="nl-NL" sz="1200" b="0" i="0" kern="1200" spc="-100" dirty="0">
              <a:latin typeface="Calibri Light"/>
              <a:cs typeface="Calibri Light"/>
            </a:rPr>
            <a:t>Het einddoel is niet altijd bekend</a:t>
          </a:r>
        </a:p>
        <a:p>
          <a:pPr marL="0" lvl="0" indent="0" algn="l" defTabSz="533400">
            <a:lnSpc>
              <a:spcPct val="90000"/>
            </a:lnSpc>
            <a:spcBef>
              <a:spcPct val="0"/>
            </a:spcBef>
            <a:spcAft>
              <a:spcPct val="35000"/>
            </a:spcAft>
            <a:buNone/>
          </a:pPr>
          <a:r>
            <a:rPr lang="nl-NL" sz="1200" b="0" i="0" kern="1200" spc="-100" dirty="0">
              <a:latin typeface="Calibri Light"/>
              <a:cs typeface="Calibri Light"/>
            </a:rPr>
            <a:t>Multidisciplinaire teams</a:t>
          </a:r>
          <a:endParaRPr lang="nl-NL" sz="1200" b="0" i="0" kern="1200" dirty="0">
            <a:latin typeface="Calibri Light"/>
            <a:cs typeface="Calibri Light"/>
          </a:endParaRPr>
        </a:p>
        <a:p>
          <a:pPr marL="0" lvl="0" indent="0" algn="l" defTabSz="533400">
            <a:lnSpc>
              <a:spcPct val="90000"/>
            </a:lnSpc>
            <a:spcBef>
              <a:spcPct val="0"/>
            </a:spcBef>
            <a:spcAft>
              <a:spcPct val="35000"/>
            </a:spcAft>
            <a:buNone/>
          </a:pPr>
          <a:endParaRPr lang="nl-NL" sz="1600" b="0" i="0" kern="1200" dirty="0">
            <a:latin typeface="Calibri"/>
            <a:cs typeface="Calibri"/>
          </a:endParaRPr>
        </a:p>
      </dsp:txBody>
      <dsp:txXfrm rot="10800000">
        <a:off x="274789" y="1682749"/>
        <a:ext cx="1523010" cy="2006787"/>
      </dsp:txXfrm>
    </dsp:sp>
    <dsp:sp modelId="{D5351EFC-2A8D-4B03-BDE8-CFD0A439845E}">
      <dsp:nvSpPr>
        <dsp:cNvPr id="0" name=""/>
        <dsp:cNvSpPr/>
      </dsp:nvSpPr>
      <dsp:spPr>
        <a:xfrm>
          <a:off x="2009990" y="224366"/>
          <a:ext cx="1622824" cy="1234016"/>
        </a:xfrm>
        <a:prstGeom prst="roundRect">
          <a:avLst>
            <a:gd name="adj" fmla="val 10000"/>
          </a:avLst>
        </a:prstGeom>
        <a:blipFill rotWithShape="1">
          <a:blip xmlns:r="http://schemas.openxmlformats.org/officeDocument/2006/relationships" r:embed="rId2">
            <a:duotone>
              <a:prstClr val="black"/>
              <a:schemeClr val="accent6">
                <a:tint val="45000"/>
                <a:satMod val="400000"/>
              </a:schemeClr>
            </a:duotone>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A54FDCE-56A4-489B-A3CD-43577A4F37D4}">
      <dsp:nvSpPr>
        <dsp:cNvPr id="0" name=""/>
        <dsp:cNvSpPr/>
      </dsp:nvSpPr>
      <dsp:spPr>
        <a:xfrm rot="10800000">
          <a:off x="1940224" y="1682749"/>
          <a:ext cx="1622824" cy="2056694"/>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nl-NL" sz="1200" b="1" i="0" kern="1200" spc="-100" dirty="0">
              <a:latin typeface="Calibri"/>
              <a:ea typeface="+mn-ea"/>
              <a:cs typeface="Calibri"/>
            </a:rPr>
            <a:t>DevOps</a:t>
          </a:r>
        </a:p>
        <a:p>
          <a:pPr marL="0" lvl="0" indent="0" algn="l" defTabSz="533400">
            <a:lnSpc>
              <a:spcPct val="90000"/>
            </a:lnSpc>
            <a:spcBef>
              <a:spcPct val="0"/>
            </a:spcBef>
            <a:spcAft>
              <a:spcPct val="35000"/>
            </a:spcAft>
            <a:buNone/>
          </a:pPr>
          <a:r>
            <a:rPr lang="nl-NL" sz="1200" b="0" i="0" kern="1200" spc="-100" dirty="0">
              <a:latin typeface="Calibri Light"/>
              <a:ea typeface="+mn-ea"/>
              <a:cs typeface="Calibri Light"/>
            </a:rPr>
            <a:t>Focus op waarde</a:t>
          </a:r>
        </a:p>
        <a:p>
          <a:pPr marL="0" lvl="0" indent="0" algn="l" defTabSz="533400">
            <a:lnSpc>
              <a:spcPct val="90000"/>
            </a:lnSpc>
            <a:spcBef>
              <a:spcPct val="0"/>
            </a:spcBef>
            <a:spcAft>
              <a:spcPct val="35000"/>
            </a:spcAft>
            <a:buNone/>
          </a:pPr>
          <a:r>
            <a:rPr lang="nl-NL" sz="1200" b="0" i="0" kern="1200" spc="-100" dirty="0" err="1">
              <a:latin typeface="Calibri Light"/>
              <a:ea typeface="+mn-ea"/>
              <a:cs typeface="Calibri Light"/>
            </a:rPr>
            <a:t>Bedrijfsbrede</a:t>
          </a:r>
          <a:r>
            <a:rPr lang="nl-NL" sz="1200" b="0" i="0" kern="1200" spc="-100" dirty="0">
              <a:latin typeface="Calibri Light"/>
              <a:ea typeface="+mn-ea"/>
              <a:cs typeface="Calibri Light"/>
            </a:rPr>
            <a:t> samenwerking</a:t>
          </a:r>
        </a:p>
        <a:p>
          <a:pPr marL="0" lvl="0" indent="0" algn="l" defTabSz="533400">
            <a:lnSpc>
              <a:spcPct val="90000"/>
            </a:lnSpc>
            <a:spcBef>
              <a:spcPct val="0"/>
            </a:spcBef>
            <a:spcAft>
              <a:spcPct val="35000"/>
            </a:spcAft>
            <a:buNone/>
          </a:pPr>
          <a:r>
            <a:rPr lang="nl-NL" sz="1200" b="0" i="0" kern="1200" spc="-100" dirty="0">
              <a:latin typeface="Calibri Light"/>
              <a:ea typeface="+mn-ea"/>
              <a:cs typeface="Calibri Light"/>
            </a:rPr>
            <a:t>Continue verbetering</a:t>
          </a:r>
        </a:p>
        <a:p>
          <a:pPr marL="0" lvl="0" indent="0" algn="l" defTabSz="533400">
            <a:lnSpc>
              <a:spcPct val="90000"/>
            </a:lnSpc>
            <a:spcBef>
              <a:spcPct val="0"/>
            </a:spcBef>
            <a:spcAft>
              <a:spcPct val="35000"/>
            </a:spcAft>
            <a:buNone/>
          </a:pPr>
          <a:endParaRPr lang="nl-NL" sz="1600" b="0" i="0" kern="1200" dirty="0">
            <a:latin typeface="Calibri"/>
            <a:cs typeface="Calibri"/>
          </a:endParaRPr>
        </a:p>
      </dsp:txBody>
      <dsp:txXfrm rot="10800000">
        <a:off x="1990131" y="1682749"/>
        <a:ext cx="1523010" cy="2006787"/>
      </dsp:txXfrm>
    </dsp:sp>
    <dsp:sp modelId="{1F6FFF76-A27E-7644-8F18-BF6362E43131}">
      <dsp:nvSpPr>
        <dsp:cNvPr id="0" name=""/>
        <dsp:cNvSpPr/>
      </dsp:nvSpPr>
      <dsp:spPr>
        <a:xfrm>
          <a:off x="3795097" y="224366"/>
          <a:ext cx="1622824" cy="1234016"/>
        </a:xfrm>
        <a:prstGeom prst="roundRect">
          <a:avLst>
            <a:gd name="adj" fmla="val 10000"/>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14000" b="-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68AAF94-9F0E-9847-962A-9FB7E011215D}">
      <dsp:nvSpPr>
        <dsp:cNvPr id="0" name=""/>
        <dsp:cNvSpPr/>
      </dsp:nvSpPr>
      <dsp:spPr>
        <a:xfrm rot="10800000">
          <a:off x="3795097" y="1682749"/>
          <a:ext cx="1622824" cy="2056694"/>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nl-NL" sz="1400" b="1" i="0" kern="1200" dirty="0">
              <a:latin typeface="Calibri"/>
              <a:cs typeface="Calibri"/>
            </a:rPr>
            <a:t>Lean</a:t>
          </a:r>
        </a:p>
        <a:p>
          <a:pPr marL="0" lvl="0" indent="0" algn="l" defTabSz="622300">
            <a:lnSpc>
              <a:spcPct val="90000"/>
            </a:lnSpc>
            <a:spcBef>
              <a:spcPct val="0"/>
            </a:spcBef>
            <a:spcAft>
              <a:spcPct val="35000"/>
            </a:spcAft>
            <a:buNone/>
          </a:pPr>
          <a:r>
            <a:rPr lang="nl-NL" sz="1200" b="0" i="0" kern="1200" spc="-100" dirty="0">
              <a:latin typeface="Calibri Light"/>
              <a:ea typeface="+mn-ea"/>
              <a:cs typeface="Calibri Light"/>
            </a:rPr>
            <a:t>Focus op klantwaarde</a:t>
          </a:r>
        </a:p>
        <a:p>
          <a:pPr marL="0" lvl="0" indent="0" algn="l" defTabSz="622300">
            <a:lnSpc>
              <a:spcPct val="90000"/>
            </a:lnSpc>
            <a:spcBef>
              <a:spcPct val="0"/>
            </a:spcBef>
            <a:spcAft>
              <a:spcPct val="35000"/>
            </a:spcAft>
            <a:buNone/>
          </a:pPr>
          <a:r>
            <a:rPr lang="nl-NL" sz="1200" b="0" i="0" kern="1200" spc="-100" dirty="0">
              <a:latin typeface="Calibri Light"/>
              <a:ea typeface="+mn-ea"/>
              <a:cs typeface="Calibri Light"/>
            </a:rPr>
            <a:t>Leren en verbeteren: continu verbeteren</a:t>
          </a:r>
        </a:p>
        <a:p>
          <a:pPr marL="0" lvl="0" indent="0" algn="l" defTabSz="622300">
            <a:lnSpc>
              <a:spcPct val="90000"/>
            </a:lnSpc>
            <a:spcBef>
              <a:spcPct val="0"/>
            </a:spcBef>
            <a:spcAft>
              <a:spcPct val="35000"/>
            </a:spcAft>
            <a:buNone/>
          </a:pPr>
          <a:r>
            <a:rPr lang="nl-NL" sz="1200" b="0" i="0" kern="1200" spc="-100" dirty="0">
              <a:latin typeface="Calibri Light"/>
              <a:ea typeface="+mn-ea"/>
              <a:cs typeface="Calibri Light"/>
            </a:rPr>
            <a:t>Samenwerken, open en transparant</a:t>
          </a:r>
        </a:p>
        <a:p>
          <a:pPr marL="0" lvl="0" indent="0" algn="l" defTabSz="622300">
            <a:lnSpc>
              <a:spcPct val="90000"/>
            </a:lnSpc>
            <a:spcBef>
              <a:spcPct val="0"/>
            </a:spcBef>
            <a:spcAft>
              <a:spcPct val="35000"/>
            </a:spcAft>
            <a:buNone/>
          </a:pPr>
          <a:r>
            <a:rPr lang="nl-NL" sz="1200" b="0" i="0" kern="1200" spc="-100" dirty="0">
              <a:latin typeface="Calibri Light"/>
              <a:ea typeface="+mn-ea"/>
              <a:cs typeface="Calibri Light"/>
            </a:rPr>
            <a:t>Allemaal verantwoordelijk</a:t>
          </a:r>
        </a:p>
        <a:p>
          <a:pPr marL="0" lvl="0" indent="0" algn="l" defTabSz="622300">
            <a:lnSpc>
              <a:spcPct val="90000"/>
            </a:lnSpc>
            <a:spcBef>
              <a:spcPct val="0"/>
            </a:spcBef>
            <a:spcAft>
              <a:spcPct val="35000"/>
            </a:spcAft>
            <a:buNone/>
          </a:pPr>
          <a:endParaRPr lang="nl-NL" sz="1200" b="0" i="0" kern="1200" spc="-100" dirty="0">
            <a:latin typeface="Calibri Light"/>
            <a:ea typeface="+mn-ea"/>
            <a:cs typeface="Calibri Light"/>
          </a:endParaRPr>
        </a:p>
        <a:p>
          <a:pPr marL="0" lvl="0" indent="0" algn="l" defTabSz="622300">
            <a:lnSpc>
              <a:spcPct val="90000"/>
            </a:lnSpc>
            <a:spcBef>
              <a:spcPct val="0"/>
            </a:spcBef>
            <a:spcAft>
              <a:spcPct val="35000"/>
            </a:spcAft>
            <a:buNone/>
          </a:pPr>
          <a:endParaRPr lang="nl-NL" sz="1100" b="0" i="0" kern="1200" dirty="0">
            <a:latin typeface="Calibri Light"/>
            <a:cs typeface="Calibri Light"/>
          </a:endParaRPr>
        </a:p>
      </dsp:txBody>
      <dsp:txXfrm rot="10800000">
        <a:off x="3845004" y="1682749"/>
        <a:ext cx="1523010" cy="2006787"/>
      </dsp:txXfrm>
    </dsp:sp>
    <dsp:sp modelId="{2B8D70A1-20A1-4995-965C-E4613CFA03B3}">
      <dsp:nvSpPr>
        <dsp:cNvPr id="0" name=""/>
        <dsp:cNvSpPr/>
      </dsp:nvSpPr>
      <dsp:spPr>
        <a:xfrm>
          <a:off x="5580204" y="224366"/>
          <a:ext cx="1622824" cy="1234016"/>
        </a:xfrm>
        <a:prstGeom prst="roundRect">
          <a:avLst>
            <a:gd name="adj" fmla="val 10000"/>
          </a:avLst>
        </a:prstGeom>
        <a:blipFill rotWithShape="1">
          <a:blip xmlns:r="http://schemas.openxmlformats.org/officeDocument/2006/relationships" r:embed="rId4">
            <a:duotone>
              <a:prstClr val="black"/>
              <a:schemeClr val="accent6">
                <a:tint val="45000"/>
                <a:satMod val="400000"/>
              </a:schemeClr>
            </a:duotone>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E58C33F-A6B1-479D-92D4-63449E29F3EF}">
      <dsp:nvSpPr>
        <dsp:cNvPr id="0" name=""/>
        <dsp:cNvSpPr/>
      </dsp:nvSpPr>
      <dsp:spPr>
        <a:xfrm rot="10800000">
          <a:off x="5580204" y="1682749"/>
          <a:ext cx="1622824" cy="2056694"/>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marL="114300" lvl="1" indent="0" algn="l" defTabSz="666750">
            <a:lnSpc>
              <a:spcPct val="90000"/>
            </a:lnSpc>
            <a:spcBef>
              <a:spcPct val="0"/>
            </a:spcBef>
            <a:spcAft>
              <a:spcPct val="15000"/>
            </a:spcAft>
            <a:buNone/>
          </a:pPr>
          <a:r>
            <a:rPr lang="nl-NL" sz="1200" b="1" i="0" kern="1200" spc="-100" dirty="0">
              <a:latin typeface="Calibri"/>
              <a:ea typeface="+mn-ea"/>
              <a:cs typeface="Calibri"/>
            </a:rPr>
            <a:t>Cloud</a:t>
          </a:r>
        </a:p>
        <a:p>
          <a:pPr marL="114300" lvl="1" indent="0" algn="l" defTabSz="666750">
            <a:lnSpc>
              <a:spcPct val="90000"/>
            </a:lnSpc>
            <a:spcBef>
              <a:spcPct val="0"/>
            </a:spcBef>
            <a:spcAft>
              <a:spcPct val="15000"/>
            </a:spcAft>
            <a:buNone/>
          </a:pPr>
          <a:r>
            <a:rPr lang="nl-NL" sz="1200" b="0" i="0" kern="1200" spc="-100" dirty="0">
              <a:latin typeface="Calibri Light"/>
              <a:ea typeface="+mn-ea"/>
              <a:cs typeface="Calibri Light"/>
            </a:rPr>
            <a:t>Gedeelde resources</a:t>
          </a:r>
        </a:p>
        <a:p>
          <a:pPr marL="114300" lvl="1" indent="0" algn="l" defTabSz="666750">
            <a:lnSpc>
              <a:spcPct val="90000"/>
            </a:lnSpc>
            <a:spcBef>
              <a:spcPct val="0"/>
            </a:spcBef>
            <a:spcAft>
              <a:spcPct val="15000"/>
            </a:spcAft>
            <a:buNone/>
          </a:pPr>
          <a:r>
            <a:rPr lang="nl-NL" sz="1200" b="0" i="0" kern="1200" spc="-100" dirty="0">
              <a:latin typeface="Calibri Light"/>
              <a:ea typeface="+mn-ea"/>
              <a:cs typeface="Calibri Light"/>
            </a:rPr>
            <a:t>Schaalbaar</a:t>
          </a:r>
        </a:p>
        <a:p>
          <a:pPr marL="114300" lvl="1" indent="0" algn="l" defTabSz="666750">
            <a:lnSpc>
              <a:spcPct val="90000"/>
            </a:lnSpc>
            <a:spcBef>
              <a:spcPct val="0"/>
            </a:spcBef>
            <a:spcAft>
              <a:spcPct val="15000"/>
            </a:spcAft>
            <a:buNone/>
          </a:pPr>
          <a:r>
            <a:rPr lang="nl-NL" sz="1200" b="0" i="0" kern="1200" spc="-100" dirty="0" err="1">
              <a:latin typeface="Calibri Light"/>
              <a:ea typeface="+mn-ea"/>
              <a:cs typeface="Calibri Light"/>
            </a:rPr>
            <a:t>Pay</a:t>
          </a:r>
          <a:r>
            <a:rPr lang="nl-NL" sz="1200" b="0" i="0" kern="1200" spc="-100" dirty="0">
              <a:latin typeface="Calibri Light"/>
              <a:ea typeface="+mn-ea"/>
              <a:cs typeface="Calibri Light"/>
            </a:rPr>
            <a:t> per </a:t>
          </a:r>
          <a:r>
            <a:rPr lang="nl-NL" sz="1200" b="0" i="0" kern="1200" spc="-100" dirty="0" err="1">
              <a:latin typeface="Calibri Light"/>
              <a:ea typeface="+mn-ea"/>
              <a:cs typeface="Calibri Light"/>
            </a:rPr>
            <a:t>use</a:t>
          </a:r>
          <a:endParaRPr lang="nl-NL" sz="1200" b="0" i="0" kern="1200" spc="-100" dirty="0">
            <a:latin typeface="Calibri Light"/>
            <a:ea typeface="+mn-ea"/>
            <a:cs typeface="Calibri Light"/>
          </a:endParaRPr>
        </a:p>
        <a:p>
          <a:pPr marL="0" lvl="0" indent="0" algn="l" defTabSz="844550">
            <a:lnSpc>
              <a:spcPct val="90000"/>
            </a:lnSpc>
            <a:spcBef>
              <a:spcPct val="0"/>
            </a:spcBef>
            <a:spcAft>
              <a:spcPct val="35000"/>
            </a:spcAft>
            <a:buNone/>
          </a:pPr>
          <a:endParaRPr lang="nl-NL" sz="1600" b="0" i="0" kern="1200" dirty="0">
            <a:latin typeface="Calibri"/>
            <a:ea typeface="+mn-ea"/>
            <a:cs typeface="Calibri"/>
          </a:endParaRPr>
        </a:p>
      </dsp:txBody>
      <dsp:txXfrm rot="10800000">
        <a:off x="5630111" y="1682749"/>
        <a:ext cx="1523010" cy="2006787"/>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solidFill>
                <a:schemeClr val="tx1"/>
              </a:solidFill>
              <a:latin typeface="Calibri Light" panose="020F0302020204030204" pitchFamily="34" charset="0"/>
              <a:cs typeface="Calibri Light" panose="020F0302020204030204" pitchFamily="34" charset="0"/>
            </a:rPr>
            <a:t>Welke ontwikkelingen</a:t>
          </a:r>
          <a:endParaRPr lang="nl-NL" sz="2400" b="0" i="0" kern="1200" dirty="0">
            <a:solidFill>
              <a:schemeClr val="tx1"/>
            </a:solidFill>
            <a:latin typeface="Calibri Light" panose="020F0302020204030204" pitchFamily="34" charset="0"/>
            <a:cs typeface="Calibri Light" panose="020F0302020204030204" pitchFamily="34" charset="0"/>
          </a:endParaRP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ED7D31"/>
              </a:solidFill>
              <a:latin typeface="+mn-lt"/>
              <a:cs typeface="Calibri Light"/>
            </a:rPr>
            <a:t>Gevolgen voor BIM</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err="1">
              <a:latin typeface="Calibri Light"/>
              <a:cs typeface="Calibri Light"/>
            </a:rPr>
            <a:t>BiSL</a:t>
          </a:r>
          <a:r>
            <a:rPr lang="nl-NL" sz="2000" b="0" i="0" kern="1200" dirty="0">
              <a:latin typeface="Calibri Light"/>
              <a:cs typeface="Calibri Light"/>
            </a:rPr>
            <a:t> Next en nieuwe ontwikkelingen</a:t>
          </a: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BIM en Agile</a:t>
          </a:r>
        </a:p>
      </dsp:txBody>
      <dsp:txXfrm rot="-5400000">
        <a:off x="498684" y="1786871"/>
        <a:ext cx="5117932" cy="417853"/>
      </dsp:txXfrm>
    </dsp:sp>
    <dsp:sp modelId="{557A65F9-9672-433E-8F3F-49C8097FCD70}">
      <dsp:nvSpPr>
        <dsp:cNvPr id="0" name=""/>
        <dsp:cNvSpPr/>
      </dsp:nvSpPr>
      <dsp:spPr>
        <a:xfrm rot="5400000">
          <a:off x="-106860" y="2459028"/>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Tx/>
            <a:buNone/>
          </a:pPr>
          <a:r>
            <a:rPr lang="nl-NL" sz="1200" b="0" i="0" kern="1200" dirty="0">
              <a:latin typeface="Calibri Light"/>
              <a:cs typeface="Calibri Light"/>
            </a:rPr>
            <a:t>5</a:t>
          </a:r>
        </a:p>
      </dsp:txBody>
      <dsp:txXfrm rot="-5400000">
        <a:off x="1" y="2601510"/>
        <a:ext cx="498683" cy="213721"/>
      </dsp:txXfrm>
    </dsp:sp>
    <dsp:sp modelId="{A9A80281-5B49-46AB-A6C4-B7F0B19CF734}">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BIM en andere ontwikkelingen</a:t>
          </a:r>
        </a:p>
      </dsp:txBody>
      <dsp:txXfrm rot="-5400000">
        <a:off x="498684" y="2374772"/>
        <a:ext cx="5117932" cy="417853"/>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805FD-1A45-5B45-9DA4-AC59FA5A4F1F}">
      <dsp:nvSpPr>
        <dsp:cNvPr id="0" name=""/>
        <dsp:cNvSpPr/>
      </dsp:nvSpPr>
      <dsp:spPr>
        <a:xfrm>
          <a:off x="2428817" y="0"/>
          <a:ext cx="2268727" cy="1701545"/>
        </a:xfrm>
        <a:prstGeom prst="upArrow">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6D5BC8-6C42-0A43-B568-4B98CD990D01}">
      <dsp:nvSpPr>
        <dsp:cNvPr id="0" name=""/>
        <dsp:cNvSpPr/>
      </dsp:nvSpPr>
      <dsp:spPr>
        <a:xfrm>
          <a:off x="4772055" y="0"/>
          <a:ext cx="2361112" cy="1701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marL="0" lvl="0" indent="0" algn="l" defTabSz="800100">
            <a:lnSpc>
              <a:spcPct val="90000"/>
            </a:lnSpc>
            <a:spcBef>
              <a:spcPct val="0"/>
            </a:spcBef>
            <a:spcAft>
              <a:spcPct val="35000"/>
            </a:spcAft>
            <a:buNone/>
          </a:pPr>
          <a:r>
            <a:rPr lang="nl-NL" sz="1800" b="0" i="0" kern="1200" dirty="0">
              <a:latin typeface="Calibri"/>
              <a:cs typeface="Calibri"/>
            </a:rPr>
            <a:t>Het gaat vooral over</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Resultaten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Stakeholders</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Gedeelde doelen</a:t>
          </a:r>
        </a:p>
      </dsp:txBody>
      <dsp:txXfrm>
        <a:off x="4772055" y="0"/>
        <a:ext cx="2361112" cy="1701545"/>
      </dsp:txXfrm>
    </dsp:sp>
    <dsp:sp modelId="{477BD357-3A7E-2F4B-9954-50E447CCEB71}">
      <dsp:nvSpPr>
        <dsp:cNvPr id="0" name=""/>
        <dsp:cNvSpPr/>
      </dsp:nvSpPr>
      <dsp:spPr>
        <a:xfrm>
          <a:off x="400257" y="1843341"/>
          <a:ext cx="2268727" cy="1701545"/>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837355-3474-4445-BB15-E05839C125E0}">
      <dsp:nvSpPr>
        <dsp:cNvPr id="0" name=""/>
        <dsp:cNvSpPr/>
      </dsp:nvSpPr>
      <dsp:spPr>
        <a:xfrm>
          <a:off x="2631047" y="1843341"/>
          <a:ext cx="2620760" cy="1701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marL="0" lvl="0" indent="0" algn="l" defTabSz="800100">
            <a:lnSpc>
              <a:spcPct val="90000"/>
            </a:lnSpc>
            <a:spcBef>
              <a:spcPct val="0"/>
            </a:spcBef>
            <a:spcAft>
              <a:spcPct val="35000"/>
            </a:spcAft>
            <a:buNone/>
          </a:pPr>
          <a:r>
            <a:rPr lang="nl-NL" sz="1800" b="0" i="0" kern="1200" dirty="0">
              <a:latin typeface="Calibri"/>
              <a:cs typeface="Calibri"/>
            </a:rPr>
            <a:t>Het gaat minder over</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Verantwoordelijkheden</a:t>
          </a:r>
        </a:p>
        <a:p>
          <a:pPr marL="114300" lvl="1" indent="-114300" algn="l" defTabSz="622300">
            <a:lnSpc>
              <a:spcPct val="90000"/>
            </a:lnSpc>
            <a:spcBef>
              <a:spcPct val="0"/>
            </a:spcBef>
            <a:spcAft>
              <a:spcPct val="15000"/>
            </a:spcAft>
            <a:buChar char="•"/>
          </a:pPr>
          <a:r>
            <a:rPr lang="nl-NL" sz="1400" b="0" i="0" kern="1200" dirty="0">
              <a:latin typeface="Calibri Light"/>
              <a:cs typeface="Calibri Light"/>
            </a:rPr>
            <a:t>Rollen</a:t>
          </a:r>
        </a:p>
      </dsp:txBody>
      <dsp:txXfrm>
        <a:off x="2631047" y="1843341"/>
        <a:ext cx="2620760" cy="1701545"/>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solidFill>
                <a:schemeClr val="tx1"/>
              </a:solidFill>
              <a:latin typeface="Calibri Light" panose="020F0302020204030204" pitchFamily="34" charset="0"/>
              <a:cs typeface="Calibri Light" panose="020F0302020204030204" pitchFamily="34" charset="0"/>
            </a:rPr>
            <a:t>Welke ontwikkelingen</a:t>
          </a:r>
          <a:endParaRPr lang="nl-NL" sz="2400" b="0" i="0" kern="1200" dirty="0">
            <a:solidFill>
              <a:schemeClr val="tx1"/>
            </a:solidFill>
            <a:latin typeface="Calibri Light" panose="020F0302020204030204" pitchFamily="34" charset="0"/>
            <a:cs typeface="Calibri Light" panose="020F0302020204030204" pitchFamily="34" charset="0"/>
          </a:endParaRP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solidFill>
                <a:schemeClr val="tx1"/>
              </a:solidFill>
              <a:latin typeface="Calibri Light" panose="020F0302020204030204" pitchFamily="34" charset="0"/>
              <a:cs typeface="Calibri Light" panose="020F0302020204030204" pitchFamily="34" charset="0"/>
            </a:rPr>
            <a:t>Gevolgen voor BIM</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err="1">
              <a:solidFill>
                <a:schemeClr val="accent2"/>
              </a:solidFill>
              <a:latin typeface="+mn-lt"/>
              <a:cs typeface="Calibri Light"/>
            </a:rPr>
            <a:t>BiSL</a:t>
          </a:r>
          <a:r>
            <a:rPr lang="nl-NL" sz="2000" b="1" i="1" kern="1200" dirty="0">
              <a:solidFill>
                <a:schemeClr val="accent2"/>
              </a:solidFill>
              <a:latin typeface="+mn-lt"/>
              <a:cs typeface="Calibri Light"/>
            </a:rPr>
            <a:t> Next en nieuwe ontwikkelingen</a:t>
          </a: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BIM en Agile</a:t>
          </a:r>
        </a:p>
      </dsp:txBody>
      <dsp:txXfrm rot="-5400000">
        <a:off x="498684" y="1786871"/>
        <a:ext cx="5117932" cy="417853"/>
      </dsp:txXfrm>
    </dsp:sp>
    <dsp:sp modelId="{557A65F9-9672-433E-8F3F-49C8097FCD70}">
      <dsp:nvSpPr>
        <dsp:cNvPr id="0" name=""/>
        <dsp:cNvSpPr/>
      </dsp:nvSpPr>
      <dsp:spPr>
        <a:xfrm rot="5400000">
          <a:off x="-106860" y="2459028"/>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Tx/>
            <a:buNone/>
          </a:pPr>
          <a:r>
            <a:rPr lang="nl-NL" sz="1200" b="0" i="0" kern="1200" dirty="0">
              <a:latin typeface="Calibri Light"/>
              <a:cs typeface="Calibri Light"/>
            </a:rPr>
            <a:t>5</a:t>
          </a:r>
        </a:p>
      </dsp:txBody>
      <dsp:txXfrm rot="-5400000">
        <a:off x="1" y="2601510"/>
        <a:ext cx="498683" cy="213721"/>
      </dsp:txXfrm>
    </dsp:sp>
    <dsp:sp modelId="{A9A80281-5B49-46AB-A6C4-B7F0B19CF734}">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BIM en andere ontwikkelingen</a:t>
          </a:r>
        </a:p>
      </dsp:txBody>
      <dsp:txXfrm rot="-5400000">
        <a:off x="498684" y="2374772"/>
        <a:ext cx="5117932" cy="417853"/>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7208A-1717-4108-BFEB-BD8FD82583A5}">
      <dsp:nvSpPr>
        <dsp:cNvPr id="0" name=""/>
        <dsp:cNvSpPr/>
      </dsp:nvSpPr>
      <dsp:spPr>
        <a:xfrm>
          <a:off x="0" y="0"/>
          <a:ext cx="7427912" cy="168274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3F96D5B-B8A4-44B8-A9B6-9810BFD093DD}">
      <dsp:nvSpPr>
        <dsp:cNvPr id="0" name=""/>
        <dsp:cNvSpPr/>
      </dsp:nvSpPr>
      <dsp:spPr>
        <a:xfrm>
          <a:off x="224882" y="224366"/>
          <a:ext cx="1622824" cy="1234016"/>
        </a:xfrm>
        <a:prstGeom prst="roundRect">
          <a:avLst>
            <a:gd name="adj" fmla="val 10000"/>
          </a:avLst>
        </a:prstGeom>
        <a:blipFill rotWithShape="1">
          <a:blip xmlns:r="http://schemas.openxmlformats.org/officeDocument/2006/relationships" r:embed="rId1">
            <a:duotone>
              <a:prstClr val="black"/>
              <a:schemeClr val="accent6">
                <a:tint val="45000"/>
                <a:satMod val="400000"/>
              </a:schemeClr>
            </a:duotone>
          </a:blip>
          <a:srcRect/>
          <a:stretch>
            <a:fillRect t="-24000" b="-2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FB635EF-9490-4836-918E-7ED7D1858AE2}">
      <dsp:nvSpPr>
        <dsp:cNvPr id="0" name=""/>
        <dsp:cNvSpPr/>
      </dsp:nvSpPr>
      <dsp:spPr>
        <a:xfrm rot="10800000">
          <a:off x="224882" y="1682749"/>
          <a:ext cx="1622824" cy="2056694"/>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nl-NL" sz="1200" b="1" i="0" kern="1200" spc="-100" dirty="0">
              <a:latin typeface="Calibri"/>
              <a:cs typeface="Calibri"/>
            </a:rPr>
            <a:t>Agile</a:t>
          </a:r>
        </a:p>
        <a:p>
          <a:pPr marL="0" lvl="0" indent="0" algn="l" defTabSz="533400">
            <a:lnSpc>
              <a:spcPct val="90000"/>
            </a:lnSpc>
            <a:spcBef>
              <a:spcPct val="0"/>
            </a:spcBef>
            <a:spcAft>
              <a:spcPct val="35000"/>
            </a:spcAft>
            <a:buNone/>
          </a:pPr>
          <a:r>
            <a:rPr lang="nl-NL" sz="1200" b="0" i="0" kern="1200" spc="-100" dirty="0">
              <a:latin typeface="Calibri Light"/>
              <a:cs typeface="Calibri Light"/>
            </a:rPr>
            <a:t>Wat is de (overall) koers? Strategie?</a:t>
          </a:r>
        </a:p>
        <a:p>
          <a:pPr marL="0" lvl="0" indent="0" algn="l" defTabSz="533400">
            <a:lnSpc>
              <a:spcPct val="90000"/>
            </a:lnSpc>
            <a:spcBef>
              <a:spcPct val="0"/>
            </a:spcBef>
            <a:spcAft>
              <a:spcPct val="35000"/>
            </a:spcAft>
            <a:buNone/>
          </a:pPr>
          <a:r>
            <a:rPr lang="nl-NL" sz="1200" b="0" i="0" kern="1200" spc="-100" dirty="0">
              <a:latin typeface="Calibri Light"/>
              <a:cs typeface="Calibri Light"/>
            </a:rPr>
            <a:t>Hoe zorg ik dat ik daar op aan blijf sluiten?</a:t>
          </a:r>
        </a:p>
        <a:p>
          <a:pPr marL="0" lvl="0" indent="0" algn="l" defTabSz="533400">
            <a:lnSpc>
              <a:spcPct val="90000"/>
            </a:lnSpc>
            <a:spcBef>
              <a:spcPct val="0"/>
            </a:spcBef>
            <a:spcAft>
              <a:spcPct val="35000"/>
            </a:spcAft>
            <a:buNone/>
          </a:pPr>
          <a:r>
            <a:rPr lang="nl-NL" sz="1200" b="0" i="0" kern="1200" spc="-100" dirty="0">
              <a:latin typeface="Calibri Light"/>
              <a:cs typeface="Calibri Light"/>
            </a:rPr>
            <a:t>Hoe zorg ik dat het ook beheerd kan worden?</a:t>
          </a:r>
        </a:p>
        <a:p>
          <a:pPr marL="0" lvl="0" indent="0" algn="l" defTabSz="533400">
            <a:lnSpc>
              <a:spcPct val="90000"/>
            </a:lnSpc>
            <a:spcBef>
              <a:spcPct val="0"/>
            </a:spcBef>
            <a:spcAft>
              <a:spcPct val="35000"/>
            </a:spcAft>
            <a:buNone/>
          </a:pPr>
          <a:r>
            <a:rPr lang="nl-NL" sz="1200" b="0" i="0" kern="1200" spc="-100" dirty="0">
              <a:latin typeface="Calibri Light"/>
              <a:cs typeface="Calibri Light"/>
            </a:rPr>
            <a:t>Hoe bepaal ik prioriteiten?</a:t>
          </a:r>
        </a:p>
        <a:p>
          <a:pPr marL="0" lvl="0" indent="0" algn="l" defTabSz="533400">
            <a:lnSpc>
              <a:spcPct val="90000"/>
            </a:lnSpc>
            <a:spcBef>
              <a:spcPct val="0"/>
            </a:spcBef>
            <a:spcAft>
              <a:spcPct val="35000"/>
            </a:spcAft>
            <a:buNone/>
          </a:pPr>
          <a:endParaRPr lang="nl-NL" sz="1600" b="0" i="0" kern="1200" dirty="0">
            <a:latin typeface="Calibri"/>
            <a:cs typeface="Calibri"/>
          </a:endParaRPr>
        </a:p>
      </dsp:txBody>
      <dsp:txXfrm rot="10800000">
        <a:off x="274789" y="1682749"/>
        <a:ext cx="1523010" cy="2006787"/>
      </dsp:txXfrm>
    </dsp:sp>
    <dsp:sp modelId="{D5351EFC-2A8D-4B03-BDE8-CFD0A439845E}">
      <dsp:nvSpPr>
        <dsp:cNvPr id="0" name=""/>
        <dsp:cNvSpPr/>
      </dsp:nvSpPr>
      <dsp:spPr>
        <a:xfrm>
          <a:off x="2009990" y="224366"/>
          <a:ext cx="1622824" cy="1234016"/>
        </a:xfrm>
        <a:prstGeom prst="roundRect">
          <a:avLst>
            <a:gd name="adj" fmla="val 10000"/>
          </a:avLst>
        </a:prstGeom>
        <a:blipFill rotWithShape="1">
          <a:blip xmlns:r="http://schemas.openxmlformats.org/officeDocument/2006/relationships" r:embed="rId2">
            <a:duotone>
              <a:prstClr val="black"/>
              <a:schemeClr val="accent6">
                <a:tint val="45000"/>
                <a:satMod val="400000"/>
              </a:schemeClr>
            </a:duotone>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A54FDCE-56A4-489B-A3CD-43577A4F37D4}">
      <dsp:nvSpPr>
        <dsp:cNvPr id="0" name=""/>
        <dsp:cNvSpPr/>
      </dsp:nvSpPr>
      <dsp:spPr>
        <a:xfrm rot="10800000">
          <a:off x="1940224" y="1682749"/>
          <a:ext cx="1622824" cy="2056694"/>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nl-NL" sz="1200" b="1" i="0" kern="1200" spc="-100" dirty="0">
              <a:latin typeface="Calibri"/>
              <a:ea typeface="+mn-ea"/>
              <a:cs typeface="Calibri"/>
            </a:rPr>
            <a:t>DevOps</a:t>
          </a:r>
        </a:p>
        <a:p>
          <a:pPr marL="0" lvl="0" indent="0" algn="l" defTabSz="533400">
            <a:lnSpc>
              <a:spcPct val="90000"/>
            </a:lnSpc>
            <a:spcBef>
              <a:spcPct val="0"/>
            </a:spcBef>
            <a:spcAft>
              <a:spcPct val="35000"/>
            </a:spcAft>
            <a:buNone/>
          </a:pPr>
          <a:r>
            <a:rPr lang="nl-NL" sz="1200" b="0" i="0" kern="1200" spc="-100" dirty="0">
              <a:latin typeface="Calibri Light"/>
              <a:ea typeface="+mn-ea"/>
              <a:cs typeface="Calibri Light"/>
            </a:rPr>
            <a:t>Wanneer voegt het waarde toe?</a:t>
          </a:r>
        </a:p>
        <a:p>
          <a:pPr marL="0" lvl="0" indent="0" algn="l" defTabSz="533400">
            <a:lnSpc>
              <a:spcPct val="90000"/>
            </a:lnSpc>
            <a:spcBef>
              <a:spcPct val="0"/>
            </a:spcBef>
            <a:spcAft>
              <a:spcPct val="35000"/>
            </a:spcAft>
            <a:buNone/>
          </a:pPr>
          <a:r>
            <a:rPr lang="nl-NL" sz="1200" b="0" i="0" kern="1200" spc="-100" dirty="0">
              <a:latin typeface="Calibri Light"/>
              <a:ea typeface="+mn-ea"/>
              <a:cs typeface="Calibri Light"/>
            </a:rPr>
            <a:t>Kan/wil de business </a:t>
          </a:r>
          <a:r>
            <a:rPr lang="nl-NL" sz="1200" b="0" i="0" kern="1200" spc="-100" dirty="0" err="1">
              <a:latin typeface="Calibri Light"/>
              <a:ea typeface="+mn-ea"/>
              <a:cs typeface="Calibri Light"/>
            </a:rPr>
            <a:t>continuous</a:t>
          </a:r>
          <a:r>
            <a:rPr lang="nl-NL" sz="1200" b="0" i="0" kern="1200" spc="-100" dirty="0">
              <a:latin typeface="Calibri Light"/>
              <a:ea typeface="+mn-ea"/>
              <a:cs typeface="Calibri Light"/>
            </a:rPr>
            <a:t> delivery?</a:t>
          </a:r>
        </a:p>
        <a:p>
          <a:pPr marL="0" lvl="0" indent="0" algn="l" defTabSz="533400">
            <a:lnSpc>
              <a:spcPct val="90000"/>
            </a:lnSpc>
            <a:spcBef>
              <a:spcPct val="0"/>
            </a:spcBef>
            <a:spcAft>
              <a:spcPct val="35000"/>
            </a:spcAft>
            <a:buNone/>
          </a:pPr>
          <a:r>
            <a:rPr lang="nl-NL" sz="1200" b="0" i="0" kern="1200" spc="-100" dirty="0">
              <a:latin typeface="Calibri Light"/>
              <a:ea typeface="+mn-ea"/>
              <a:cs typeface="Calibri Light"/>
            </a:rPr>
            <a:t>Past Devops in de organisatiecultuur?</a:t>
          </a:r>
        </a:p>
        <a:p>
          <a:pPr marL="0" lvl="0" indent="0" algn="l" defTabSz="533400">
            <a:lnSpc>
              <a:spcPct val="90000"/>
            </a:lnSpc>
            <a:spcBef>
              <a:spcPct val="0"/>
            </a:spcBef>
            <a:spcAft>
              <a:spcPct val="35000"/>
            </a:spcAft>
            <a:buNone/>
          </a:pPr>
          <a:endParaRPr lang="nl-NL" sz="1600" b="0" i="0" kern="1200" dirty="0">
            <a:latin typeface="Calibri"/>
            <a:cs typeface="Calibri"/>
          </a:endParaRPr>
        </a:p>
      </dsp:txBody>
      <dsp:txXfrm rot="10800000">
        <a:off x="1990131" y="1682749"/>
        <a:ext cx="1523010" cy="2006787"/>
      </dsp:txXfrm>
    </dsp:sp>
    <dsp:sp modelId="{1F6FFF76-A27E-7644-8F18-BF6362E43131}">
      <dsp:nvSpPr>
        <dsp:cNvPr id="0" name=""/>
        <dsp:cNvSpPr/>
      </dsp:nvSpPr>
      <dsp:spPr>
        <a:xfrm>
          <a:off x="3795097" y="224366"/>
          <a:ext cx="1622824" cy="1234016"/>
        </a:xfrm>
        <a:prstGeom prst="roundRect">
          <a:avLst>
            <a:gd name="adj" fmla="val 10000"/>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t="-14000" b="-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68AAF94-9F0E-9847-962A-9FB7E011215D}">
      <dsp:nvSpPr>
        <dsp:cNvPr id="0" name=""/>
        <dsp:cNvSpPr/>
      </dsp:nvSpPr>
      <dsp:spPr>
        <a:xfrm rot="10800000">
          <a:off x="3795097" y="1682749"/>
          <a:ext cx="1622824" cy="2056694"/>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nl-NL" sz="1200" b="1" i="0" kern="1200" dirty="0">
              <a:latin typeface="Calibri"/>
              <a:cs typeface="Calibri"/>
            </a:rPr>
            <a:t>Lean</a:t>
          </a:r>
          <a:endParaRPr lang="nl-NL" sz="1400" b="1" i="0" kern="1200" dirty="0">
            <a:latin typeface="Calibri"/>
            <a:cs typeface="Calibri"/>
          </a:endParaRPr>
        </a:p>
        <a:p>
          <a:pPr marL="0" lvl="0" indent="0" algn="l" defTabSz="533400">
            <a:lnSpc>
              <a:spcPct val="90000"/>
            </a:lnSpc>
            <a:spcBef>
              <a:spcPct val="0"/>
            </a:spcBef>
            <a:spcAft>
              <a:spcPct val="35000"/>
            </a:spcAft>
            <a:buNone/>
          </a:pPr>
          <a:r>
            <a:rPr lang="nl-NL" sz="1200" b="0" i="0" kern="1200" spc="-100" dirty="0">
              <a:latin typeface="Calibri Light"/>
              <a:ea typeface="+mn-ea"/>
              <a:cs typeface="Calibri Light"/>
            </a:rPr>
            <a:t>Past het in de organisatiecultuur?</a:t>
          </a:r>
        </a:p>
        <a:p>
          <a:pPr marL="0" lvl="0" indent="0" algn="l" defTabSz="533400">
            <a:lnSpc>
              <a:spcPct val="90000"/>
            </a:lnSpc>
            <a:spcBef>
              <a:spcPct val="0"/>
            </a:spcBef>
            <a:spcAft>
              <a:spcPct val="35000"/>
            </a:spcAft>
            <a:buNone/>
          </a:pPr>
          <a:r>
            <a:rPr lang="nl-NL" sz="1200" b="0" i="0" kern="1200" spc="-100" dirty="0">
              <a:latin typeface="Calibri Light"/>
              <a:ea typeface="+mn-ea"/>
              <a:cs typeface="Calibri Light"/>
            </a:rPr>
            <a:t>Wat betekent gezamenlijke verantwoordelijkheid?</a:t>
          </a:r>
        </a:p>
        <a:p>
          <a:pPr marL="0" lvl="0" indent="0" algn="l" defTabSz="533400">
            <a:lnSpc>
              <a:spcPct val="90000"/>
            </a:lnSpc>
            <a:spcBef>
              <a:spcPct val="0"/>
            </a:spcBef>
            <a:spcAft>
              <a:spcPct val="35000"/>
            </a:spcAft>
            <a:buNone/>
          </a:pPr>
          <a:endParaRPr lang="nl-NL" sz="1200" b="0" i="0" kern="1200" spc="-100" dirty="0">
            <a:latin typeface="Calibri Light"/>
            <a:ea typeface="+mn-ea"/>
            <a:cs typeface="Calibri Light"/>
          </a:endParaRPr>
        </a:p>
        <a:p>
          <a:pPr marL="0" lvl="0" indent="0" algn="l" defTabSz="533400">
            <a:lnSpc>
              <a:spcPct val="90000"/>
            </a:lnSpc>
            <a:spcBef>
              <a:spcPct val="0"/>
            </a:spcBef>
            <a:spcAft>
              <a:spcPct val="35000"/>
            </a:spcAft>
            <a:buNone/>
          </a:pPr>
          <a:endParaRPr lang="nl-NL" sz="1100" b="0" i="0" kern="1200" dirty="0">
            <a:latin typeface="Calibri Light"/>
            <a:cs typeface="Calibri Light"/>
          </a:endParaRPr>
        </a:p>
      </dsp:txBody>
      <dsp:txXfrm rot="10800000">
        <a:off x="3845004" y="1682749"/>
        <a:ext cx="1523010" cy="2006787"/>
      </dsp:txXfrm>
    </dsp:sp>
    <dsp:sp modelId="{2B8D70A1-20A1-4995-965C-E4613CFA03B3}">
      <dsp:nvSpPr>
        <dsp:cNvPr id="0" name=""/>
        <dsp:cNvSpPr/>
      </dsp:nvSpPr>
      <dsp:spPr>
        <a:xfrm>
          <a:off x="5580204" y="224366"/>
          <a:ext cx="1622824" cy="1234016"/>
        </a:xfrm>
        <a:prstGeom prst="roundRect">
          <a:avLst>
            <a:gd name="adj" fmla="val 10000"/>
          </a:avLst>
        </a:prstGeom>
        <a:blipFill rotWithShape="1">
          <a:blip xmlns:r="http://schemas.openxmlformats.org/officeDocument/2006/relationships" r:embed="rId4">
            <a:duotone>
              <a:prstClr val="black"/>
              <a:schemeClr val="accent6">
                <a:tint val="45000"/>
                <a:satMod val="400000"/>
              </a:schemeClr>
            </a:duotone>
          </a:blip>
          <a:srcRect/>
          <a:stretch>
            <a:fillRect t="-20000" b="-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E58C33F-A6B1-479D-92D4-63449E29F3EF}">
      <dsp:nvSpPr>
        <dsp:cNvPr id="0" name=""/>
        <dsp:cNvSpPr/>
      </dsp:nvSpPr>
      <dsp:spPr>
        <a:xfrm rot="10800000">
          <a:off x="5580204" y="1682749"/>
          <a:ext cx="1622824" cy="2056694"/>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marL="114300" lvl="1" indent="0" algn="l" defTabSz="666750">
            <a:lnSpc>
              <a:spcPct val="90000"/>
            </a:lnSpc>
            <a:spcBef>
              <a:spcPct val="0"/>
            </a:spcBef>
            <a:spcAft>
              <a:spcPct val="15000"/>
            </a:spcAft>
            <a:buNone/>
          </a:pPr>
          <a:r>
            <a:rPr lang="nl-NL" sz="1200" b="1" i="0" kern="1200" spc="-100" dirty="0">
              <a:latin typeface="Calibri"/>
              <a:ea typeface="+mn-ea"/>
              <a:cs typeface="Calibri"/>
            </a:rPr>
            <a:t>Cloud</a:t>
          </a:r>
        </a:p>
        <a:p>
          <a:pPr marL="114300" lvl="1" indent="0" algn="l" defTabSz="666750">
            <a:lnSpc>
              <a:spcPct val="90000"/>
            </a:lnSpc>
            <a:spcBef>
              <a:spcPct val="0"/>
            </a:spcBef>
            <a:spcAft>
              <a:spcPts val="504"/>
            </a:spcAft>
            <a:buNone/>
          </a:pPr>
          <a:r>
            <a:rPr lang="nl-NL" sz="1200" b="0" i="0" spc="-100" dirty="0">
              <a:latin typeface="Calibri Light"/>
              <a:ea typeface="+mn-ea"/>
              <a:cs typeface="Calibri Light"/>
            </a:rPr>
            <a:t>Wie bepaalt wanneer er een nieuwe update komt?</a:t>
          </a:r>
        </a:p>
        <a:p>
          <a:pPr marL="114300" lvl="1" indent="0" algn="l" defTabSz="666750">
            <a:lnSpc>
              <a:spcPct val="90000"/>
            </a:lnSpc>
            <a:spcBef>
              <a:spcPct val="0"/>
            </a:spcBef>
            <a:spcAft>
              <a:spcPts val="504"/>
            </a:spcAft>
            <a:buNone/>
          </a:pPr>
          <a:r>
            <a:rPr lang="nl-NL" sz="1200" b="0" i="0" spc="-100" dirty="0">
              <a:latin typeface="Calibri Light"/>
              <a:ea typeface="+mn-ea"/>
              <a:cs typeface="Calibri Light"/>
            </a:rPr>
            <a:t>Waar is de data?</a:t>
          </a:r>
        </a:p>
        <a:p>
          <a:pPr marL="114300" lvl="1" indent="0" algn="l" defTabSz="666750">
            <a:lnSpc>
              <a:spcPct val="90000"/>
            </a:lnSpc>
            <a:spcBef>
              <a:spcPct val="0"/>
            </a:spcBef>
            <a:spcAft>
              <a:spcPts val="504"/>
            </a:spcAft>
            <a:buNone/>
          </a:pPr>
          <a:r>
            <a:rPr lang="nl-NL" sz="1200" b="0" i="0" spc="-100" dirty="0">
              <a:latin typeface="Calibri Light"/>
              <a:ea typeface="+mn-ea"/>
              <a:cs typeface="Calibri Light"/>
            </a:rPr>
            <a:t>Wat als ik van mijn leverancier af wil/moet?</a:t>
          </a:r>
        </a:p>
      </dsp:txBody>
      <dsp:txXfrm rot="10800000">
        <a:off x="5630111" y="1682749"/>
        <a:ext cx="1523010" cy="2006787"/>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solidFill>
                <a:schemeClr val="tx1"/>
              </a:solidFill>
              <a:latin typeface="Calibri Light" panose="020F0302020204030204" pitchFamily="34" charset="0"/>
              <a:cs typeface="Calibri Light" panose="020F0302020204030204" pitchFamily="34" charset="0"/>
            </a:rPr>
            <a:t>Welke ontwikkelingen</a:t>
          </a:r>
          <a:endParaRPr lang="nl-NL" sz="2400" b="0" i="0" kern="1200" dirty="0">
            <a:solidFill>
              <a:schemeClr val="tx1"/>
            </a:solidFill>
            <a:latin typeface="Calibri Light" panose="020F0302020204030204" pitchFamily="34" charset="0"/>
            <a:cs typeface="Calibri Light" panose="020F0302020204030204" pitchFamily="34" charset="0"/>
          </a:endParaRP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Gevolgen voor BIM</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err="1">
              <a:latin typeface="Calibri Light"/>
              <a:cs typeface="Calibri Light"/>
            </a:rPr>
            <a:t>BiSL</a:t>
          </a:r>
          <a:r>
            <a:rPr lang="nl-NL" sz="2000" b="0" i="0" kern="1200" dirty="0">
              <a:latin typeface="Calibri Light"/>
              <a:cs typeface="Calibri Light"/>
            </a:rPr>
            <a:t> Next en nieuwe ontwikkelingen</a:t>
          </a: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rgbClr val="ED7D31"/>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chemeClr val="accent2"/>
              </a:solidFill>
              <a:latin typeface="+mn-lt"/>
              <a:cs typeface="Calibri Light"/>
            </a:rPr>
            <a:t>BIM en Agile</a:t>
          </a:r>
        </a:p>
      </dsp:txBody>
      <dsp:txXfrm rot="-5400000">
        <a:off x="498684" y="1786871"/>
        <a:ext cx="5117932" cy="417853"/>
      </dsp:txXfrm>
    </dsp:sp>
    <dsp:sp modelId="{557A65F9-9672-433E-8F3F-49C8097FCD70}">
      <dsp:nvSpPr>
        <dsp:cNvPr id="0" name=""/>
        <dsp:cNvSpPr/>
      </dsp:nvSpPr>
      <dsp:spPr>
        <a:xfrm rot="5400000">
          <a:off x="-106860" y="2459028"/>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Tx/>
            <a:buNone/>
          </a:pPr>
          <a:r>
            <a:rPr lang="nl-NL" sz="1200" b="0" i="0" kern="1200" dirty="0">
              <a:latin typeface="Calibri Light"/>
              <a:cs typeface="Calibri Light"/>
            </a:rPr>
            <a:t>5</a:t>
          </a:r>
        </a:p>
      </dsp:txBody>
      <dsp:txXfrm rot="-5400000">
        <a:off x="1" y="2601510"/>
        <a:ext cx="498683" cy="213721"/>
      </dsp:txXfrm>
    </dsp:sp>
    <dsp:sp modelId="{A9A80281-5B49-46AB-A6C4-B7F0B19CF734}">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BIM en andere ontwikkelingen</a:t>
          </a:r>
        </a:p>
      </dsp:txBody>
      <dsp:txXfrm rot="-5400000">
        <a:off x="498684" y="2374772"/>
        <a:ext cx="5117932" cy="417853"/>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2A027-1CC7-9542-B4C9-E626062CA0C2}">
      <dsp:nvSpPr>
        <dsp:cNvPr id="0" name=""/>
        <dsp:cNvSpPr/>
      </dsp:nvSpPr>
      <dsp:spPr>
        <a:xfrm>
          <a:off x="-3977952" y="-610701"/>
          <a:ext cx="4740596" cy="4740596"/>
        </a:xfrm>
        <a:prstGeom prst="blockArc">
          <a:avLst>
            <a:gd name="adj1" fmla="val 18900000"/>
            <a:gd name="adj2" fmla="val 2700000"/>
            <a:gd name="adj3" fmla="val 45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2AAABA-D04B-DA4B-9BE0-9FFD4781AD95}">
      <dsp:nvSpPr>
        <dsp:cNvPr id="0" name=""/>
        <dsp:cNvSpPr/>
      </dsp:nvSpPr>
      <dsp:spPr>
        <a:xfrm>
          <a:off x="490447" y="351919"/>
          <a:ext cx="5155959" cy="70383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8672" tIns="45720" rIns="45720" bIns="45720" numCol="1" spcCol="1270" anchor="ctr" anchorCtr="0">
          <a:noAutofit/>
        </a:bodyPr>
        <a:lstStyle/>
        <a:p>
          <a:pPr marL="0" lvl="0" indent="0" algn="l" defTabSz="800100" rtl="0">
            <a:lnSpc>
              <a:spcPct val="90000"/>
            </a:lnSpc>
            <a:spcBef>
              <a:spcPct val="0"/>
            </a:spcBef>
            <a:spcAft>
              <a:spcPct val="35000"/>
            </a:spcAft>
            <a:buNone/>
          </a:pPr>
          <a:r>
            <a:rPr lang="nl-NL" sz="1800" b="0" i="0" kern="1200" baseline="0" dirty="0"/>
            <a:t>De leverancier is Agile, de business niet</a:t>
          </a:r>
          <a:endParaRPr lang="nl-NL" sz="1800" kern="1200" dirty="0"/>
        </a:p>
      </dsp:txBody>
      <dsp:txXfrm>
        <a:off x="490447" y="351919"/>
        <a:ext cx="5155959" cy="703838"/>
      </dsp:txXfrm>
    </dsp:sp>
    <dsp:sp modelId="{A88FBD69-96FB-7741-A009-D7DAA14C6827}">
      <dsp:nvSpPr>
        <dsp:cNvPr id="0" name=""/>
        <dsp:cNvSpPr/>
      </dsp:nvSpPr>
      <dsp:spPr>
        <a:xfrm>
          <a:off x="50547" y="263939"/>
          <a:ext cx="879798" cy="87979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E7F44B0-1893-5B4C-B3DD-A4549AACAFA9}">
      <dsp:nvSpPr>
        <dsp:cNvPr id="0" name=""/>
        <dsp:cNvSpPr/>
      </dsp:nvSpPr>
      <dsp:spPr>
        <a:xfrm>
          <a:off x="746292" y="1407677"/>
          <a:ext cx="4900114" cy="70383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8672" tIns="45720" rIns="45720" bIns="45720" numCol="1" spcCol="1270" anchor="ctr" anchorCtr="0">
          <a:noAutofit/>
        </a:bodyPr>
        <a:lstStyle/>
        <a:p>
          <a:pPr marL="0" lvl="0" indent="0" algn="l" defTabSz="800100" rtl="0">
            <a:lnSpc>
              <a:spcPct val="90000"/>
            </a:lnSpc>
            <a:spcBef>
              <a:spcPct val="0"/>
            </a:spcBef>
            <a:spcAft>
              <a:spcPct val="35000"/>
            </a:spcAft>
            <a:buNone/>
          </a:pPr>
          <a:r>
            <a:rPr lang="nl-NL" sz="1800" b="0" i="0" kern="1200" baseline="0" dirty="0"/>
            <a:t>De business wil Agile (flexibel en snel)</a:t>
          </a:r>
          <a:endParaRPr lang="nl-NL" sz="1800" kern="1200" dirty="0"/>
        </a:p>
      </dsp:txBody>
      <dsp:txXfrm>
        <a:off x="746292" y="1407677"/>
        <a:ext cx="4900114" cy="703838"/>
      </dsp:txXfrm>
    </dsp:sp>
    <dsp:sp modelId="{0D7F0C21-2B69-6046-9CE4-6550D494AC8F}">
      <dsp:nvSpPr>
        <dsp:cNvPr id="0" name=""/>
        <dsp:cNvSpPr/>
      </dsp:nvSpPr>
      <dsp:spPr>
        <a:xfrm>
          <a:off x="306393" y="1319697"/>
          <a:ext cx="879798" cy="87979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7AEF9B9-976E-D144-B1B0-75EFF5578181}">
      <dsp:nvSpPr>
        <dsp:cNvPr id="0" name=""/>
        <dsp:cNvSpPr/>
      </dsp:nvSpPr>
      <dsp:spPr>
        <a:xfrm>
          <a:off x="490447" y="2463435"/>
          <a:ext cx="5155959" cy="70383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8672" tIns="45720" rIns="45720" bIns="45720" numCol="1" spcCol="1270" anchor="ctr" anchorCtr="0">
          <a:noAutofit/>
        </a:bodyPr>
        <a:lstStyle/>
        <a:p>
          <a:pPr marL="0" lvl="0" indent="0" algn="l" defTabSz="800100" rtl="0">
            <a:lnSpc>
              <a:spcPct val="90000"/>
            </a:lnSpc>
            <a:spcBef>
              <a:spcPct val="0"/>
            </a:spcBef>
            <a:spcAft>
              <a:spcPct val="35000"/>
            </a:spcAft>
            <a:buNone/>
          </a:pPr>
          <a:r>
            <a:rPr lang="nl-NL" sz="1800" b="0" i="0" kern="1200" baseline="0" dirty="0"/>
            <a:t>BIM wil Agile</a:t>
          </a:r>
          <a:endParaRPr lang="nl-NL" sz="1800" kern="1200" dirty="0"/>
        </a:p>
      </dsp:txBody>
      <dsp:txXfrm>
        <a:off x="490447" y="2463435"/>
        <a:ext cx="5155959" cy="703838"/>
      </dsp:txXfrm>
    </dsp:sp>
    <dsp:sp modelId="{4610A554-B6F5-E543-AB5E-8CE28999171A}">
      <dsp:nvSpPr>
        <dsp:cNvPr id="0" name=""/>
        <dsp:cNvSpPr/>
      </dsp:nvSpPr>
      <dsp:spPr>
        <a:xfrm>
          <a:off x="50547" y="2375455"/>
          <a:ext cx="879798" cy="87979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3B14F-A456-2B4C-9BCC-7981EDAB11B0}">
      <dsp:nvSpPr>
        <dsp:cNvPr id="0" name=""/>
        <dsp:cNvSpPr/>
      </dsp:nvSpPr>
      <dsp:spPr>
        <a:xfrm>
          <a:off x="0" y="321130"/>
          <a:ext cx="5878216" cy="10773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6215" tIns="395732" rIns="456215" bIns="128016" numCol="1" spcCol="1270" anchor="t" anchorCtr="0">
          <a:noAutofit/>
        </a:bodyPr>
        <a:lstStyle/>
        <a:p>
          <a:pPr marL="171450" lvl="1" indent="-171450" algn="l" defTabSz="800100">
            <a:lnSpc>
              <a:spcPct val="90000"/>
            </a:lnSpc>
            <a:spcBef>
              <a:spcPct val="0"/>
            </a:spcBef>
            <a:spcAft>
              <a:spcPct val="15000"/>
            </a:spcAft>
            <a:buChar char="•"/>
          </a:pPr>
          <a:r>
            <a:rPr lang="nl-NL" sz="1800" b="0" i="0" kern="1200" dirty="0">
              <a:latin typeface="Calibri Light"/>
              <a:cs typeface="Calibri Light"/>
            </a:rPr>
            <a:t>bruikbaarheid</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beheerbaarheid</a:t>
          </a:r>
        </a:p>
      </dsp:txBody>
      <dsp:txXfrm>
        <a:off x="0" y="321130"/>
        <a:ext cx="5878216" cy="1077300"/>
      </dsp:txXfrm>
    </dsp:sp>
    <dsp:sp modelId="{3F2140A4-D2D9-CE44-B226-A8D560A68D0B}">
      <dsp:nvSpPr>
        <dsp:cNvPr id="0" name=""/>
        <dsp:cNvSpPr/>
      </dsp:nvSpPr>
      <dsp:spPr>
        <a:xfrm>
          <a:off x="293910" y="40690"/>
          <a:ext cx="4114751" cy="5608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5528" tIns="0" rIns="155528" bIns="0" numCol="1" spcCol="1270" anchor="ctr" anchorCtr="0">
          <a:noAutofit/>
        </a:bodyPr>
        <a:lstStyle/>
        <a:p>
          <a:pPr marL="0" lvl="0" indent="0" algn="l" defTabSz="844550">
            <a:lnSpc>
              <a:spcPct val="90000"/>
            </a:lnSpc>
            <a:spcBef>
              <a:spcPct val="0"/>
            </a:spcBef>
            <a:spcAft>
              <a:spcPct val="35000"/>
            </a:spcAft>
            <a:buNone/>
          </a:pPr>
          <a:r>
            <a:rPr lang="nl-NL" sz="1900" b="0" i="0" kern="1200" dirty="0">
              <a:latin typeface="Calibri"/>
              <a:cs typeface="Calibri"/>
            </a:rPr>
            <a:t>Bewaken van</a:t>
          </a:r>
        </a:p>
      </dsp:txBody>
      <dsp:txXfrm>
        <a:off x="321290" y="68070"/>
        <a:ext cx="4059991" cy="506120"/>
      </dsp:txXfrm>
    </dsp:sp>
    <dsp:sp modelId="{EC8B16E6-65A9-0943-95F7-6959F4CB3DE4}">
      <dsp:nvSpPr>
        <dsp:cNvPr id="0" name=""/>
        <dsp:cNvSpPr/>
      </dsp:nvSpPr>
      <dsp:spPr>
        <a:xfrm>
          <a:off x="0" y="1781470"/>
          <a:ext cx="5878216" cy="191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6215" tIns="395732" rIns="456215" bIns="128016" numCol="1" spcCol="1270" anchor="t" anchorCtr="0">
          <a:noAutofit/>
        </a:bodyPr>
        <a:lstStyle/>
        <a:p>
          <a:pPr marL="171450" lvl="1" indent="-171450" algn="l" defTabSz="800100">
            <a:lnSpc>
              <a:spcPct val="90000"/>
            </a:lnSpc>
            <a:spcBef>
              <a:spcPct val="0"/>
            </a:spcBef>
            <a:spcAft>
              <a:spcPct val="15000"/>
            </a:spcAft>
            <a:buChar char="•"/>
          </a:pPr>
          <a:r>
            <a:rPr lang="nl-NL" sz="1800" b="0" i="0" kern="1200" dirty="0">
              <a:latin typeface="Calibri Light"/>
              <a:cs typeface="Calibri Light"/>
            </a:rPr>
            <a:t>Opstellen requirements</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Opstellen acceptatiecriteria</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Uitvoeren en/of coördineren acceptatietest</a:t>
          </a:r>
        </a:p>
        <a:p>
          <a:pPr marL="171450" lvl="1" indent="-171450" algn="l" defTabSz="800100">
            <a:lnSpc>
              <a:spcPct val="90000"/>
            </a:lnSpc>
            <a:spcBef>
              <a:spcPct val="0"/>
            </a:spcBef>
            <a:spcAft>
              <a:spcPct val="15000"/>
            </a:spcAft>
            <a:buChar char="•"/>
          </a:pPr>
          <a:r>
            <a:rPr lang="nl-NL" sz="1800" b="0" i="0" kern="1200" dirty="0">
              <a:latin typeface="Calibri Light"/>
              <a:cs typeface="Calibri Light"/>
            </a:rPr>
            <a:t>Opstellen en/of aanpassen handleidingen, formulieren etc.</a:t>
          </a:r>
        </a:p>
      </dsp:txBody>
      <dsp:txXfrm>
        <a:off x="0" y="1781470"/>
        <a:ext cx="5878216" cy="1915200"/>
      </dsp:txXfrm>
    </dsp:sp>
    <dsp:sp modelId="{84F0F4F7-49E9-F442-8AC6-16B1216A9F38}">
      <dsp:nvSpPr>
        <dsp:cNvPr id="0" name=""/>
        <dsp:cNvSpPr/>
      </dsp:nvSpPr>
      <dsp:spPr>
        <a:xfrm>
          <a:off x="293910" y="1501030"/>
          <a:ext cx="4114751" cy="5608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5528" tIns="0" rIns="155528" bIns="0" numCol="1" spcCol="1270" anchor="ctr" anchorCtr="0">
          <a:noAutofit/>
        </a:bodyPr>
        <a:lstStyle/>
        <a:p>
          <a:pPr marL="0" lvl="0" indent="0" algn="l" defTabSz="844550">
            <a:lnSpc>
              <a:spcPct val="90000"/>
            </a:lnSpc>
            <a:spcBef>
              <a:spcPct val="0"/>
            </a:spcBef>
            <a:spcAft>
              <a:spcPct val="35000"/>
            </a:spcAft>
            <a:buNone/>
          </a:pPr>
          <a:r>
            <a:rPr lang="nl-NL" sz="1900" b="0" i="0" kern="1200" dirty="0">
              <a:latin typeface="Calibri"/>
              <a:cs typeface="Calibri"/>
            </a:rPr>
            <a:t>Ontwikkelen</a:t>
          </a:r>
        </a:p>
      </dsp:txBody>
      <dsp:txXfrm>
        <a:off x="321290" y="1528410"/>
        <a:ext cx="4059991" cy="506120"/>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492CB-AAD9-BF4D-864E-60E2537F286A}">
      <dsp:nvSpPr>
        <dsp:cNvPr id="0" name=""/>
        <dsp:cNvSpPr/>
      </dsp:nvSpPr>
      <dsp:spPr>
        <a:xfrm>
          <a:off x="0" y="29170"/>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nl-NL" sz="1900" b="0" i="0" kern="1200" baseline="0" dirty="0">
              <a:latin typeface="Calibri Light"/>
              <a:cs typeface="Calibri Light"/>
            </a:rPr>
            <a:t>(Daily) </a:t>
          </a:r>
          <a:r>
            <a:rPr lang="nl-NL" sz="1900" b="0" i="0" kern="1200" baseline="0" dirty="0" err="1">
              <a:latin typeface="Calibri Light"/>
              <a:cs typeface="Calibri Light"/>
            </a:rPr>
            <a:t>standups</a:t>
          </a:r>
          <a:r>
            <a:rPr lang="nl-NL" sz="1900" b="0" i="0" kern="1200" baseline="0" dirty="0">
              <a:latin typeface="Calibri Light"/>
              <a:cs typeface="Calibri Light"/>
            </a:rPr>
            <a:t> </a:t>
          </a:r>
          <a:endParaRPr lang="nl-NL" sz="1900" b="0" i="0" kern="1200" dirty="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baseline="0" dirty="0">
              <a:latin typeface="Calibri Light"/>
              <a:cs typeface="Calibri Light"/>
            </a:rPr>
            <a:t>Wat ga je doen, </a:t>
          </a:r>
          <a:endParaRPr lang="nl-NL" sz="1500" b="0" i="0" kern="1200" dirty="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baseline="0" dirty="0">
              <a:latin typeface="Calibri Light"/>
              <a:cs typeface="Calibri Light"/>
            </a:rPr>
            <a:t>Wat heb je nodig,</a:t>
          </a:r>
          <a:endParaRPr lang="nl-NL" sz="1500" b="0" i="0" kern="1200" dirty="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dirty="0">
              <a:latin typeface="Calibri Light"/>
              <a:cs typeface="Calibri Light"/>
            </a:rPr>
            <a:t>Wat houd je tegen?</a:t>
          </a:r>
        </a:p>
      </dsp:txBody>
      <dsp:txXfrm>
        <a:off x="0" y="29170"/>
        <a:ext cx="2464593" cy="1478756"/>
      </dsp:txXfrm>
    </dsp:sp>
    <dsp:sp modelId="{6B38D136-8138-0E4B-9BF1-69A8FDEA6B26}">
      <dsp:nvSpPr>
        <dsp:cNvPr id="0" name=""/>
        <dsp:cNvSpPr/>
      </dsp:nvSpPr>
      <dsp:spPr>
        <a:xfrm>
          <a:off x="2711053" y="29170"/>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nl-NL" sz="1900" b="0" i="0" kern="1200" baseline="0">
              <a:latin typeface="Calibri Light"/>
              <a:cs typeface="Calibri Light"/>
            </a:rPr>
            <a:t>Werk met een “call-backlog”</a:t>
          </a:r>
          <a:endParaRPr lang="nl-NL" sz="1900" b="0" i="0" kern="120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baseline="0" dirty="0" err="1">
              <a:latin typeface="Calibri Light"/>
              <a:cs typeface="Calibri Light"/>
            </a:rPr>
            <a:t>Kanban</a:t>
          </a:r>
          <a:endParaRPr lang="nl-NL" sz="1500" b="0" i="0" kern="1200" dirty="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dirty="0">
              <a:latin typeface="Calibri Light"/>
              <a:cs typeface="Calibri Light"/>
            </a:rPr>
            <a:t>Overzichtelijk voor iedereen</a:t>
          </a:r>
        </a:p>
      </dsp:txBody>
      <dsp:txXfrm>
        <a:off x="2711053" y="29170"/>
        <a:ext cx="2464593" cy="1478756"/>
      </dsp:txXfrm>
    </dsp:sp>
    <dsp:sp modelId="{DAEC3E00-F9BE-FA47-9082-AEC74C7B8736}">
      <dsp:nvSpPr>
        <dsp:cNvPr id="0" name=""/>
        <dsp:cNvSpPr/>
      </dsp:nvSpPr>
      <dsp:spPr>
        <a:xfrm>
          <a:off x="5422106" y="29170"/>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nl-NL" sz="1900" b="0" i="0" kern="1200" baseline="0" dirty="0">
              <a:latin typeface="Calibri Light"/>
              <a:cs typeface="Calibri Light"/>
            </a:rPr>
            <a:t>Timeboxen</a:t>
          </a:r>
          <a:endParaRPr lang="nl-NL" sz="1900" b="0" i="0" kern="1200" dirty="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dirty="0">
              <a:latin typeface="Calibri Light"/>
              <a:cs typeface="Calibri Light"/>
            </a:rPr>
            <a:t>Het beste is de vijand van het goede</a:t>
          </a:r>
        </a:p>
      </dsp:txBody>
      <dsp:txXfrm>
        <a:off x="5422106" y="29170"/>
        <a:ext cx="2464593" cy="1478756"/>
      </dsp:txXfrm>
    </dsp:sp>
    <dsp:sp modelId="{B8755578-1911-E547-802A-178A50FE366B}">
      <dsp:nvSpPr>
        <dsp:cNvPr id="0" name=""/>
        <dsp:cNvSpPr/>
      </dsp:nvSpPr>
      <dsp:spPr>
        <a:xfrm>
          <a:off x="0" y="1754385"/>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nl-NL" sz="1900" b="0" i="0" kern="1200" baseline="0" dirty="0">
              <a:latin typeface="Calibri Light"/>
              <a:cs typeface="Calibri Light"/>
            </a:rPr>
            <a:t>Samenstelling teams	</a:t>
          </a:r>
          <a:endParaRPr lang="nl-NL" sz="1900" b="0" i="0" kern="1200" dirty="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dirty="0">
              <a:latin typeface="Calibri Light"/>
              <a:cs typeface="Calibri Light"/>
            </a:rPr>
            <a:t>Alle ‘Capabilities’ aanwezig?</a:t>
          </a:r>
        </a:p>
      </dsp:txBody>
      <dsp:txXfrm>
        <a:off x="0" y="1754385"/>
        <a:ext cx="2464593" cy="1478756"/>
      </dsp:txXfrm>
    </dsp:sp>
    <dsp:sp modelId="{F7727222-C653-C84F-8E10-3271675E5D6C}">
      <dsp:nvSpPr>
        <dsp:cNvPr id="0" name=""/>
        <dsp:cNvSpPr/>
      </dsp:nvSpPr>
      <dsp:spPr>
        <a:xfrm>
          <a:off x="2711053" y="1754385"/>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nl-NL" sz="1900" b="0" i="0" kern="1200" baseline="0" dirty="0">
              <a:latin typeface="Calibri Light"/>
              <a:cs typeface="Calibri Light"/>
            </a:rPr>
            <a:t>Wees pragmatisch</a:t>
          </a:r>
          <a:endParaRPr lang="nl-NL" sz="1900" b="0" i="0" kern="1200" dirty="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baseline="0" dirty="0">
              <a:latin typeface="Calibri Light"/>
              <a:cs typeface="Calibri Light"/>
            </a:rPr>
            <a:t>Balans flexibiliteit /voorspelbaarheid</a:t>
          </a:r>
          <a:endParaRPr lang="nl-NL" sz="1500" b="0" i="0" kern="1200" dirty="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dirty="0" err="1">
              <a:latin typeface="Calibri Light"/>
              <a:cs typeface="Calibri Light"/>
            </a:rPr>
            <a:t>Need</a:t>
          </a:r>
          <a:r>
            <a:rPr lang="nl-NL" sz="1500" b="0" i="0" kern="1200" dirty="0">
              <a:latin typeface="Calibri Light"/>
              <a:cs typeface="Calibri Light"/>
            </a:rPr>
            <a:t> </a:t>
          </a:r>
          <a:r>
            <a:rPr lang="nl-NL" sz="1500" b="0" i="0" kern="1200" dirty="0" err="1">
              <a:latin typeface="Calibri Light"/>
              <a:cs typeface="Calibri Light"/>
            </a:rPr>
            <a:t>vs</a:t>
          </a:r>
          <a:r>
            <a:rPr lang="nl-NL" sz="1500" b="0" i="0" kern="1200" dirty="0">
              <a:latin typeface="Calibri Light"/>
              <a:cs typeface="Calibri Light"/>
            </a:rPr>
            <a:t> Value</a:t>
          </a:r>
        </a:p>
      </dsp:txBody>
      <dsp:txXfrm>
        <a:off x="2711053" y="1754385"/>
        <a:ext cx="2464593" cy="1478756"/>
      </dsp:txXfrm>
    </dsp:sp>
    <dsp:sp modelId="{D2FE62E5-B332-5F4A-B89C-B1DA501F87DF}">
      <dsp:nvSpPr>
        <dsp:cNvPr id="0" name=""/>
        <dsp:cNvSpPr/>
      </dsp:nvSpPr>
      <dsp:spPr>
        <a:xfrm>
          <a:off x="5422106" y="1754385"/>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nl-NL" sz="1900" b="0" i="0" kern="1200" baseline="0" dirty="0">
              <a:latin typeface="Calibri Light"/>
              <a:cs typeface="Calibri Light"/>
            </a:rPr>
            <a:t>Continue verbetering</a:t>
          </a:r>
          <a:endParaRPr lang="nl-NL" sz="1900" b="0" i="0" kern="1200" dirty="0">
            <a:latin typeface="Calibri Light"/>
            <a:cs typeface="Calibri Light"/>
          </a:endParaRPr>
        </a:p>
        <a:p>
          <a:pPr marL="114300" lvl="1" indent="-114300" algn="l" defTabSz="666750" rtl="0">
            <a:lnSpc>
              <a:spcPct val="90000"/>
            </a:lnSpc>
            <a:spcBef>
              <a:spcPct val="0"/>
            </a:spcBef>
            <a:spcAft>
              <a:spcPct val="15000"/>
            </a:spcAft>
            <a:buChar char="•"/>
          </a:pPr>
          <a:r>
            <a:rPr lang="nl-NL" sz="1500" b="0" i="0" kern="1200" baseline="0" dirty="0">
              <a:latin typeface="Calibri Light"/>
              <a:cs typeface="Calibri Light"/>
            </a:rPr>
            <a:t>ook van BIM</a:t>
          </a:r>
          <a:endParaRPr lang="nl-NL" sz="1500" b="0" i="0" kern="1200" dirty="0">
            <a:latin typeface="Calibri Light"/>
            <a:cs typeface="Calibri Light"/>
          </a:endParaRPr>
        </a:p>
      </dsp:txBody>
      <dsp:txXfrm>
        <a:off x="5422106" y="1754385"/>
        <a:ext cx="2464593" cy="1478756"/>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CAC-D613-0141-A59A-C583001E135C}">
      <dsp:nvSpPr>
        <dsp:cNvPr id="0" name=""/>
        <dsp:cNvSpPr/>
      </dsp:nvSpPr>
      <dsp:spPr>
        <a:xfrm rot="5400000">
          <a:off x="-106860" y="107424"/>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1</a:t>
          </a:r>
        </a:p>
      </dsp:txBody>
      <dsp:txXfrm rot="-5400000">
        <a:off x="1" y="249906"/>
        <a:ext cx="498683" cy="213721"/>
      </dsp:txXfrm>
    </dsp:sp>
    <dsp:sp modelId="{7B9D288A-6BD2-1A40-B0B9-E3FE85D83ED6}">
      <dsp:nvSpPr>
        <dsp:cNvPr id="0" name=""/>
        <dsp:cNvSpPr/>
      </dsp:nvSpPr>
      <dsp:spPr>
        <a:xfrm rot="5400000">
          <a:off x="2837420" y="-2338173"/>
          <a:ext cx="463063" cy="5140537"/>
        </a:xfrm>
        <a:prstGeom prst="round2Same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solidFill>
                <a:schemeClr val="tx1"/>
              </a:solidFill>
              <a:latin typeface="Calibri Light" panose="020F0302020204030204" pitchFamily="34" charset="0"/>
              <a:cs typeface="Calibri Light" panose="020F0302020204030204" pitchFamily="34" charset="0"/>
            </a:rPr>
            <a:t>Welke ontwikkelingen</a:t>
          </a:r>
          <a:endParaRPr lang="nl-NL" sz="2400" b="0" i="0" kern="1200" dirty="0">
            <a:solidFill>
              <a:schemeClr val="tx1"/>
            </a:solidFill>
            <a:latin typeface="Calibri Light" panose="020F0302020204030204" pitchFamily="34" charset="0"/>
            <a:cs typeface="Calibri Light" panose="020F0302020204030204" pitchFamily="34" charset="0"/>
          </a:endParaRPr>
        </a:p>
      </dsp:txBody>
      <dsp:txXfrm rot="-5400000">
        <a:off x="498684" y="23168"/>
        <a:ext cx="5117932" cy="417853"/>
      </dsp:txXfrm>
    </dsp:sp>
    <dsp:sp modelId="{768AD8B4-E2C9-FF46-959B-FF489DCFBDE1}">
      <dsp:nvSpPr>
        <dsp:cNvPr id="0" name=""/>
        <dsp:cNvSpPr/>
      </dsp:nvSpPr>
      <dsp:spPr>
        <a:xfrm rot="5400000">
          <a:off x="-106860" y="695325"/>
          <a:ext cx="712404" cy="498683"/>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2</a:t>
          </a:r>
        </a:p>
      </dsp:txBody>
      <dsp:txXfrm rot="-5400000">
        <a:off x="1" y="837807"/>
        <a:ext cx="498683" cy="213721"/>
      </dsp:txXfrm>
    </dsp:sp>
    <dsp:sp modelId="{5E2127FE-E7D9-4246-9D6A-556073ED5070}">
      <dsp:nvSpPr>
        <dsp:cNvPr id="0" name=""/>
        <dsp:cNvSpPr/>
      </dsp:nvSpPr>
      <dsp:spPr>
        <a:xfrm rot="5400000">
          <a:off x="2837420" y="-1750272"/>
          <a:ext cx="463063" cy="5140537"/>
        </a:xfrm>
        <a:prstGeom prst="round2SameRect">
          <a:avLst/>
        </a:prstGeom>
        <a:solidFill>
          <a:schemeClr val="lt1">
            <a:alpha val="90000"/>
            <a:hueOff val="0"/>
            <a:satOff val="0"/>
            <a:lumOff val="0"/>
            <a:alphaOff val="0"/>
          </a:schemeClr>
        </a:solidFill>
        <a:ln w="12700" cap="flat" cmpd="sng" algn="ctr">
          <a:solidFill>
            <a:srgbClr val="21AFA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Gevolgen voor BIM</a:t>
          </a:r>
        </a:p>
      </dsp:txBody>
      <dsp:txXfrm rot="-5400000">
        <a:off x="498684" y="611069"/>
        <a:ext cx="5117932" cy="417853"/>
      </dsp:txXfrm>
    </dsp:sp>
    <dsp:sp modelId="{EC7AE2EA-06FF-C547-9434-EF0B82BECBDA}">
      <dsp:nvSpPr>
        <dsp:cNvPr id="0" name=""/>
        <dsp:cNvSpPr/>
      </dsp:nvSpPr>
      <dsp:spPr>
        <a:xfrm rot="5400000">
          <a:off x="-106860" y="1283226"/>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3</a:t>
          </a:r>
        </a:p>
      </dsp:txBody>
      <dsp:txXfrm rot="-5400000">
        <a:off x="1" y="1425708"/>
        <a:ext cx="498683" cy="213721"/>
      </dsp:txXfrm>
    </dsp:sp>
    <dsp:sp modelId="{9ACF0CF1-DE3C-8F43-82BE-A592E48C9D53}">
      <dsp:nvSpPr>
        <dsp:cNvPr id="0" name=""/>
        <dsp:cNvSpPr/>
      </dsp:nvSpPr>
      <dsp:spPr>
        <a:xfrm rot="5400000">
          <a:off x="2837420" y="-1162371"/>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err="1">
              <a:latin typeface="Calibri Light"/>
              <a:cs typeface="Calibri Light"/>
            </a:rPr>
            <a:t>BiSL</a:t>
          </a:r>
          <a:r>
            <a:rPr lang="nl-NL" sz="2000" b="0" i="0" kern="1200" dirty="0">
              <a:latin typeface="Calibri Light"/>
              <a:cs typeface="Calibri Light"/>
            </a:rPr>
            <a:t> Next en nieuwe ontwikkelingen</a:t>
          </a:r>
        </a:p>
      </dsp:txBody>
      <dsp:txXfrm rot="-5400000">
        <a:off x="498684" y="1198970"/>
        <a:ext cx="5117932" cy="417853"/>
      </dsp:txXfrm>
    </dsp:sp>
    <dsp:sp modelId="{C57514A3-C0CE-9744-A723-93A605E9D494}">
      <dsp:nvSpPr>
        <dsp:cNvPr id="0" name=""/>
        <dsp:cNvSpPr/>
      </dsp:nvSpPr>
      <dsp:spPr>
        <a:xfrm rot="5400000">
          <a:off x="-106860" y="1871127"/>
          <a:ext cx="712404" cy="4986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b="0" i="0" kern="1200" dirty="0">
              <a:latin typeface="Calibri"/>
              <a:cs typeface="Calibri"/>
            </a:rPr>
            <a:t>4</a:t>
          </a:r>
        </a:p>
      </dsp:txBody>
      <dsp:txXfrm rot="-5400000">
        <a:off x="1" y="2013609"/>
        <a:ext cx="498683" cy="213721"/>
      </dsp:txXfrm>
    </dsp:sp>
    <dsp:sp modelId="{320D730F-364A-2E47-9339-3D423ABBC587}">
      <dsp:nvSpPr>
        <dsp:cNvPr id="0" name=""/>
        <dsp:cNvSpPr/>
      </dsp:nvSpPr>
      <dsp:spPr>
        <a:xfrm rot="5400000">
          <a:off x="2837420" y="-574470"/>
          <a:ext cx="463063" cy="5140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0" i="0" kern="1200" dirty="0">
              <a:latin typeface="Calibri Light"/>
              <a:cs typeface="Calibri Light"/>
            </a:rPr>
            <a:t>BIM en Agile</a:t>
          </a:r>
        </a:p>
      </dsp:txBody>
      <dsp:txXfrm rot="-5400000">
        <a:off x="498684" y="1786871"/>
        <a:ext cx="5117932" cy="417853"/>
      </dsp:txXfrm>
    </dsp:sp>
    <dsp:sp modelId="{557A65F9-9672-433E-8F3F-49C8097FCD70}">
      <dsp:nvSpPr>
        <dsp:cNvPr id="0" name=""/>
        <dsp:cNvSpPr/>
      </dsp:nvSpPr>
      <dsp:spPr>
        <a:xfrm rot="5400000">
          <a:off x="-106860" y="2459028"/>
          <a:ext cx="712404" cy="498683"/>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Tx/>
            <a:buNone/>
          </a:pPr>
          <a:r>
            <a:rPr lang="nl-NL" sz="1200" b="0" i="0" kern="1200" dirty="0">
              <a:latin typeface="Calibri Light"/>
              <a:cs typeface="Calibri Light"/>
            </a:rPr>
            <a:t>5</a:t>
          </a:r>
        </a:p>
      </dsp:txBody>
      <dsp:txXfrm rot="-5400000">
        <a:off x="1" y="2601510"/>
        <a:ext cx="498683" cy="213721"/>
      </dsp:txXfrm>
    </dsp:sp>
    <dsp:sp modelId="{A9A80281-5B49-46AB-A6C4-B7F0B19CF734}">
      <dsp:nvSpPr>
        <dsp:cNvPr id="0" name=""/>
        <dsp:cNvSpPr/>
      </dsp:nvSpPr>
      <dsp:spPr>
        <a:xfrm rot="5400000">
          <a:off x="2837420" y="13430"/>
          <a:ext cx="463063" cy="5140537"/>
        </a:xfrm>
        <a:prstGeom prst="round2Same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nl-NL" sz="2000" b="1" i="1" kern="1200" dirty="0">
              <a:solidFill>
                <a:srgbClr val="ED7D31"/>
              </a:solidFill>
              <a:latin typeface="+mn-lt"/>
              <a:cs typeface="Calibri Light"/>
            </a:rPr>
            <a:t>BIM en andere ontwikkelingen</a:t>
          </a:r>
        </a:p>
      </dsp:txBody>
      <dsp:txXfrm rot="-5400000">
        <a:off x="498684" y="2374772"/>
        <a:ext cx="5117932" cy="4178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D16CB-7CAF-A144-AF69-07FC13097597}">
      <dsp:nvSpPr>
        <dsp:cNvPr id="0" name=""/>
        <dsp:cNvSpPr/>
      </dsp:nvSpPr>
      <dsp:spPr>
        <a:xfrm>
          <a:off x="1316" y="547363"/>
          <a:ext cx="766053" cy="306421"/>
        </a:xfrm>
        <a:prstGeom prst="chevron">
          <a:avLst/>
        </a:prstGeom>
        <a:solidFill>
          <a:schemeClr val="accent6">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a:solidFill>
                <a:srgbClr val="282828"/>
              </a:solidFill>
            </a:rPr>
            <a:t>proces</a:t>
          </a:r>
        </a:p>
      </dsp:txBody>
      <dsp:txXfrm>
        <a:off x="154527" y="547363"/>
        <a:ext cx="459632" cy="306421"/>
      </dsp:txXfrm>
    </dsp:sp>
    <dsp:sp modelId="{0F1168B1-6CD5-244D-9DB5-6C872A2A63AA}">
      <dsp:nvSpPr>
        <dsp:cNvPr id="0" name=""/>
        <dsp:cNvSpPr/>
      </dsp:nvSpPr>
      <dsp:spPr>
        <a:xfrm>
          <a:off x="690764" y="547363"/>
          <a:ext cx="766053" cy="306421"/>
        </a:xfrm>
        <a:prstGeom prst="chevron">
          <a:avLst/>
        </a:prstGeom>
        <a:solidFill>
          <a:schemeClr val="accent6">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a:solidFill>
                <a:srgbClr val="282828"/>
              </a:solidFill>
            </a:rPr>
            <a:t>proces</a:t>
          </a:r>
        </a:p>
      </dsp:txBody>
      <dsp:txXfrm>
        <a:off x="843975" y="547363"/>
        <a:ext cx="459632" cy="306421"/>
      </dsp:txXfrm>
    </dsp:sp>
    <dsp:sp modelId="{4F7EECE9-C321-5F4F-A387-5C997B4D70F6}">
      <dsp:nvSpPr>
        <dsp:cNvPr id="0" name=""/>
        <dsp:cNvSpPr/>
      </dsp:nvSpPr>
      <dsp:spPr>
        <a:xfrm>
          <a:off x="1380212" y="547363"/>
          <a:ext cx="766053" cy="306421"/>
        </a:xfrm>
        <a:prstGeom prst="chevron">
          <a:avLst/>
        </a:prstGeom>
        <a:solidFill>
          <a:schemeClr val="accent6">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a:solidFill>
                <a:srgbClr val="282828"/>
              </a:solidFill>
            </a:rPr>
            <a:t>proces</a:t>
          </a:r>
        </a:p>
      </dsp:txBody>
      <dsp:txXfrm>
        <a:off x="1533423" y="547363"/>
        <a:ext cx="459632" cy="306421"/>
      </dsp:txXfrm>
    </dsp:sp>
    <dsp:sp modelId="{42FD5700-869C-2D46-8589-1AD71119F074}">
      <dsp:nvSpPr>
        <dsp:cNvPr id="0" name=""/>
        <dsp:cNvSpPr/>
      </dsp:nvSpPr>
      <dsp:spPr>
        <a:xfrm>
          <a:off x="2069661" y="547363"/>
          <a:ext cx="766053" cy="306421"/>
        </a:xfrm>
        <a:prstGeom prst="chevron">
          <a:avLst/>
        </a:prstGeom>
        <a:solidFill>
          <a:schemeClr val="accent6">
            <a:hueOff val="0"/>
            <a:satOff val="0"/>
            <a:lumOff val="0"/>
            <a:alphaOff val="0"/>
          </a:schemeClr>
        </a:solidFill>
        <a:ln w="9525"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NL" sz="1100" kern="1200">
              <a:solidFill>
                <a:srgbClr val="282828"/>
              </a:solidFill>
            </a:rPr>
            <a:t>proces</a:t>
          </a:r>
        </a:p>
      </dsp:txBody>
      <dsp:txXfrm>
        <a:off x="2222872" y="547363"/>
        <a:ext cx="459632" cy="30642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8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07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77DF0FDE-C95A-554B-9B58-420509D82315}" type="datetimeFigureOut">
              <a:t>25-5-2019</a:t>
            </a:fld>
            <a:endParaRPr lang="nl-NL"/>
          </a:p>
        </p:txBody>
      </p:sp>
      <p:sp>
        <p:nvSpPr>
          <p:cNvPr id="4" name="Tijdelijke aanduiding voor dia-afbeelding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2770DB89-3B12-A14E-91A9-9626EACCDB7F}" type="slidenum">
              <a:t>‹nr.›</a:t>
            </a:fld>
            <a:endParaRPr lang="nl-NL"/>
          </a:p>
        </p:txBody>
      </p:sp>
    </p:spTree>
    <p:extLst>
      <p:ext uri="{BB962C8B-B14F-4D97-AF65-F5344CB8AC3E}">
        <p14:creationId xmlns:p14="http://schemas.microsoft.com/office/powerpoint/2010/main" val="3680313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a:t>
            </a:fld>
            <a:endParaRPr lang="tr-TR"/>
          </a:p>
        </p:txBody>
      </p:sp>
    </p:spTree>
    <p:extLst>
      <p:ext uri="{BB962C8B-B14F-4D97-AF65-F5344CB8AC3E}">
        <p14:creationId xmlns:p14="http://schemas.microsoft.com/office/powerpoint/2010/main" val="51532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10</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ook </a:t>
            </a:r>
            <a:r>
              <a:rPr lang="nl-NL" dirty="0" err="1"/>
              <a:t>beheerrequirements</a:t>
            </a:r>
            <a:r>
              <a:rPr lang="nl-NL" baseline="0" dirty="0"/>
              <a:t> of acceptatiecriteria</a:t>
            </a:r>
          </a:p>
          <a:p>
            <a:r>
              <a:rPr lang="nl-NL" baseline="0" dirty="0"/>
              <a:t>Voor niet-functionele requirements </a:t>
            </a:r>
            <a:r>
              <a:rPr lang="mr-IN" baseline="0" dirty="0"/>
              <a:t>–</a:t>
            </a:r>
            <a:r>
              <a:rPr lang="nl-NL" baseline="0" dirty="0"/>
              <a:t> ISO 25010</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120</a:t>
            </a:fld>
            <a:endParaRPr lang="nl-NL"/>
          </a:p>
        </p:txBody>
      </p:sp>
    </p:spTree>
    <p:extLst>
      <p:ext uri="{BB962C8B-B14F-4D97-AF65-F5344CB8AC3E}">
        <p14:creationId xmlns:p14="http://schemas.microsoft.com/office/powerpoint/2010/main" val="31185162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121</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Par 7.2</a:t>
            </a:r>
          </a:p>
          <a:p>
            <a:r>
              <a:rPr lang="nl-NL" dirty="0"/>
              <a:t>Een verandering heeft pas zin als ze waarde toevoegt.</a:t>
            </a: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122</a:t>
            </a:fld>
            <a:endParaRPr lang="nl-NL"/>
          </a:p>
        </p:txBody>
      </p:sp>
    </p:spTree>
    <p:extLst>
      <p:ext uri="{BB962C8B-B14F-4D97-AF65-F5344CB8AC3E}">
        <p14:creationId xmlns:p14="http://schemas.microsoft.com/office/powerpoint/2010/main" val="37348514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Business </a:t>
            </a:r>
            <a:r>
              <a:rPr lang="nl-NL" b="1" dirty="0" err="1"/>
              <a:t>requirements</a:t>
            </a:r>
            <a:endParaRPr lang="nl-NL" b="0" dirty="0"/>
          </a:p>
          <a:p>
            <a:r>
              <a:rPr lang="nl-NL" b="0" dirty="0"/>
              <a:t>Wensen of wijzigingsverzoeken vanuit de gebruikersorganisatie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dirty="0">
                <a:latin typeface="Calibri Light"/>
                <a:cs typeface="Calibri Light"/>
              </a:rPr>
              <a:t>Beschrijving gewenste verandering</a:t>
            </a:r>
          </a:p>
          <a:p>
            <a:r>
              <a:rPr lang="nl-NL" b="0" dirty="0" err="1"/>
              <a:t>Requirements</a:t>
            </a:r>
            <a:r>
              <a:rPr lang="nl-NL" b="0" dirty="0"/>
              <a:t> vanuit Business perspectief</a:t>
            </a:r>
          </a:p>
          <a:p>
            <a:r>
              <a:rPr lang="nl-NL" b="1" dirty="0"/>
              <a:t>Testen</a:t>
            </a:r>
            <a:endParaRPr lang="nl-NL" b="0" dirty="0"/>
          </a:p>
          <a:p>
            <a:r>
              <a:rPr lang="nl-NL" b="0" dirty="0"/>
              <a:t>Functionele acceptatietest</a:t>
            </a:r>
          </a:p>
          <a:p>
            <a:r>
              <a:rPr lang="nl-NL" b="0" dirty="0"/>
              <a:t>Gebruikers acceptatietest</a:t>
            </a:r>
          </a:p>
          <a:p>
            <a:r>
              <a:rPr lang="nl-NL" b="1" dirty="0"/>
              <a:t>Training en documentatie</a:t>
            </a:r>
          </a:p>
          <a:p>
            <a:r>
              <a:rPr lang="nl-NL" b="0" dirty="0"/>
              <a:t>Opleiden van gebruikers</a:t>
            </a:r>
          </a:p>
          <a:p>
            <a:r>
              <a:rPr lang="nl-NL" b="0" dirty="0"/>
              <a:t>Gebruikershandleiding</a:t>
            </a: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123</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124</a:t>
            </a:fld>
            <a:endParaRPr lang="nl-NL"/>
          </a:p>
        </p:txBody>
      </p:sp>
    </p:spTree>
    <p:extLst>
      <p:ext uri="{BB962C8B-B14F-4D97-AF65-F5344CB8AC3E}">
        <p14:creationId xmlns:p14="http://schemas.microsoft.com/office/powerpoint/2010/main" val="20810719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125</a:t>
            </a:fld>
            <a:endParaRPr lang="nl-NL"/>
          </a:p>
        </p:txBody>
      </p:sp>
    </p:spTree>
    <p:extLst>
      <p:ext uri="{BB962C8B-B14F-4D97-AF65-F5344CB8AC3E}">
        <p14:creationId xmlns:p14="http://schemas.microsoft.com/office/powerpoint/2010/main" val="20810719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126</a:t>
            </a:fld>
            <a:endParaRPr lang="nl-NL"/>
          </a:p>
        </p:txBody>
      </p:sp>
    </p:spTree>
    <p:extLst>
      <p:ext uri="{BB962C8B-B14F-4D97-AF65-F5344CB8AC3E}">
        <p14:creationId xmlns:p14="http://schemas.microsoft.com/office/powerpoint/2010/main" val="20810719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127</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sz="1300" dirty="0"/>
              <a:t>De twee centrale thema’s hier zijn de </a:t>
            </a:r>
            <a:r>
              <a:rPr lang="nl-NL" sz="1300" b="1" dirty="0"/>
              <a:t>kwaliteit</a:t>
            </a:r>
            <a:r>
              <a:rPr lang="nl-NL" sz="1300" dirty="0"/>
              <a:t> van de </a:t>
            </a:r>
            <a:r>
              <a:rPr lang="nl-NL" sz="1300" u="sng" dirty="0"/>
              <a:t>data</a:t>
            </a:r>
            <a:r>
              <a:rPr lang="nl-NL" sz="1300" dirty="0"/>
              <a:t> en het gebruik van de informatie in het bedrijfsproces – de informatie moet correct, eenduidig, betrouwbaar en op de juiste momenten beschikbaar zijn voor de juiste mensen, maar ze moet ook op de juiste manier gebuikt worden in het bedrijfsproces.</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128</a:t>
            </a:fld>
            <a:endParaRPr lang="nl-NL"/>
          </a:p>
        </p:txBody>
      </p:sp>
    </p:spTree>
    <p:extLst>
      <p:ext uri="{BB962C8B-B14F-4D97-AF65-F5344CB8AC3E}">
        <p14:creationId xmlns:p14="http://schemas.microsoft.com/office/powerpoint/2010/main" val="31305313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Data </a:t>
            </a:r>
            <a:r>
              <a:rPr lang="nl-NL" b="1" dirty="0" err="1"/>
              <a:t>requirements</a:t>
            </a:r>
            <a:endParaRPr lang="nl-NL" b="1" dirty="0"/>
          </a:p>
          <a:p>
            <a:r>
              <a:rPr lang="nl-NL" b="0" dirty="0"/>
              <a:t>Specifieke eisen voor een Informatiesysteem</a:t>
            </a:r>
          </a:p>
          <a:p>
            <a:r>
              <a:rPr lang="nl-NL" b="1" dirty="0"/>
              <a:t>Data omgeving van de organisatie</a:t>
            </a:r>
          </a:p>
          <a:p>
            <a:r>
              <a:rPr lang="nl-NL" b="0" dirty="0"/>
              <a:t>Geheel van gegevens binnen de organisatie</a:t>
            </a:r>
          </a:p>
          <a:p>
            <a:r>
              <a:rPr lang="nl-NL" b="1" dirty="0"/>
              <a:t>Kosten van data- en informatie-kwaliteit</a:t>
            </a:r>
          </a:p>
          <a:p>
            <a:r>
              <a:rPr lang="nl-NL" b="0" dirty="0"/>
              <a:t>Effectiviteit van maatregelen</a:t>
            </a:r>
          </a:p>
          <a:p>
            <a:r>
              <a:rPr lang="nl-NL" b="1" dirty="0"/>
              <a:t>Geautomatiseerde en niet-geautomatiseerde informatie</a:t>
            </a:r>
          </a:p>
          <a:p>
            <a:r>
              <a:rPr lang="nl-NL" b="0" dirty="0"/>
              <a:t>Hoe is de informatie toegankelijk?</a:t>
            </a: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129</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aan</a:t>
            </a:r>
            <a:r>
              <a:rPr lang="nl-NL" baseline="0" dirty="0"/>
              <a:t> de cursisten wat zij verstaan onder business informatiemanagement. </a:t>
            </a:r>
          </a:p>
          <a:p>
            <a:r>
              <a:rPr lang="nl-NL" baseline="0" dirty="0"/>
              <a:t>Kom hierop terug tijdens de behandeling van de rest van de sheets.</a:t>
            </a:r>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11</a:t>
            </a:fld>
            <a:endParaRPr lang="tr-TR"/>
          </a:p>
        </p:txBody>
      </p:sp>
    </p:spTree>
    <p:extLst>
      <p:ext uri="{BB962C8B-B14F-4D97-AF65-F5344CB8AC3E}">
        <p14:creationId xmlns:p14="http://schemas.microsoft.com/office/powerpoint/2010/main" val="33337346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rtl="0"/>
            <a:endParaRPr lang="nl-NL" sz="1300"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130</a:t>
            </a:fld>
            <a:endParaRPr lang="nl-NL"/>
          </a:p>
        </p:txBody>
      </p:sp>
    </p:spTree>
    <p:extLst>
      <p:ext uri="{BB962C8B-B14F-4D97-AF65-F5344CB8AC3E}">
        <p14:creationId xmlns:p14="http://schemas.microsoft.com/office/powerpoint/2010/main" val="825497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rtl="0"/>
            <a:endParaRPr lang="nl-NL" sz="1300"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131</a:t>
            </a:fld>
            <a:endParaRPr lang="nl-NL"/>
          </a:p>
        </p:txBody>
      </p:sp>
    </p:spTree>
    <p:extLst>
      <p:ext uri="{BB962C8B-B14F-4D97-AF65-F5344CB8AC3E}">
        <p14:creationId xmlns:p14="http://schemas.microsoft.com/office/powerpoint/2010/main" val="825497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rtl="0"/>
            <a:endParaRPr lang="nl-NL" sz="1300"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132</a:t>
            </a:fld>
            <a:endParaRPr lang="nl-NL"/>
          </a:p>
        </p:txBody>
      </p:sp>
    </p:spTree>
    <p:extLst>
      <p:ext uri="{BB962C8B-B14F-4D97-AF65-F5344CB8AC3E}">
        <p14:creationId xmlns:p14="http://schemas.microsoft.com/office/powerpoint/2010/main" val="825497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rtl="0"/>
            <a:endParaRPr lang="nl-NL" sz="1300"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133</a:t>
            </a:fld>
            <a:endParaRPr lang="nl-NL"/>
          </a:p>
        </p:txBody>
      </p:sp>
    </p:spTree>
    <p:extLst>
      <p:ext uri="{BB962C8B-B14F-4D97-AF65-F5344CB8AC3E}">
        <p14:creationId xmlns:p14="http://schemas.microsoft.com/office/powerpoint/2010/main" val="825497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134</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135</a:t>
            </a:fld>
            <a:endParaRPr lang="nl-NL"/>
          </a:p>
        </p:txBody>
      </p:sp>
    </p:spTree>
    <p:extLst>
      <p:ext uri="{BB962C8B-B14F-4D97-AF65-F5344CB8AC3E}">
        <p14:creationId xmlns:p14="http://schemas.microsoft.com/office/powerpoint/2010/main" val="14236244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Service-organisatie</a:t>
            </a:r>
            <a:endParaRPr lang="nl-NL" b="1" dirty="0"/>
          </a:p>
          <a:p>
            <a:r>
              <a:rPr lang="nl-NL" b="0" dirty="0"/>
              <a:t>Rollen, procedures, afspraken</a:t>
            </a:r>
          </a:p>
          <a:p>
            <a:r>
              <a:rPr lang="nl-NL" b="1" dirty="0"/>
              <a:t>Service-</a:t>
            </a:r>
            <a:r>
              <a:rPr lang="nl-NL" b="1" dirty="0" err="1"/>
              <a:t>requirements</a:t>
            </a:r>
            <a:endParaRPr lang="nl-NL" b="1" dirty="0"/>
          </a:p>
          <a:p>
            <a:r>
              <a:rPr lang="nl-NL" b="0" dirty="0"/>
              <a:t>Nadere definitie van services</a:t>
            </a:r>
          </a:p>
          <a:p>
            <a:r>
              <a:rPr lang="nl-NL" b="1" dirty="0"/>
              <a:t>Service-assemblage</a:t>
            </a:r>
          </a:p>
          <a:p>
            <a:r>
              <a:rPr lang="nl-NL" b="0" dirty="0"/>
              <a:t>Keuzes en aansluitingen</a:t>
            </a:r>
          </a:p>
          <a:p>
            <a:r>
              <a:rPr lang="nl-NL" b="1" dirty="0"/>
              <a:t>Service-validatie</a:t>
            </a:r>
          </a:p>
          <a:p>
            <a:r>
              <a:rPr lang="nl-NL" b="0" dirty="0"/>
              <a:t>Kan het gebruikt en beheerd worden?</a:t>
            </a: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136</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300" dirty="0">
              <a:latin typeface="Calibri Light"/>
              <a:cs typeface="Calibri Light"/>
            </a:endParaRP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137</a:t>
            </a:fld>
            <a:endParaRPr lang="nl-NL"/>
          </a:p>
        </p:txBody>
      </p:sp>
    </p:spTree>
    <p:extLst>
      <p:ext uri="{BB962C8B-B14F-4D97-AF65-F5344CB8AC3E}">
        <p14:creationId xmlns:p14="http://schemas.microsoft.com/office/powerpoint/2010/main" val="11531128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300" dirty="0">
              <a:latin typeface="Calibri Light"/>
              <a:cs typeface="Calibri Light"/>
            </a:endParaRP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138</a:t>
            </a:fld>
            <a:endParaRPr lang="nl-NL"/>
          </a:p>
        </p:txBody>
      </p:sp>
    </p:spTree>
    <p:extLst>
      <p:ext uri="{BB962C8B-B14F-4D97-AF65-F5344CB8AC3E}">
        <p14:creationId xmlns:p14="http://schemas.microsoft.com/office/powerpoint/2010/main" val="11531128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139</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12</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140</a:t>
            </a:fld>
            <a:endParaRPr lang="nl-NL"/>
          </a:p>
        </p:txBody>
      </p:sp>
    </p:spTree>
    <p:extLst>
      <p:ext uri="{BB962C8B-B14F-4D97-AF65-F5344CB8AC3E}">
        <p14:creationId xmlns:p14="http://schemas.microsoft.com/office/powerpoint/2010/main" val="34277319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Uitrol</a:t>
            </a:r>
            <a:endParaRPr lang="nl-NL" b="0" dirty="0"/>
          </a:p>
          <a:p>
            <a:r>
              <a:rPr lang="nl-NL" b="0" dirty="0"/>
              <a:t>Geregisseerd in gebruik nemen</a:t>
            </a:r>
          </a:p>
          <a:p>
            <a:r>
              <a:rPr lang="nl-NL" b="1" dirty="0"/>
              <a:t>Niet-functionele eisen</a:t>
            </a:r>
          </a:p>
          <a:p>
            <a:r>
              <a:rPr lang="nl-NL" b="0" dirty="0"/>
              <a:t>Response tijden</a:t>
            </a:r>
          </a:p>
          <a:p>
            <a:r>
              <a:rPr lang="nl-NL" b="0" dirty="0"/>
              <a:t>Capaciteit</a:t>
            </a:r>
          </a:p>
          <a:p>
            <a:r>
              <a:rPr lang="nl-NL" b="0" dirty="0"/>
              <a:t>Beschikbaarheid</a:t>
            </a:r>
          </a:p>
          <a:p>
            <a:r>
              <a:rPr lang="nl-NL" b="0" dirty="0"/>
              <a:t>Etc.</a:t>
            </a:r>
          </a:p>
          <a:p>
            <a:r>
              <a:rPr lang="nl-NL" b="1" dirty="0"/>
              <a:t>Testen</a:t>
            </a:r>
          </a:p>
          <a:p>
            <a:r>
              <a:rPr lang="nl-NL" b="0" dirty="0"/>
              <a:t>Is alles gecontroleerd?</a:t>
            </a:r>
          </a:p>
          <a:p>
            <a:r>
              <a:rPr lang="nl-NL" b="1" dirty="0"/>
              <a:t>Technologie-bewaking</a:t>
            </a:r>
          </a:p>
          <a:p>
            <a:r>
              <a:rPr lang="nl-NL" b="0" dirty="0"/>
              <a:t>Wat zijn de kansen en </a:t>
            </a:r>
            <a:r>
              <a:rPr lang="nl-NL" b="0" dirty="0" err="1"/>
              <a:t>bedrijgingen</a:t>
            </a:r>
            <a:r>
              <a:rPr lang="nl-NL" b="0" dirty="0"/>
              <a:t> van nieuwe technologie?</a:t>
            </a:r>
          </a:p>
          <a:p>
            <a:endParaRPr lang="nl-NL" b="0"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141</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142</a:t>
            </a:fld>
            <a:endParaRPr lang="nl-NL"/>
          </a:p>
        </p:txBody>
      </p:sp>
    </p:spTree>
    <p:extLst>
      <p:ext uri="{BB962C8B-B14F-4D97-AF65-F5344CB8AC3E}">
        <p14:creationId xmlns:p14="http://schemas.microsoft.com/office/powerpoint/2010/main" val="12671438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143</a:t>
            </a:fld>
            <a:endParaRPr lang="nl-NL"/>
          </a:p>
        </p:txBody>
      </p:sp>
    </p:spTree>
    <p:extLst>
      <p:ext uri="{BB962C8B-B14F-4D97-AF65-F5344CB8AC3E}">
        <p14:creationId xmlns:p14="http://schemas.microsoft.com/office/powerpoint/2010/main" val="12671438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144</a:t>
            </a:fld>
            <a:endParaRPr lang="tr-TR"/>
          </a:p>
        </p:txBody>
      </p:sp>
    </p:spTree>
    <p:extLst>
      <p:ext uri="{BB962C8B-B14F-4D97-AF65-F5344CB8AC3E}">
        <p14:creationId xmlns:p14="http://schemas.microsoft.com/office/powerpoint/2010/main" val="6285359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146</a:t>
            </a:fld>
            <a:endParaRPr lang="nl-NL" dirty="0"/>
          </a:p>
        </p:txBody>
      </p:sp>
    </p:spTree>
    <p:extLst>
      <p:ext uri="{BB962C8B-B14F-4D97-AF65-F5344CB8AC3E}">
        <p14:creationId xmlns:p14="http://schemas.microsoft.com/office/powerpoint/2010/main" val="38279475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147</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Governance stelt beleid</a:t>
            </a:r>
            <a:r>
              <a:rPr lang="nl-NL" baseline="0" dirty="0"/>
              <a:t> en kaders, </a:t>
            </a:r>
            <a:r>
              <a:rPr lang="nl-NL" baseline="0" dirty="0" err="1"/>
              <a:t>Strategy</a:t>
            </a:r>
            <a:r>
              <a:rPr lang="nl-NL" baseline="0" dirty="0"/>
              <a:t> zorgt voor plannen.</a:t>
            </a:r>
          </a:p>
          <a:p>
            <a:r>
              <a:rPr lang="nl-NL" baseline="0" dirty="0"/>
              <a:t>Deze zijn input voor de andere domeinen. </a:t>
            </a:r>
          </a:p>
          <a:p>
            <a:r>
              <a:rPr lang="nl-NL" baseline="0" dirty="0"/>
              <a:t>Monitoring vanuit de andere domeinen zorgt voor bijsturing van beleid, kaders en plannen.</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149</a:t>
            </a:fld>
            <a:endParaRPr lang="nl-NL"/>
          </a:p>
        </p:txBody>
      </p:sp>
    </p:spTree>
    <p:extLst>
      <p:ext uri="{BB962C8B-B14F-4D97-AF65-F5344CB8AC3E}">
        <p14:creationId xmlns:p14="http://schemas.microsoft.com/office/powerpoint/2010/main" val="5602751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Informatiestrategie is aan de ene kant de vertaling van het informatiebeleid (governance) naar een strategie om dat te realiseren.</a:t>
            </a:r>
          </a:p>
          <a:p>
            <a:r>
              <a:rPr lang="nl-NL" dirty="0"/>
              <a:t>Aan de andere kant is het ook de vertaling van de </a:t>
            </a:r>
            <a:r>
              <a:rPr lang="nl-NL" dirty="0" err="1"/>
              <a:t>organsatiestrategie</a:t>
            </a:r>
            <a:r>
              <a:rPr lang="nl-NL" dirty="0"/>
              <a:t>, die volgt uit het</a:t>
            </a:r>
            <a:r>
              <a:rPr lang="nl-NL" baseline="0" dirty="0"/>
              <a:t> organisatiebeleid</a:t>
            </a:r>
            <a:r>
              <a:rPr lang="nl-NL" dirty="0"/>
              <a:t>, naar het informatiedomein.</a:t>
            </a:r>
          </a:p>
          <a:p>
            <a:r>
              <a:rPr lang="nl-NL" dirty="0"/>
              <a:t>Deze twee vertalingen leiden niet altijd vanzelf tot een eensluidende strategie.</a:t>
            </a: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150</a:t>
            </a:fld>
            <a:endParaRPr lang="nl-NL"/>
          </a:p>
        </p:txBody>
      </p:sp>
    </p:spTree>
    <p:extLst>
      <p:ext uri="{BB962C8B-B14F-4D97-AF65-F5344CB8AC3E}">
        <p14:creationId xmlns:p14="http://schemas.microsoft.com/office/powerpoint/2010/main" val="319249756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151</a:t>
            </a:fld>
            <a:endParaRPr lang="nl-NL"/>
          </a:p>
        </p:txBody>
      </p:sp>
    </p:spTree>
    <p:extLst>
      <p:ext uri="{BB962C8B-B14F-4D97-AF65-F5344CB8AC3E}">
        <p14:creationId xmlns:p14="http://schemas.microsoft.com/office/powerpoint/2010/main" val="424034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Informatievoorziening kent verschillende </a:t>
            </a:r>
            <a:r>
              <a:rPr lang="nl-NL" dirty="0" err="1"/>
              <a:t>abstractienivo’s</a:t>
            </a:r>
            <a:r>
              <a:rPr lang="nl-NL" dirty="0"/>
              <a:t> – het waarom, het wat en het hoe of waarmee. Vergelijk die met het geval van personenvervoer.</a:t>
            </a:r>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13</a:t>
            </a:fld>
            <a:endParaRPr lang="tr-TR"/>
          </a:p>
        </p:txBody>
      </p:sp>
    </p:spTree>
    <p:extLst>
      <p:ext uri="{BB962C8B-B14F-4D97-AF65-F5344CB8AC3E}">
        <p14:creationId xmlns:p14="http://schemas.microsoft.com/office/powerpoint/2010/main" val="5880198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152</a:t>
            </a:fld>
            <a:endParaRPr lang="nl-NL"/>
          </a:p>
        </p:txBody>
      </p:sp>
    </p:spTree>
    <p:extLst>
      <p:ext uri="{BB962C8B-B14F-4D97-AF65-F5344CB8AC3E}">
        <p14:creationId xmlns:p14="http://schemas.microsoft.com/office/powerpoint/2010/main" val="22350559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transformatie van de huidige naar de nieuwe situatie wordt bemoeilijkt, doordat “de winkel open moet blijven”.</a:t>
            </a:r>
          </a:p>
          <a:p>
            <a:r>
              <a:rPr lang="nl-NL" dirty="0"/>
              <a:t>Dat betekent dat er een gedegen plan moet zijn voor elke stap van de transformatie.</a:t>
            </a: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153</a:t>
            </a:fld>
            <a:endParaRPr lang="nl-NL"/>
          </a:p>
        </p:txBody>
      </p:sp>
    </p:spTree>
    <p:extLst>
      <p:ext uri="{BB962C8B-B14F-4D97-AF65-F5344CB8AC3E}">
        <p14:creationId xmlns:p14="http://schemas.microsoft.com/office/powerpoint/2010/main" val="42871406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154</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155</a:t>
            </a:fld>
            <a:endParaRPr lang="nl-NL"/>
          </a:p>
        </p:txBody>
      </p:sp>
    </p:spTree>
    <p:extLst>
      <p:ext uri="{BB962C8B-B14F-4D97-AF65-F5344CB8AC3E}">
        <p14:creationId xmlns:p14="http://schemas.microsoft.com/office/powerpoint/2010/main" val="342287494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156</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Organisatievisie</a:t>
            </a:r>
            <a:r>
              <a:rPr lang="nl-NL" b="1" baseline="0" dirty="0"/>
              <a:t> op BIM</a:t>
            </a:r>
          </a:p>
          <a:p>
            <a:r>
              <a:rPr lang="nl-NL" baseline="0" dirty="0"/>
              <a:t>Belang van BIM voor de organisatie en inrichting van BIM</a:t>
            </a:r>
          </a:p>
          <a:p>
            <a:r>
              <a:rPr lang="nl-NL" b="1" baseline="0" dirty="0"/>
              <a:t>Business architectuur</a:t>
            </a:r>
          </a:p>
          <a:p>
            <a:r>
              <a:rPr lang="nl-NL" baseline="0" dirty="0"/>
              <a:t>Is die aanwezig? Niet verantwoordelijkheid voor BIM om op te stellen, maar wel voorwaarde voor andere architecturen</a:t>
            </a:r>
          </a:p>
          <a:p>
            <a:r>
              <a:rPr lang="nl-NL" b="1" baseline="0" dirty="0"/>
              <a:t>Agenda van strategische thema’s</a:t>
            </a:r>
          </a:p>
          <a:p>
            <a:r>
              <a:rPr lang="nl-NL" baseline="0" dirty="0"/>
              <a:t>Overzicht van ontwikkelingen in bedrijfsprocessen, structuur van de organisatie, producten en/of diensten van de organisatie, informatieketenpartners en andere stakeholders en de impact daarvan op de informatiebehoeften en </a:t>
            </a:r>
            <a:r>
              <a:rPr lang="mr-IN" baseline="0" dirty="0"/>
              <a:t>–</a:t>
            </a:r>
            <a:r>
              <a:rPr lang="nl-NL" baseline="0" dirty="0"/>
              <a:t>systemen en -services</a:t>
            </a:r>
          </a:p>
          <a:p>
            <a:r>
              <a:rPr lang="nl-NL" b="1" baseline="0" dirty="0"/>
              <a:t>Portfolio van verbeteringen</a:t>
            </a:r>
          </a:p>
          <a:p>
            <a:r>
              <a:rPr lang="nl-NL" baseline="0" dirty="0"/>
              <a:t>Afstemmen van alle plannen op elkaar, zorgen plannen binnen budget blijven en dat gewenste veranderingen op het gewenste tijdstip doorgevoerd kunnen worden</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157</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158</a:t>
            </a:fld>
            <a:endParaRPr lang="nl-NL"/>
          </a:p>
        </p:txBody>
      </p:sp>
    </p:spTree>
    <p:extLst>
      <p:ext uri="{BB962C8B-B14F-4D97-AF65-F5344CB8AC3E}">
        <p14:creationId xmlns:p14="http://schemas.microsoft.com/office/powerpoint/2010/main" val="29161099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159</a:t>
            </a:fld>
            <a:endParaRPr lang="nl-NL"/>
          </a:p>
        </p:txBody>
      </p:sp>
    </p:spTree>
    <p:extLst>
      <p:ext uri="{BB962C8B-B14F-4D97-AF65-F5344CB8AC3E}">
        <p14:creationId xmlns:p14="http://schemas.microsoft.com/office/powerpoint/2010/main" val="29161099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Data-architectuur</a:t>
            </a:r>
          </a:p>
          <a:p>
            <a:r>
              <a:rPr lang="nl-NL" dirty="0"/>
              <a:t>Beschrijving</a:t>
            </a:r>
            <a:r>
              <a:rPr lang="nl-NL" baseline="0" dirty="0"/>
              <a:t> van de structuur van de logische en fysieke data binnen de organisatie en de hierbij behorende databronnen. </a:t>
            </a:r>
            <a:endParaRPr lang="nl-NL" dirty="0"/>
          </a:p>
          <a:p>
            <a:r>
              <a:rPr lang="nl-NL" b="1" dirty="0"/>
              <a:t>Data-lifecycle</a:t>
            </a:r>
          </a:p>
          <a:p>
            <a:r>
              <a:rPr lang="nl-NL" dirty="0"/>
              <a:t>Levenscyclus van de data in een organisatie,</a:t>
            </a:r>
            <a:r>
              <a:rPr lang="nl-NL" baseline="0" dirty="0"/>
              <a:t> vanaf verzamelen tot en met archiveren of vernietigen</a:t>
            </a:r>
            <a:endParaRPr lang="nl-NL" dirty="0"/>
          </a:p>
          <a:p>
            <a:r>
              <a:rPr lang="nl-NL" b="1" dirty="0"/>
              <a:t>Modellen</a:t>
            </a:r>
            <a:r>
              <a:rPr lang="nl-NL" b="1" baseline="0" dirty="0"/>
              <a:t> voor Key performance indicatoren (KPI’s)</a:t>
            </a:r>
          </a:p>
          <a:p>
            <a:r>
              <a:rPr lang="nl-NL" baseline="0" dirty="0"/>
              <a:t>Om de baten van informatiesystemen en </a:t>
            </a:r>
            <a:r>
              <a:rPr lang="mr-IN" baseline="0" dirty="0"/>
              <a:t>–</a:t>
            </a:r>
            <a:r>
              <a:rPr lang="nl-NL" baseline="0" dirty="0"/>
              <a:t>services te meten. Naast </a:t>
            </a:r>
            <a:r>
              <a:rPr lang="nl-NL" baseline="0" dirty="0" err="1"/>
              <a:t>financiele</a:t>
            </a:r>
            <a:r>
              <a:rPr lang="nl-NL" baseline="0" dirty="0"/>
              <a:t> indicatoren ook andere KPI’s. Bijvoorbeeld kengetallen die een organisatie verplicht is te leveren. </a:t>
            </a:r>
          </a:p>
          <a:p>
            <a:r>
              <a:rPr lang="nl-NL" b="1" baseline="0" dirty="0"/>
              <a:t>Master data management en modellen</a:t>
            </a:r>
          </a:p>
          <a:p>
            <a:r>
              <a:rPr lang="nl-NL" baseline="0" dirty="0"/>
              <a:t>Bedrijfsinformatiemodel: structuur van de gegevens en de relaties tussen de gegevens onderling. </a:t>
            </a:r>
          </a:p>
          <a:p>
            <a:r>
              <a:rPr lang="nl-NL" baseline="0" dirty="0"/>
              <a:t>Richtlijnen voor gebruik van gegevens</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160</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28ABF53-EB2E-42AE-9BBD-E5B0313AC451}" type="slidenum">
              <a:rPr lang="nl-NL" smtClean="0"/>
              <a:t>162</a:t>
            </a:fld>
            <a:endParaRPr lang="nl-NL"/>
          </a:p>
        </p:txBody>
      </p:sp>
    </p:spTree>
    <p:extLst>
      <p:ext uri="{BB962C8B-B14F-4D97-AF65-F5344CB8AC3E}">
        <p14:creationId xmlns:p14="http://schemas.microsoft.com/office/powerpoint/2010/main" val="401910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14</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Management van de dienstenportfolio</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a:t>
            </a:r>
            <a:r>
              <a:rPr lang="nl-NL" sz="1200" i="1" kern="1200" dirty="0">
                <a:solidFill>
                  <a:schemeClr val="tx1"/>
                </a:solidFill>
                <a:effectLst/>
                <a:latin typeface="+mn-lt"/>
                <a:ea typeface="+mn-ea"/>
                <a:cs typeface="+mn-cs"/>
              </a:rPr>
              <a:t>Service </a:t>
            </a:r>
            <a:r>
              <a:rPr lang="nl-NL" sz="1200" i="1" kern="1200" dirty="0" err="1">
                <a:solidFill>
                  <a:schemeClr val="tx1"/>
                </a:solidFill>
                <a:effectLst/>
                <a:latin typeface="+mn-lt"/>
                <a:ea typeface="+mn-ea"/>
                <a:cs typeface="+mn-cs"/>
              </a:rPr>
              <a:t>strategy</a:t>
            </a:r>
            <a:r>
              <a:rPr lang="nl-NL" sz="1200" i="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worden projecten beoordeeld op ‘</a:t>
            </a:r>
            <a:r>
              <a:rPr lang="nl-NL" sz="1200" kern="1200" dirty="0" err="1">
                <a:solidFill>
                  <a:schemeClr val="tx1"/>
                </a:solidFill>
                <a:effectLst/>
                <a:latin typeface="+mn-lt"/>
                <a:ea typeface="+mn-ea"/>
                <a:cs typeface="+mn-cs"/>
              </a:rPr>
              <a:t>value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for</a:t>
            </a:r>
            <a:r>
              <a:rPr lang="nl-NL" sz="1200" kern="1200" dirty="0">
                <a:solidFill>
                  <a:schemeClr val="tx1"/>
                </a:solidFill>
                <a:effectLst/>
                <a:latin typeface="+mn-lt"/>
                <a:ea typeface="+mn-ea"/>
                <a:cs typeface="+mn-cs"/>
              </a:rPr>
              <a:t> money’, mede gebaseerd op kostenramingen uit de impactanalyse van BIM en IT.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Op basis daarvan worden voorstellen gedaan en keuzes gemaakt voor de uit te voeren projecten. </a:t>
            </a:r>
            <a:endParaRPr lang="nl-NL" dirty="0"/>
          </a:p>
          <a:p>
            <a:r>
              <a:rPr lang="nl-NL" b="1" dirty="0" err="1"/>
              <a:t>Sourcing</a:t>
            </a:r>
            <a:r>
              <a:rPr lang="nl-NL" b="1" baseline="0" dirty="0" err="1"/>
              <a:t>strategie</a:t>
            </a:r>
            <a:endParaRPr lang="nl-NL" b="1" baseline="0" dirty="0"/>
          </a:p>
          <a:p>
            <a:r>
              <a:rPr lang="nl-NL" baseline="0" dirty="0"/>
              <a:t>Welke leveranciers mogen welke diensten leveren. Wat hebben we nodig aan IT-</a:t>
            </a:r>
            <a:r>
              <a:rPr lang="nl-NL" baseline="0" dirty="0" err="1"/>
              <a:t>capabilities</a:t>
            </a:r>
            <a:r>
              <a:rPr lang="nl-NL" baseline="0" dirty="0"/>
              <a:t>, wat kopen/huren we in, wat besteden we uit, wat doet BIM. </a:t>
            </a:r>
          </a:p>
          <a:p>
            <a:r>
              <a:rPr lang="nl-NL" baseline="0" dirty="0"/>
              <a:t>BIM bewaakt dat ingekochte diensten voldoen aan de informatiebehoeften</a:t>
            </a:r>
          </a:p>
          <a:p>
            <a:r>
              <a:rPr lang="nl-NL" b="1" baseline="0" dirty="0"/>
              <a:t>Eisen aan informatieservices</a:t>
            </a:r>
          </a:p>
          <a:p>
            <a:r>
              <a:rPr lang="nl-NL" sz="1200" kern="1200" dirty="0">
                <a:solidFill>
                  <a:schemeClr val="tx1"/>
                </a:solidFill>
                <a:effectLst/>
                <a:latin typeface="+mn-lt"/>
                <a:ea typeface="+mn-ea"/>
                <a:cs typeface="+mn-cs"/>
              </a:rPr>
              <a:t>Hoe worden informatieservices, en de onderliggende informatiesystemen, ontwikkeld of aangeschaft en welke rol speelt BIM hierin? </a:t>
            </a:r>
          </a:p>
          <a:p>
            <a:r>
              <a:rPr lang="nl-NL" sz="1200" kern="1200" dirty="0">
                <a:solidFill>
                  <a:schemeClr val="tx1"/>
                </a:solidFill>
                <a:effectLst/>
                <a:latin typeface="+mn-lt"/>
                <a:ea typeface="+mn-ea"/>
                <a:cs typeface="+mn-cs"/>
              </a:rPr>
              <a:t>Hoe moeten informatieservices worden beheerd en opgeleverd om ervoor te zorgen dat de beoogde baten voor de organisatie worden behaald? </a:t>
            </a:r>
          </a:p>
          <a:p>
            <a:r>
              <a:rPr lang="nl-NL" sz="1200" kern="1200" dirty="0">
                <a:solidFill>
                  <a:schemeClr val="tx1"/>
                </a:solidFill>
                <a:effectLst/>
                <a:latin typeface="+mn-lt"/>
                <a:ea typeface="+mn-ea"/>
                <a:cs typeface="+mn-cs"/>
              </a:rPr>
              <a:t>Hoe kunnen informatieservices bijdragen aan de bedrijfsactiviteiten van de organisatie en aan de ontwikkeling en levering van haar eigen producten en diensten? </a:t>
            </a:r>
          </a:p>
          <a:p>
            <a:r>
              <a:rPr lang="nl-NL" sz="1200" kern="1200" dirty="0">
                <a:solidFill>
                  <a:schemeClr val="tx1"/>
                </a:solidFill>
                <a:effectLst/>
                <a:latin typeface="+mn-lt"/>
                <a:ea typeface="+mn-ea"/>
                <a:cs typeface="+mn-cs"/>
              </a:rPr>
              <a:t>Hoe worden gewenste verbeteringen, veranderingen en ontwikkelingen in de informatieservices vastgesteld? </a:t>
            </a:r>
          </a:p>
          <a:p>
            <a:r>
              <a:rPr lang="nl-NL" b="1" baseline="0" dirty="0"/>
              <a:t>Service-integratie</a:t>
            </a:r>
          </a:p>
          <a:p>
            <a:r>
              <a:rPr lang="nl-NL" baseline="0" dirty="0"/>
              <a:t>Zorgen voor integratie van diensten, geleverd door IT-leveranciers, op zodanige manier dat de organisatie maximaal wordt ondersteund.</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163</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164</a:t>
            </a:fld>
            <a:endParaRPr lang="nl-NL"/>
          </a:p>
        </p:txBody>
      </p:sp>
    </p:spTree>
    <p:extLst>
      <p:ext uri="{BB962C8B-B14F-4D97-AF65-F5344CB8AC3E}">
        <p14:creationId xmlns:p14="http://schemas.microsoft.com/office/powerpoint/2010/main" val="355590944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165</a:t>
            </a:fld>
            <a:endParaRPr lang="nl-NL"/>
          </a:p>
        </p:txBody>
      </p:sp>
    </p:spTree>
    <p:extLst>
      <p:ext uri="{BB962C8B-B14F-4D97-AF65-F5344CB8AC3E}">
        <p14:creationId xmlns:p14="http://schemas.microsoft.com/office/powerpoint/2010/main" val="35559094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latin typeface="+mn-lt"/>
                <a:ea typeface="+mn-ea"/>
                <a:cs typeface="+mn-cs"/>
              </a:rPr>
              <a:t>Belang van technologiestrategie</a:t>
            </a:r>
          </a:p>
          <a:p>
            <a:r>
              <a:rPr lang="nl-NL" sz="1200" kern="1200" dirty="0">
                <a:solidFill>
                  <a:schemeClr val="tx1"/>
                </a:solidFill>
                <a:latin typeface="+mn-lt"/>
                <a:ea typeface="+mn-ea"/>
                <a:cs typeface="+mn-cs"/>
              </a:rPr>
              <a:t>Business-IT-alignment</a:t>
            </a:r>
          </a:p>
          <a:p>
            <a:r>
              <a:rPr lang="nl-NL" sz="1200" kern="1200" dirty="0">
                <a:solidFill>
                  <a:schemeClr val="tx1"/>
                </a:solidFill>
                <a:latin typeface="+mn-lt"/>
                <a:ea typeface="+mn-ea"/>
                <a:cs typeface="+mn-cs"/>
              </a:rPr>
              <a:t>Zorgen</a:t>
            </a:r>
            <a:r>
              <a:rPr lang="nl-NL" sz="1200" kern="1200" baseline="0" dirty="0">
                <a:solidFill>
                  <a:schemeClr val="tx1"/>
                </a:solidFill>
                <a:latin typeface="+mn-lt"/>
                <a:ea typeface="+mn-ea"/>
                <a:cs typeface="+mn-cs"/>
              </a:rPr>
              <a:t> voor een proactieve en vooruitziende IT-strategie zodat de organisatie in staat is om veranderingen aan te brengen in de eigen business-services</a:t>
            </a:r>
            <a:endParaRPr lang="nl-NL" sz="1200" kern="1200" dirty="0">
              <a:solidFill>
                <a:schemeClr val="tx1"/>
              </a:solidFill>
              <a:latin typeface="+mn-lt"/>
              <a:ea typeface="+mn-ea"/>
              <a:cs typeface="+mn-cs"/>
            </a:endParaRPr>
          </a:p>
          <a:p>
            <a:r>
              <a:rPr lang="nl-NL" sz="1200" b="1" kern="1200" dirty="0">
                <a:solidFill>
                  <a:schemeClr val="tx1"/>
                </a:solidFill>
                <a:latin typeface="+mn-lt"/>
                <a:ea typeface="+mn-ea"/>
                <a:cs typeface="+mn-cs"/>
              </a:rPr>
              <a:t>Integratie van technologie</a:t>
            </a:r>
          </a:p>
          <a:p>
            <a:r>
              <a:rPr lang="nl-NL" sz="1200" kern="1200" dirty="0">
                <a:solidFill>
                  <a:schemeClr val="tx1"/>
                </a:solidFill>
                <a:latin typeface="+mn-lt"/>
                <a:ea typeface="+mn-ea"/>
                <a:cs typeface="+mn-cs"/>
              </a:rPr>
              <a:t>Overzicht</a:t>
            </a:r>
            <a:r>
              <a:rPr lang="nl-NL" sz="1200" kern="1200" baseline="0" dirty="0">
                <a:solidFill>
                  <a:schemeClr val="tx1"/>
                </a:solidFill>
                <a:latin typeface="+mn-lt"/>
                <a:ea typeface="+mn-ea"/>
                <a:cs typeface="+mn-cs"/>
              </a:rPr>
              <a:t> van de gebruikte technologieën en de onderlinge samenhang daarvan, de technologiearchitectuur. </a:t>
            </a:r>
            <a:endParaRPr lang="nl-NL" sz="1200" kern="1200" dirty="0">
              <a:solidFill>
                <a:schemeClr val="tx1"/>
              </a:solidFill>
              <a:latin typeface="+mn-lt"/>
              <a:ea typeface="+mn-ea"/>
              <a:cs typeface="+mn-cs"/>
            </a:endParaRPr>
          </a:p>
          <a:p>
            <a:r>
              <a:rPr lang="nl-NL" sz="1200" b="1" kern="1200" dirty="0">
                <a:solidFill>
                  <a:schemeClr val="tx1"/>
                </a:solidFill>
                <a:latin typeface="+mn-lt"/>
                <a:ea typeface="+mn-ea"/>
                <a:cs typeface="+mn-cs"/>
              </a:rPr>
              <a:t>IT-infrastructuur</a:t>
            </a:r>
          </a:p>
          <a:p>
            <a:r>
              <a:rPr lang="nl-NL" sz="1200" kern="1200" dirty="0" err="1">
                <a:solidFill>
                  <a:schemeClr val="tx1"/>
                </a:solidFill>
                <a:latin typeface="+mn-lt"/>
                <a:ea typeface="+mn-ea"/>
                <a:cs typeface="+mn-cs"/>
              </a:rPr>
              <a:t>Technlogische</a:t>
            </a:r>
            <a:r>
              <a:rPr lang="nl-NL" sz="1200" kern="1200" baseline="0" dirty="0">
                <a:solidFill>
                  <a:schemeClr val="tx1"/>
                </a:solidFill>
                <a:latin typeface="+mn-lt"/>
                <a:ea typeface="+mn-ea"/>
                <a:cs typeface="+mn-cs"/>
              </a:rPr>
              <a:t> keuzes hebben invloed op de informatievoorziening. Daarom moet BIM actief zijn bij het kijken naar mogelijke nieuwe technologieën . </a:t>
            </a:r>
            <a:endParaRPr lang="nl-NL" sz="1200" kern="1200" dirty="0">
              <a:solidFill>
                <a:schemeClr val="tx1"/>
              </a:solidFill>
              <a:latin typeface="+mn-lt"/>
              <a:ea typeface="+mn-ea"/>
              <a:cs typeface="+mn-cs"/>
            </a:endParaRPr>
          </a:p>
          <a:p>
            <a:r>
              <a:rPr lang="nl-NL" sz="1200" b="1" kern="1200" dirty="0">
                <a:solidFill>
                  <a:schemeClr val="tx1"/>
                </a:solidFill>
                <a:latin typeface="+mn-lt"/>
                <a:ea typeface="+mn-ea"/>
                <a:cs typeface="+mn-cs"/>
              </a:rPr>
              <a:t>Gezamenlijke</a:t>
            </a:r>
            <a:r>
              <a:rPr lang="nl-NL" sz="1200" b="1" kern="1200" baseline="0" dirty="0">
                <a:solidFill>
                  <a:schemeClr val="tx1"/>
                </a:solidFill>
                <a:latin typeface="+mn-lt"/>
                <a:ea typeface="+mn-ea"/>
                <a:cs typeface="+mn-cs"/>
              </a:rPr>
              <a:t> aanbestedingen</a:t>
            </a:r>
            <a:endParaRPr lang="nl-NL" sz="1200" b="1" kern="1200" dirty="0">
              <a:solidFill>
                <a:schemeClr val="tx1"/>
              </a:solidFill>
              <a:latin typeface="+mn-lt"/>
              <a:ea typeface="+mn-ea"/>
              <a:cs typeface="+mn-cs"/>
            </a:endParaRPr>
          </a:p>
          <a:p>
            <a:r>
              <a:rPr lang="nl-NL" sz="1200" kern="1200" dirty="0">
                <a:solidFill>
                  <a:schemeClr val="tx1"/>
                </a:solidFill>
                <a:latin typeface="+mn-lt"/>
                <a:ea typeface="+mn-ea"/>
                <a:cs typeface="+mn-cs"/>
              </a:rPr>
              <a:t>Gezamenlijk</a:t>
            </a:r>
            <a:r>
              <a:rPr lang="nl-NL" sz="1200" kern="1200" baseline="0" dirty="0">
                <a:solidFill>
                  <a:schemeClr val="tx1"/>
                </a:solidFill>
                <a:latin typeface="+mn-lt"/>
                <a:ea typeface="+mn-ea"/>
                <a:cs typeface="+mn-cs"/>
              </a:rPr>
              <a:t> inkopen of een informatiesysteem laten ontwikkelen om kosten te besparen</a:t>
            </a:r>
            <a:endParaRPr lang="nl-NL" sz="1200" kern="1200" dirty="0">
              <a:solidFill>
                <a:schemeClr val="tx1"/>
              </a:solidFill>
              <a:latin typeface="+mn-lt"/>
              <a:ea typeface="+mn-ea"/>
              <a:cs typeface="+mn-cs"/>
            </a:endParaRPr>
          </a:p>
          <a:p>
            <a:endParaRPr lang="nl-NL" sz="1200" kern="1200" dirty="0">
              <a:solidFill>
                <a:schemeClr val="tx1"/>
              </a:solidFill>
              <a:latin typeface="+mn-lt"/>
              <a:ea typeface="+mn-ea"/>
              <a:cs typeface="+mn-cs"/>
            </a:endParaRPr>
          </a:p>
          <a:p>
            <a:endParaRPr lang="nl-NL" sz="1200" kern="1200" dirty="0">
              <a:solidFill>
                <a:schemeClr val="tx1"/>
              </a:solidFill>
              <a:latin typeface="+mn-lt"/>
              <a:ea typeface="+mn-ea"/>
              <a:cs typeface="+mn-cs"/>
            </a:endParaRPr>
          </a:p>
          <a:p>
            <a:endParaRPr lang="nl-NL" sz="1200" kern="120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166</a:t>
            </a:fld>
            <a:endParaRPr lang="nl-NL" dirty="0"/>
          </a:p>
        </p:txBody>
      </p:sp>
    </p:spTree>
    <p:extLst>
      <p:ext uri="{BB962C8B-B14F-4D97-AF65-F5344CB8AC3E}">
        <p14:creationId xmlns:p14="http://schemas.microsoft.com/office/powerpoint/2010/main" val="35526958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169</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Verantwoordelijkheden en beleid</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Uit</a:t>
            </a:r>
            <a:r>
              <a:rPr lang="nl-NL" baseline="0" dirty="0"/>
              <a:t> te voeren door de top van de organisatie.</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bestuur stelt de beleidslijnen op en geeft het management van de organisatie opdracht voor de uitvoering ervan. Monitoren van de prestaties kan bijvoorbeeld worden gedaan aan de hand van registraties van verstoringen. </a:t>
            </a:r>
            <a:endParaRPr lang="nl-NL" dirty="0"/>
          </a:p>
          <a:p>
            <a:r>
              <a:rPr lang="nl-NL" b="1" dirty="0"/>
              <a:t>Governance</a:t>
            </a:r>
            <a:r>
              <a:rPr lang="nl-NL" b="1" baseline="0" dirty="0"/>
              <a:t> van veranderingen in de business</a:t>
            </a:r>
          </a:p>
          <a:p>
            <a:r>
              <a:rPr lang="nl-NL" baseline="0" dirty="0"/>
              <a:t>Bij alle verbeterplannen is het van belang te verifiëren en te valideren. Verificatie geeft antwoord op de vragen ‘doen we de dingen op de goede manier’ en ‘zij de dingen goed gegaan’. Validatie geeft antwoord op de vraag ‘doen we de goede dingen’.</a:t>
            </a:r>
          </a:p>
          <a:p>
            <a:r>
              <a:rPr lang="nl-NL" b="1" baseline="0" dirty="0"/>
              <a:t>Standaardisatiebeleid</a:t>
            </a:r>
          </a:p>
          <a:p>
            <a:r>
              <a:rPr lang="nl-NL" baseline="0" dirty="0"/>
              <a:t>Beleid bepalen betreffende gebruik van standaarden en normen</a:t>
            </a:r>
          </a:p>
          <a:p>
            <a:r>
              <a:rPr lang="nl-NL" b="1" baseline="0" dirty="0"/>
              <a:t>Kennismanagement</a:t>
            </a:r>
          </a:p>
          <a:p>
            <a:r>
              <a:rPr lang="nl-NL" baseline="0" dirty="0"/>
              <a:t>Beleid beleid betreffende het delen van informatie en kennis. Wat mag gedeeld worden, wat mag niet gedeeld worden, wat moet gedeeld worden</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170</a:t>
            </a:fld>
            <a:endParaRPr lang="nl-NL" dirty="0"/>
          </a:p>
        </p:txBody>
      </p:sp>
    </p:spTree>
    <p:extLst>
      <p:ext uri="{BB962C8B-B14F-4D97-AF65-F5344CB8AC3E}">
        <p14:creationId xmlns:p14="http://schemas.microsoft.com/office/powerpoint/2010/main" val="355269588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171</a:t>
            </a:fld>
            <a:endParaRPr lang="nl-NL" dirty="0"/>
          </a:p>
        </p:txBody>
      </p:sp>
    </p:spTree>
    <p:extLst>
      <p:ext uri="{BB962C8B-B14F-4D97-AF65-F5344CB8AC3E}">
        <p14:creationId xmlns:p14="http://schemas.microsoft.com/office/powerpoint/2010/main" val="2940963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172</a:t>
            </a:fld>
            <a:endParaRPr lang="nl-NL" dirty="0"/>
          </a:p>
        </p:txBody>
      </p:sp>
    </p:spTree>
    <p:extLst>
      <p:ext uri="{BB962C8B-B14F-4D97-AF65-F5344CB8AC3E}">
        <p14:creationId xmlns:p14="http://schemas.microsoft.com/office/powerpoint/2010/main" val="2940963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Beleid en</a:t>
            </a:r>
            <a:r>
              <a:rPr lang="nl-NL" b="1" baseline="0" dirty="0"/>
              <a:t> contracten voor gegevensuitwisseling</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Voor de uitwisseling van gegevens tussen organisaties of businessunits binnen een organisatie is beleid nodig.</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deze situaties moet worden vastgelegd wie de eigenaar is van de gegevens en daarmee verantwoordelijk is voor de kwaliteit van de gegevens.</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En er moeten onderling afspraken worden gemaakt over de wijze waarop het beheer van de informatie en de gegevens plaatsvindt.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Binnen </a:t>
            </a:r>
            <a:r>
              <a:rPr lang="nl-NL" sz="1200" i="1" kern="1200" dirty="0">
                <a:solidFill>
                  <a:schemeClr val="tx1"/>
                </a:solidFill>
                <a:effectLst/>
                <a:latin typeface="+mn-lt"/>
                <a:ea typeface="+mn-ea"/>
                <a:cs typeface="+mn-cs"/>
              </a:rPr>
              <a:t>Governance </a:t>
            </a:r>
            <a:r>
              <a:rPr lang="nl-NL" sz="1200" kern="1200" dirty="0">
                <a:solidFill>
                  <a:schemeClr val="tx1"/>
                </a:solidFill>
                <a:effectLst/>
                <a:latin typeface="+mn-lt"/>
                <a:ea typeface="+mn-ea"/>
                <a:cs typeface="+mn-cs"/>
              </a:rPr>
              <a:t>dient erop te worden toegezien dat het beleid wordt nagevolgd. </a:t>
            </a:r>
            <a:endParaRPr lang="nl-NL" baseline="0" dirty="0"/>
          </a:p>
          <a:p>
            <a:r>
              <a:rPr lang="nl-NL" b="1" baseline="0" dirty="0"/>
              <a:t>Data governance-comité</a:t>
            </a:r>
          </a:p>
          <a:p>
            <a:r>
              <a:rPr lang="nl-NL" baseline="0" dirty="0"/>
              <a:t>Instellen van een comité die verantwoordelijk zijn voor opstellen van regels voor gebruik van gegevens</a:t>
            </a:r>
          </a:p>
          <a:p>
            <a:r>
              <a:rPr lang="nl-NL" b="1" baseline="0" dirty="0"/>
              <a:t>Beleid voor master data management</a:t>
            </a:r>
          </a:p>
          <a:p>
            <a:r>
              <a:rPr lang="nl-NL" baseline="0" dirty="0"/>
              <a:t>Opstellen van beleid voor masterdata en </a:t>
            </a:r>
            <a:r>
              <a:rPr lang="nl-NL" baseline="0" dirty="0" err="1"/>
              <a:t>metadata</a:t>
            </a:r>
            <a:r>
              <a:rPr lang="nl-NL" baseline="0" dirty="0"/>
              <a:t>. Aanwijzen van gegevenseigenaren. </a:t>
            </a:r>
          </a:p>
          <a:p>
            <a:r>
              <a:rPr lang="nl-NL" b="1" baseline="0" dirty="0"/>
              <a:t>Identiteits- en toegangsbeleid</a:t>
            </a:r>
          </a:p>
          <a:p>
            <a:r>
              <a:rPr lang="nl-NL" baseline="0" dirty="0"/>
              <a:t>Beleid voor Identity and Access Management (IAM).</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IAM omvat de processen binnen een organisatie die zich richten op het administreren en beheren van gebruikers en middelen in het netwerk, inclusief de toegangscontrole van de gebruikers op applicaties en systemen. </a:t>
            </a:r>
            <a:endParaRPr lang="nl-NL" dirty="0"/>
          </a:p>
          <a:p>
            <a:endParaRPr lang="nl-NL" baseline="0" dirty="0"/>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173</a:t>
            </a:fld>
            <a:endParaRPr lang="nl-NL" dirty="0"/>
          </a:p>
        </p:txBody>
      </p:sp>
    </p:spTree>
    <p:extLst>
      <p:ext uri="{BB962C8B-B14F-4D97-AF65-F5344CB8AC3E}">
        <p14:creationId xmlns:p14="http://schemas.microsoft.com/office/powerpoint/2010/main" val="35526958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174</a:t>
            </a:fld>
            <a:endParaRPr lang="nl-NL" dirty="0"/>
          </a:p>
        </p:txBody>
      </p:sp>
    </p:spTree>
    <p:extLst>
      <p:ext uri="{BB962C8B-B14F-4D97-AF65-F5344CB8AC3E}">
        <p14:creationId xmlns:p14="http://schemas.microsoft.com/office/powerpoint/2010/main" val="1789123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Waren de eerste</a:t>
            </a:r>
            <a:r>
              <a:rPr lang="nl-NL" baseline="0" dirty="0"/>
              <a:t> informatiesystemen vooral registratie- of administratiesystemen en vooral gericht op ondersteuning van bedrijfsprocessen, tegenwoordig zijn bedrijfsprocessen en IT </a:t>
            </a:r>
            <a:r>
              <a:rPr lang="nl-NL" baseline="0" dirty="0" err="1"/>
              <a:t>geintegreerd</a:t>
            </a:r>
            <a:r>
              <a:rPr lang="nl-NL" baseline="0" dirty="0"/>
              <a:t> en komen er in veel gevallen zelfs geen gebruikers meer aan te pas. </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a:t>15</a:t>
            </a:fld>
            <a:endParaRPr lang="tr-TR"/>
          </a:p>
        </p:txBody>
      </p:sp>
    </p:spTree>
    <p:extLst>
      <p:ext uri="{BB962C8B-B14F-4D97-AF65-F5344CB8AC3E}">
        <p14:creationId xmlns:p14="http://schemas.microsoft.com/office/powerpoint/2010/main" val="36324135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175</a:t>
            </a:fld>
            <a:endParaRPr lang="nl-NL" dirty="0"/>
          </a:p>
        </p:txBody>
      </p:sp>
    </p:spTree>
    <p:extLst>
      <p:ext uri="{BB962C8B-B14F-4D97-AF65-F5344CB8AC3E}">
        <p14:creationId xmlns:p14="http://schemas.microsoft.com/office/powerpoint/2010/main" val="17891234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Externe</a:t>
            </a:r>
            <a:r>
              <a:rPr lang="nl-NL" b="1" baseline="0" dirty="0"/>
              <a:t> relaties (</a:t>
            </a:r>
            <a:r>
              <a:rPr lang="nl-NL" b="1" baseline="0" dirty="0" err="1"/>
              <a:t>ophet</a:t>
            </a:r>
            <a:r>
              <a:rPr lang="nl-NL" b="1" baseline="0" dirty="0"/>
              <a:t> hoogste managementniveau)</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Bestuur of directie moet relaties onderhouden met externe leveranciers </a:t>
            </a:r>
            <a:r>
              <a:rPr lang="nl-NL" sz="1200" kern="1200">
                <a:solidFill>
                  <a:schemeClr val="tx1"/>
                </a:solidFill>
                <a:effectLst/>
                <a:latin typeface="+mn-lt"/>
                <a:ea typeface="+mn-ea"/>
                <a:cs typeface="+mn-cs"/>
              </a:rPr>
              <a:t>van informatieservices </a:t>
            </a:r>
            <a:r>
              <a:rPr lang="nl-NL" sz="1200" kern="1200" dirty="0">
                <a:solidFill>
                  <a:schemeClr val="tx1"/>
                </a:solidFill>
                <a:effectLst/>
                <a:latin typeface="+mn-lt"/>
                <a:ea typeface="+mn-ea"/>
                <a:cs typeface="+mn-cs"/>
              </a:rPr>
              <a:t>om het klimaat te scheppen voor onderhandelingen over contracten en andere overeenkomsten en over de manier waarop geschillen worden afgehandeld. </a:t>
            </a:r>
            <a:endParaRPr lang="nl-NL" baseline="0" dirty="0"/>
          </a:p>
          <a:p>
            <a:r>
              <a:rPr lang="nl-NL" b="1" baseline="0" dirty="0" err="1"/>
              <a:t>Sourcing</a:t>
            </a:r>
            <a:r>
              <a:rPr lang="nl-NL" b="1" baseline="0" dirty="0"/>
              <a:t>-beleid</a:t>
            </a:r>
          </a:p>
          <a:p>
            <a:r>
              <a:rPr lang="nl-NL" baseline="0" dirty="0"/>
              <a:t>Beleid ten aanzien van inkoop van diensten. Een afgeleide hiervan is leveranciersbeleid</a:t>
            </a:r>
          </a:p>
          <a:p>
            <a:r>
              <a:rPr lang="nl-NL" b="1" baseline="0" dirty="0"/>
              <a:t>Beleid voor de dienstenportfolio</a:t>
            </a:r>
          </a:p>
          <a:p>
            <a:r>
              <a:rPr lang="nl-NL" baseline="0" dirty="0"/>
              <a:t>Beleid ten aanzien van het vaststellen van de waarde van informatieservices, ook in relatie tot de kosten, om zo te komen tot een zo groot mogelijke ‘</a:t>
            </a:r>
            <a:r>
              <a:rPr lang="nl-NL" baseline="0" dirty="0" err="1"/>
              <a:t>value</a:t>
            </a:r>
            <a:r>
              <a:rPr lang="nl-NL" baseline="0" dirty="0"/>
              <a:t> </a:t>
            </a:r>
            <a:r>
              <a:rPr lang="nl-NL" baseline="0" dirty="0" err="1"/>
              <a:t>for</a:t>
            </a:r>
            <a:r>
              <a:rPr lang="nl-NL" baseline="0" dirty="0"/>
              <a:t> money’</a:t>
            </a:r>
          </a:p>
          <a:p>
            <a:r>
              <a:rPr lang="nl-NL" b="1" baseline="0" dirty="0"/>
              <a:t>Integratie van services</a:t>
            </a:r>
          </a:p>
          <a:p>
            <a:r>
              <a:rPr lang="nl-NL" baseline="0" dirty="0"/>
              <a:t>Integratie van diensten van de gehele informatieketen. Zeker ook bij fusies en overnames.</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176</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177</a:t>
            </a:fld>
            <a:endParaRPr lang="nl-NL"/>
          </a:p>
        </p:txBody>
      </p:sp>
    </p:spTree>
    <p:extLst>
      <p:ext uri="{BB962C8B-B14F-4D97-AF65-F5344CB8AC3E}">
        <p14:creationId xmlns:p14="http://schemas.microsoft.com/office/powerpoint/2010/main" val="11323068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178</a:t>
            </a:fld>
            <a:endParaRPr lang="nl-NL"/>
          </a:p>
        </p:txBody>
      </p:sp>
    </p:spTree>
    <p:extLst>
      <p:ext uri="{BB962C8B-B14F-4D97-AF65-F5344CB8AC3E}">
        <p14:creationId xmlns:p14="http://schemas.microsoft.com/office/powerpoint/2010/main" val="11323068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Technologiebeleid</a:t>
            </a:r>
          </a:p>
          <a:p>
            <a:r>
              <a:rPr lang="nl-NL" dirty="0"/>
              <a:t>Alle beleid en richtlijnen</a:t>
            </a:r>
            <a:r>
              <a:rPr lang="nl-NL" baseline="0" dirty="0"/>
              <a:t> ten aanzien van technologie, zoals gebruik van </a:t>
            </a:r>
            <a:r>
              <a:rPr lang="nl-NL" baseline="0" dirty="0" err="1"/>
              <a:t>cloud</a:t>
            </a:r>
            <a:r>
              <a:rPr lang="nl-NL" baseline="0" dirty="0"/>
              <a:t>, open source, BYOD, beveiliging, authenticatie.</a:t>
            </a:r>
            <a:endParaRPr lang="nl-NL" dirty="0"/>
          </a:p>
          <a:p>
            <a:r>
              <a:rPr lang="nl-NL" b="1" dirty="0"/>
              <a:t>Richtlijnen</a:t>
            </a:r>
            <a:r>
              <a:rPr lang="nl-NL" b="1" baseline="0" dirty="0"/>
              <a:t> voor aan technologie gerelateerde onderwerpen</a:t>
            </a:r>
          </a:p>
          <a:p>
            <a:r>
              <a:rPr lang="nl-NL" baseline="0" dirty="0"/>
              <a:t>Welke richtlijnen stelt de organisatie. Bijvoorbeeld open en transparant, betrouwbaar en veilig</a:t>
            </a:r>
          </a:p>
          <a:p>
            <a:r>
              <a:rPr lang="nl-NL" b="1" baseline="0" dirty="0"/>
              <a:t>Gedeelde technologie</a:t>
            </a:r>
          </a:p>
          <a:p>
            <a:r>
              <a:rPr lang="nl-NL" baseline="0" dirty="0"/>
              <a:t>Toepassing van gedeelde technologie (</a:t>
            </a:r>
            <a:r>
              <a:rPr lang="nl-NL" baseline="0" dirty="0" err="1"/>
              <a:t>IoT</a:t>
            </a:r>
            <a:r>
              <a:rPr lang="nl-NL" baseline="0" dirty="0"/>
              <a:t>) kan gevolgen hebben voor de beveiliging van gegevens en privacy.</a:t>
            </a:r>
          </a:p>
          <a:p>
            <a:r>
              <a:rPr lang="nl-NL" baseline="0" dirty="0"/>
              <a:t>Beleid voor alle aspecten van delen en opslaan van gegevens is hiervoor noodzakelijk.</a:t>
            </a:r>
          </a:p>
          <a:p>
            <a:r>
              <a:rPr lang="nl-NL" b="1" baseline="0" dirty="0"/>
              <a:t>Door technologie gestuurde verandering</a:t>
            </a:r>
          </a:p>
          <a:p>
            <a:r>
              <a:rPr lang="nl-NL" baseline="0" dirty="0"/>
              <a:t>Technologie kan bedrijven en </a:t>
            </a:r>
            <a:r>
              <a:rPr lang="nl-NL" baseline="0" dirty="0" err="1"/>
              <a:t>businessmodellen</a:t>
            </a:r>
            <a:r>
              <a:rPr lang="nl-NL" baseline="0" dirty="0"/>
              <a:t> veranderen.</a:t>
            </a:r>
          </a:p>
          <a:p>
            <a:r>
              <a:rPr lang="nl-NL" baseline="0" dirty="0"/>
              <a:t>Ook is het nodig richtlijnen op te stellen voor gebruik van technologie, bijvoorbeeld het gebruik van social media</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179</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180</a:t>
            </a:fld>
            <a:endParaRPr lang="nl-NL"/>
          </a:p>
        </p:txBody>
      </p:sp>
    </p:spTree>
    <p:extLst>
      <p:ext uri="{BB962C8B-B14F-4D97-AF65-F5344CB8AC3E}">
        <p14:creationId xmlns:p14="http://schemas.microsoft.com/office/powerpoint/2010/main" val="304288337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181</a:t>
            </a:fld>
            <a:endParaRPr lang="nl-NL"/>
          </a:p>
        </p:txBody>
      </p:sp>
    </p:spTree>
    <p:extLst>
      <p:ext uri="{BB962C8B-B14F-4D97-AF65-F5344CB8AC3E}">
        <p14:creationId xmlns:p14="http://schemas.microsoft.com/office/powerpoint/2010/main" val="304288337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182</a:t>
            </a:fld>
            <a:endParaRPr lang="tr-TR"/>
          </a:p>
        </p:txBody>
      </p:sp>
    </p:spTree>
    <p:extLst>
      <p:ext uri="{BB962C8B-B14F-4D97-AF65-F5344CB8AC3E}">
        <p14:creationId xmlns:p14="http://schemas.microsoft.com/office/powerpoint/2010/main" val="62853590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186</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De drivers vormen het hart van het nieuwe model.</a:t>
            </a:r>
          </a:p>
          <a:p>
            <a:endParaRPr lang="nl-NL" dirty="0"/>
          </a:p>
          <a:p>
            <a:r>
              <a:rPr lang="nl-NL" dirty="0" err="1"/>
              <a:t>Need</a:t>
            </a:r>
            <a:r>
              <a:rPr lang="nl-NL" dirty="0"/>
              <a:t> </a:t>
            </a:r>
            <a:r>
              <a:rPr lang="mr-IN" dirty="0"/>
              <a:t>–</a:t>
            </a:r>
            <a:r>
              <a:rPr lang="nl-NL" dirty="0"/>
              <a:t> behoefte van de organisatie en Value </a:t>
            </a:r>
            <a:r>
              <a:rPr lang="mr-IN" dirty="0"/>
              <a:t>–</a:t>
            </a:r>
            <a:r>
              <a:rPr lang="nl-NL" dirty="0"/>
              <a:t> waarde</a:t>
            </a:r>
            <a:r>
              <a:rPr lang="nl-NL" baseline="0" dirty="0"/>
              <a:t> die een informatieservice toevoegt</a:t>
            </a:r>
          </a:p>
          <a:p>
            <a:r>
              <a:rPr lang="nl-NL" baseline="0" dirty="0"/>
              <a:t>Mission </a:t>
            </a:r>
            <a:r>
              <a:rPr lang="mr-IN" baseline="0" dirty="0"/>
              <a:t>–</a:t>
            </a:r>
            <a:r>
              <a:rPr lang="nl-NL" baseline="0" dirty="0"/>
              <a:t> van de organisatie en </a:t>
            </a:r>
            <a:r>
              <a:rPr lang="nl-NL" baseline="0" dirty="0" err="1"/>
              <a:t>Capability</a:t>
            </a:r>
            <a:r>
              <a:rPr lang="nl-NL" baseline="0" dirty="0"/>
              <a:t> </a:t>
            </a:r>
            <a:r>
              <a:rPr lang="mr-IN" baseline="0" dirty="0"/>
              <a:t>–</a:t>
            </a:r>
            <a:r>
              <a:rPr lang="nl-NL" baseline="0" dirty="0"/>
              <a:t> resources nodig om de missie te vervullen</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309EC712-B997-A948-A6D7-B03D1FB0E265}" type="slidenum">
              <a:rPr lang="nl-NL" smtClean="0"/>
              <a:t>187</a:t>
            </a:fld>
            <a:endParaRPr lang="nl-NL"/>
          </a:p>
        </p:txBody>
      </p:sp>
    </p:spTree>
    <p:extLst>
      <p:ext uri="{BB962C8B-B14F-4D97-AF65-F5344CB8AC3E}">
        <p14:creationId xmlns:p14="http://schemas.microsoft.com/office/powerpoint/2010/main" val="377448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sommige ondersteuning niet valt te realiseren, bijvoorbeeld omdat het te duur is, lopen de ontwikkelingen in IT altijd achter die in de business aan. Doordat gemaakte keuzes invloed hebben op toekomstige mogelijkheden, wordt de afstand tussen de gerealiseerde IT en de werkelijkheid in de business steeds groter.</a:t>
            </a:r>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16</a:t>
            </a:fld>
            <a:endParaRPr lang="tr-TR"/>
          </a:p>
        </p:txBody>
      </p:sp>
    </p:spTree>
    <p:extLst>
      <p:ext uri="{BB962C8B-B14F-4D97-AF65-F5344CB8AC3E}">
        <p14:creationId xmlns:p14="http://schemas.microsoft.com/office/powerpoint/2010/main" val="214157965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Drivers</a:t>
            </a:r>
            <a:r>
              <a:rPr lang="nl-NL" baseline="0" dirty="0"/>
              <a:t> zijn de onderliggende principes die gelden voor alle domeinen. </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188</a:t>
            </a:fld>
            <a:endParaRPr lang="nl-NL"/>
          </a:p>
        </p:txBody>
      </p:sp>
    </p:spTree>
    <p:extLst>
      <p:ext uri="{BB962C8B-B14F-4D97-AF65-F5344CB8AC3E}">
        <p14:creationId xmlns:p14="http://schemas.microsoft.com/office/powerpoint/2010/main" val="94766056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189</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a:t>
            </a:r>
            <a:r>
              <a:rPr lang="nl-NL" baseline="0" dirty="0"/>
              <a:t> drivers zijn twee sets van paren, gelinkt aan elkaar. </a:t>
            </a:r>
          </a:p>
          <a:p>
            <a:r>
              <a:rPr lang="nl-NL" baseline="0" dirty="0" err="1"/>
              <a:t>Need</a:t>
            </a:r>
            <a:r>
              <a:rPr lang="nl-NL" baseline="0" dirty="0"/>
              <a:t> </a:t>
            </a:r>
            <a:r>
              <a:rPr lang="mr-IN" baseline="0" dirty="0"/>
              <a:t>–</a:t>
            </a:r>
            <a:r>
              <a:rPr lang="nl-NL" baseline="0" dirty="0"/>
              <a:t> de informatiebehoefte van een organisatie</a:t>
            </a:r>
          </a:p>
          <a:p>
            <a:r>
              <a:rPr lang="nl-NL" baseline="0" dirty="0"/>
              <a:t>Value </a:t>
            </a:r>
            <a:r>
              <a:rPr lang="mr-IN" baseline="0" dirty="0"/>
              <a:t>–</a:t>
            </a:r>
            <a:r>
              <a:rPr lang="nl-NL" baseline="0" dirty="0"/>
              <a:t> de toegevoegde waarde van een informatieservice</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190</a:t>
            </a:fld>
            <a:endParaRPr lang="nl-NL"/>
          </a:p>
        </p:txBody>
      </p:sp>
    </p:spTree>
    <p:extLst>
      <p:ext uri="{BB962C8B-B14F-4D97-AF65-F5344CB8AC3E}">
        <p14:creationId xmlns:p14="http://schemas.microsoft.com/office/powerpoint/2010/main" val="38435655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Bepaal welke</a:t>
            </a:r>
            <a:r>
              <a:rPr lang="nl-NL" baseline="0" dirty="0"/>
              <a:t> behoefte er is in de organisatie. </a:t>
            </a:r>
          </a:p>
          <a:p>
            <a:r>
              <a:rPr lang="nl-NL" baseline="0" dirty="0"/>
              <a:t>Stel vast wat de impact is van het invullen (of niet invullen!) van deze behoeften</a:t>
            </a:r>
          </a:p>
          <a:p>
            <a:r>
              <a:rPr lang="nl-NL" baseline="0" dirty="0"/>
              <a:t>Maak een afweging van kosten/baten zowel op korte (aanschaf) als lange (onderhoud/gebruik) termijn</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191</a:t>
            </a:fld>
            <a:endParaRPr lang="nl-NL"/>
          </a:p>
        </p:txBody>
      </p:sp>
    </p:spTree>
    <p:extLst>
      <p:ext uri="{BB962C8B-B14F-4D97-AF65-F5344CB8AC3E}">
        <p14:creationId xmlns:p14="http://schemas.microsoft.com/office/powerpoint/2010/main" val="3982796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Veranderingen zijn</a:t>
            </a:r>
            <a:r>
              <a:rPr lang="nl-NL" baseline="0" dirty="0"/>
              <a:t> alleen zinvol als het waarde oplevert voor de organisatie als geheel, m.n. voor de klant.</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192</a:t>
            </a:fld>
            <a:endParaRPr lang="nl-NL"/>
          </a:p>
        </p:txBody>
      </p:sp>
    </p:spTree>
    <p:extLst>
      <p:ext uri="{BB962C8B-B14F-4D97-AF65-F5344CB8AC3E}">
        <p14:creationId xmlns:p14="http://schemas.microsoft.com/office/powerpoint/2010/main" val="307927860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193</a:t>
            </a:fld>
            <a:endParaRPr lang="nl-NL"/>
          </a:p>
        </p:txBody>
      </p:sp>
    </p:spTree>
    <p:extLst>
      <p:ext uri="{BB962C8B-B14F-4D97-AF65-F5344CB8AC3E}">
        <p14:creationId xmlns:p14="http://schemas.microsoft.com/office/powerpoint/2010/main" val="19474110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194</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Mission </a:t>
            </a:r>
            <a:r>
              <a:rPr lang="mr-IN" baseline="0" dirty="0"/>
              <a:t>–</a:t>
            </a:r>
            <a:r>
              <a:rPr lang="nl-NL" baseline="0" dirty="0"/>
              <a:t> wat is de missie/visie van de organisatie?</a:t>
            </a:r>
          </a:p>
          <a:p>
            <a:r>
              <a:rPr lang="nl-NL" baseline="0" dirty="0" err="1"/>
              <a:t>Capability</a:t>
            </a:r>
            <a:r>
              <a:rPr lang="nl-NL" baseline="0" dirty="0"/>
              <a:t> </a:t>
            </a:r>
            <a:r>
              <a:rPr lang="mr-IN" baseline="0" dirty="0"/>
              <a:t>–</a:t>
            </a:r>
            <a:r>
              <a:rPr lang="nl-NL" baseline="0" dirty="0"/>
              <a:t> welke </a:t>
            </a:r>
            <a:r>
              <a:rPr lang="nl-NL" baseline="0" dirty="0" err="1"/>
              <a:t>capabilities</a:t>
            </a:r>
            <a:r>
              <a:rPr lang="nl-NL" baseline="0" dirty="0"/>
              <a:t> (competenties, vaardigheden, kennis) zijn er nodig om de missie in te kunnen vullen?</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195</a:t>
            </a:fld>
            <a:endParaRPr lang="nl-NL"/>
          </a:p>
        </p:txBody>
      </p:sp>
    </p:spTree>
    <p:extLst>
      <p:ext uri="{BB962C8B-B14F-4D97-AF65-F5344CB8AC3E}">
        <p14:creationId xmlns:p14="http://schemas.microsoft.com/office/powerpoint/2010/main" val="354658358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a:t>
            </a:r>
            <a:r>
              <a:rPr lang="nl-NL" baseline="0" dirty="0"/>
              <a:t> is de missie van de organisatie? Welke digitale doelstellingen zijn er nodig om deze missie in te kunnen vullen?</a:t>
            </a:r>
          </a:p>
          <a:p>
            <a:r>
              <a:rPr lang="nl-NL" baseline="0" dirty="0"/>
              <a:t>Welke kritieke succesfactoren zijn er en welke KPI’s kunnen we opstellen?</a:t>
            </a:r>
          </a:p>
          <a:p>
            <a:r>
              <a:rPr lang="nl-NL" baseline="0" dirty="0"/>
              <a:t>Hoe blijft de informatievoorziening in lijn met de veranderingen in bedrijfsstrategie?</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196</a:t>
            </a:fld>
            <a:endParaRPr lang="nl-NL"/>
          </a:p>
        </p:txBody>
      </p:sp>
    </p:spTree>
    <p:extLst>
      <p:ext uri="{BB962C8B-B14F-4D97-AF65-F5344CB8AC3E}">
        <p14:creationId xmlns:p14="http://schemas.microsoft.com/office/powerpoint/2010/main" val="17105852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er nodig om te veranderen?</a:t>
            </a:r>
            <a:r>
              <a:rPr lang="nl-NL" baseline="0" dirty="0"/>
              <a:t> Welke </a:t>
            </a:r>
            <a:r>
              <a:rPr lang="nl-NL" baseline="0" dirty="0" err="1"/>
              <a:t>capabilities</a:t>
            </a:r>
            <a:r>
              <a:rPr lang="nl-NL" baseline="0" dirty="0"/>
              <a:t> zijn er in de organisatie aanwezig en welke niet?</a:t>
            </a:r>
          </a:p>
          <a:p>
            <a:r>
              <a:rPr lang="nl-NL" baseline="0" dirty="0"/>
              <a:t>Er zijn verschillende manieren om de gap te overbruggen: outsourcing, </a:t>
            </a:r>
            <a:r>
              <a:rPr lang="nl-NL" baseline="0" dirty="0" err="1"/>
              <a:t>insourcing</a:t>
            </a:r>
            <a:r>
              <a:rPr lang="nl-NL" baseline="0" dirty="0"/>
              <a:t>, opleiding, kennis aannemen of inhuren. </a:t>
            </a:r>
          </a:p>
          <a:p>
            <a:r>
              <a:rPr lang="nl-NL" baseline="0" dirty="0"/>
              <a:t>Gebruik de drivers ook om manieren te bedenken om de gap te overbruggen. </a:t>
            </a:r>
          </a:p>
          <a:p>
            <a:r>
              <a:rPr lang="nl-NL" baseline="0" dirty="0"/>
              <a:t>Wat is de toegevoegde waarde voor de organisatie van nieuwe </a:t>
            </a:r>
            <a:r>
              <a:rPr lang="nl-NL" baseline="0" dirty="0" err="1"/>
              <a:t>capabilities</a:t>
            </a:r>
            <a:r>
              <a:rPr lang="nl-NL" baseline="0" dirty="0"/>
              <a:t>? Moet je die echt in huis hebben of beter inhuren?</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197</a:t>
            </a:fld>
            <a:endParaRPr lang="nl-NL"/>
          </a:p>
        </p:txBody>
      </p:sp>
    </p:spTree>
    <p:extLst>
      <p:ext uri="{BB962C8B-B14F-4D97-AF65-F5344CB8AC3E}">
        <p14:creationId xmlns:p14="http://schemas.microsoft.com/office/powerpoint/2010/main" val="2545277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landschap van klant- en leveranciersconstructies wordt steeds complexer. Eén klant kan meerdere leveranciers hebben, binnen en buiten de organisatie. Elke leverancier kan ook weer meerdere klanten hebben. En iedere organisatie of zelfs afdeling heeft zijn eigen belangen.</a:t>
            </a:r>
          </a:p>
        </p:txBody>
      </p:sp>
      <p:sp>
        <p:nvSpPr>
          <p:cNvPr id="4" name="Tijdelijke aanduiding voor dianummer 3"/>
          <p:cNvSpPr>
            <a:spLocks noGrp="1"/>
          </p:cNvSpPr>
          <p:nvPr>
            <p:ph type="sldNum" sz="quarter" idx="5"/>
          </p:nvPr>
        </p:nvSpPr>
        <p:spPr/>
        <p:txBody>
          <a:bodyPr/>
          <a:lstStyle/>
          <a:p>
            <a:fld id="{2770DB89-3B12-A14E-91A9-9626EACCDB7F}" type="slidenum">
              <a:rPr lang="nl-NL" smtClean="0"/>
              <a:t>17</a:t>
            </a:fld>
            <a:endParaRPr lang="nl-NL"/>
          </a:p>
        </p:txBody>
      </p:sp>
    </p:spTree>
    <p:extLst>
      <p:ext uri="{BB962C8B-B14F-4D97-AF65-F5344CB8AC3E}">
        <p14:creationId xmlns:p14="http://schemas.microsoft.com/office/powerpoint/2010/main" val="215633068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198</a:t>
            </a:fld>
            <a:endParaRPr lang="nl-NL"/>
          </a:p>
        </p:txBody>
      </p:sp>
    </p:spTree>
    <p:extLst>
      <p:ext uri="{BB962C8B-B14F-4D97-AF65-F5344CB8AC3E}">
        <p14:creationId xmlns:p14="http://schemas.microsoft.com/office/powerpoint/2010/main" val="67500248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Drivers hebben impact op alle domeinen en perspectieven,</a:t>
            </a:r>
            <a:r>
              <a:rPr lang="nl-NL" baseline="0" dirty="0"/>
              <a:t> maar de mate verschilt.</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199</a:t>
            </a:fld>
            <a:endParaRPr lang="nl-NL"/>
          </a:p>
        </p:txBody>
      </p:sp>
    </p:spTree>
    <p:extLst>
      <p:ext uri="{BB962C8B-B14F-4D97-AF65-F5344CB8AC3E}">
        <p14:creationId xmlns:p14="http://schemas.microsoft.com/office/powerpoint/2010/main" val="81013748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200</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BIM kan op verschillende niveaus spelen.</a:t>
            </a:r>
            <a:r>
              <a:rPr lang="nl-NL" baseline="0" dirty="0"/>
              <a:t> </a:t>
            </a:r>
            <a:r>
              <a:rPr lang="nl-NL" dirty="0"/>
              <a:t>Op corporate (organisatie), bedrijfsproces</a:t>
            </a:r>
            <a:r>
              <a:rPr lang="nl-NL" baseline="0" dirty="0"/>
              <a:t> en/of informatiesysteem/applicatie niveau. </a:t>
            </a:r>
          </a:p>
          <a:p>
            <a:r>
              <a:rPr lang="nl-NL" baseline="0" dirty="0"/>
              <a:t>Dit is afhankelijk van de inrichting van de organisatie (zijn er verschillende afdelingen die zelf sturen op hun informatievoorziening), grootte en complexiteit IV etc. </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a:t>201</a:t>
            </a:fld>
            <a:endParaRPr lang="tr-TR"/>
          </a:p>
        </p:txBody>
      </p:sp>
    </p:spTree>
    <p:extLst>
      <p:ext uri="{BB962C8B-B14F-4D97-AF65-F5344CB8AC3E}">
        <p14:creationId xmlns:p14="http://schemas.microsoft.com/office/powerpoint/2010/main" val="226519703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202</a:t>
            </a:fld>
            <a:endParaRPr lang="nl-NL"/>
          </a:p>
        </p:txBody>
      </p:sp>
    </p:spTree>
    <p:extLst>
      <p:ext uri="{BB962C8B-B14F-4D97-AF65-F5344CB8AC3E}">
        <p14:creationId xmlns:p14="http://schemas.microsoft.com/office/powerpoint/2010/main" val="346687705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204</a:t>
            </a:fld>
            <a:endParaRPr lang="nl-NL"/>
          </a:p>
        </p:txBody>
      </p:sp>
    </p:spTree>
    <p:extLst>
      <p:ext uri="{BB962C8B-B14F-4D97-AF65-F5344CB8AC3E}">
        <p14:creationId xmlns:p14="http://schemas.microsoft.com/office/powerpoint/2010/main" val="14185642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205</a:t>
            </a:fld>
            <a:endParaRPr lang="nl-NL"/>
          </a:p>
        </p:txBody>
      </p:sp>
    </p:spTree>
    <p:extLst>
      <p:ext uri="{BB962C8B-B14F-4D97-AF65-F5344CB8AC3E}">
        <p14:creationId xmlns:p14="http://schemas.microsoft.com/office/powerpoint/2010/main" val="424678349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206</a:t>
            </a:fld>
            <a:endParaRPr lang="nl-NL"/>
          </a:p>
        </p:txBody>
      </p:sp>
    </p:spTree>
    <p:extLst>
      <p:ext uri="{BB962C8B-B14F-4D97-AF65-F5344CB8AC3E}">
        <p14:creationId xmlns:p14="http://schemas.microsoft.com/office/powerpoint/2010/main" val="100018282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207</a:t>
            </a:fld>
            <a:endParaRPr lang="tr-TR"/>
          </a:p>
        </p:txBody>
      </p:sp>
    </p:spTree>
    <p:extLst>
      <p:ext uri="{BB962C8B-B14F-4D97-AF65-F5344CB8AC3E}">
        <p14:creationId xmlns:p14="http://schemas.microsoft.com/office/powerpoint/2010/main" val="62853590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208</a:t>
            </a:fld>
            <a:endParaRPr lang="nl-NL"/>
          </a:p>
        </p:txBody>
      </p:sp>
    </p:spTree>
    <p:extLst>
      <p:ext uri="{BB962C8B-B14F-4D97-AF65-F5344CB8AC3E}">
        <p14:creationId xmlns:p14="http://schemas.microsoft.com/office/powerpoint/2010/main" val="2552480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18</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210</a:t>
            </a:fld>
            <a:endParaRPr lang="tr-TR" dirty="0"/>
          </a:p>
        </p:txBody>
      </p:sp>
    </p:spTree>
    <p:extLst>
      <p:ext uri="{BB962C8B-B14F-4D97-AF65-F5344CB8AC3E}">
        <p14:creationId xmlns:p14="http://schemas.microsoft.com/office/powerpoint/2010/main" val="267512260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Alles wordt groter en gaat sneller.</a:t>
            </a:r>
          </a:p>
          <a:p>
            <a:r>
              <a:rPr lang="nl-NL" baseline="0" dirty="0"/>
              <a:t>Het datavolume wereldwijd groeit elke 3 jaar met een factor 1000.</a:t>
            </a:r>
          </a:p>
          <a:p>
            <a:r>
              <a:rPr lang="nl-NL" baseline="0" dirty="0"/>
              <a:t>Door big data technieken is bovendien een steeds groter deel daarvan te gebruiken voor analyses.</a:t>
            </a:r>
          </a:p>
          <a:p>
            <a:r>
              <a:rPr lang="nl-NL" baseline="0" dirty="0" err="1"/>
              <a:t>Social</a:t>
            </a:r>
            <a:r>
              <a:rPr lang="nl-NL" baseline="0" dirty="0"/>
              <a:t> media platforms als </a:t>
            </a:r>
            <a:r>
              <a:rPr lang="nl-NL" baseline="0" dirty="0" err="1"/>
              <a:t>youtube</a:t>
            </a:r>
            <a:r>
              <a:rPr lang="nl-NL" baseline="0" dirty="0"/>
              <a:t> dringen steeds verder door in elke samenleving</a:t>
            </a:r>
          </a:p>
          <a:p>
            <a:endParaRPr lang="nl-NL" dirty="0"/>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212</a:t>
            </a:fld>
            <a:endParaRPr lang="nl-NL"/>
          </a:p>
        </p:txBody>
      </p:sp>
    </p:spTree>
    <p:extLst>
      <p:ext uri="{BB962C8B-B14F-4D97-AF65-F5344CB8AC3E}">
        <p14:creationId xmlns:p14="http://schemas.microsoft.com/office/powerpoint/2010/main" val="163951325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visie op ontwikkeling van informatiesystemen is de afgelopen jaren drastisch gewijzigd. De planmatige, gefaseerde en voorspelbare waterval aanpak heeft plaats gemaakt voor flexibiliteit en samenwerking. Dat vindt zijn weerslag in Agile resp. </a:t>
            </a:r>
            <a:r>
              <a:rPr lang="nl-NL" dirty="0" err="1"/>
              <a:t>DevOps</a:t>
            </a:r>
            <a:r>
              <a:rPr lang="nl-NL" dirty="0"/>
              <a:t>. Organisaties zoeken naar manieren om hun processen sneller en efficiënter in te </a:t>
            </a:r>
            <a:r>
              <a:rPr lang="nl-NL" dirty="0" err="1"/>
              <a:t>richten.Daarnaast</a:t>
            </a:r>
            <a:r>
              <a:rPr lang="nl-NL" dirty="0"/>
              <a:t> is de trend om van maatwerk oplossingen over te stappen naar pakketten een volgende fase ingegaan met de overgang naar </a:t>
            </a:r>
            <a:r>
              <a:rPr lang="nl-NL" dirty="0" err="1"/>
              <a:t>cloud</a:t>
            </a:r>
            <a:r>
              <a:rPr lang="nl-NL" dirty="0"/>
              <a:t> diensten. Was Microsoft al een leverancier die moeilijk rechtstreeks te beïnvloeden was, dat is met applicaties die op onbekende locaties zijn ontwikkeld en vooral draaien nog ingewikkelder geworden.</a:t>
            </a:r>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213</a:t>
            </a:fld>
            <a:endParaRPr lang="nl-NL"/>
          </a:p>
        </p:txBody>
      </p:sp>
    </p:spTree>
    <p:extLst>
      <p:ext uri="{BB962C8B-B14F-4D97-AF65-F5344CB8AC3E}">
        <p14:creationId xmlns:p14="http://schemas.microsoft.com/office/powerpoint/2010/main" val="190665795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de snelheid in businessontwikkelingen is de procesfocus niet meer voldoende om voorspelbaarheid te creëren. Er vinden voortdurend onverwachte ontwikkelingen plaats. In plaats van je daartegen te harnassen wil je die eigenlijk omarmen. Organisaties zoeken naar manieren om “robuust </a:t>
            </a:r>
            <a:r>
              <a:rPr lang="nl-NL" dirty="0" err="1"/>
              <a:t>by</a:t>
            </a:r>
            <a:r>
              <a:rPr lang="nl-NL" dirty="0"/>
              <a:t> design” te worden. </a:t>
            </a:r>
            <a:r>
              <a:rPr lang="nl-NL" dirty="0" err="1"/>
              <a:t>Taleb</a:t>
            </a:r>
            <a:r>
              <a:rPr lang="nl-NL" dirty="0"/>
              <a:t> introduceert het begrip antifragiel – iets wat sterker wordt van verstoringen.</a:t>
            </a:r>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214</a:t>
            </a:fld>
            <a:endParaRPr lang="nl-NL"/>
          </a:p>
        </p:txBody>
      </p:sp>
    </p:spTree>
    <p:extLst>
      <p:ext uri="{BB962C8B-B14F-4D97-AF65-F5344CB8AC3E}">
        <p14:creationId xmlns:p14="http://schemas.microsoft.com/office/powerpoint/2010/main" val="304142116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215</a:t>
            </a:fld>
            <a:endParaRPr lang="tr-TR" dirty="0"/>
          </a:p>
        </p:txBody>
      </p:sp>
    </p:spTree>
    <p:extLst>
      <p:ext uri="{BB962C8B-B14F-4D97-AF65-F5344CB8AC3E}">
        <p14:creationId xmlns:p14="http://schemas.microsoft.com/office/powerpoint/2010/main" val="267512260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dan is er nog iets – de focus van de business is verschoven. Men vindt flexibiliteit en snelheid vaak belangrijker dan voorspelbaarheid. Dit betekent een uitdaging voor BIM. Met de systeemgerichte kijk van </a:t>
            </a:r>
            <a:r>
              <a:rPr lang="nl-NL" dirty="0" err="1"/>
              <a:t>BiSLNext</a:t>
            </a:r>
            <a:r>
              <a:rPr lang="nl-NL" dirty="0"/>
              <a:t> is het eenvoudiger om daarop in te spelen.</a:t>
            </a:r>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216</a:t>
            </a:fld>
            <a:endParaRPr lang="nl-NL"/>
          </a:p>
        </p:txBody>
      </p:sp>
    </p:spTree>
    <p:extLst>
      <p:ext uri="{BB962C8B-B14F-4D97-AF65-F5344CB8AC3E}">
        <p14:creationId xmlns:p14="http://schemas.microsoft.com/office/powerpoint/2010/main" val="18426519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69AA55-4F73-41D5-8579-D2AF0A4BBB51}" type="slidenum">
              <a:rPr lang="nl-NL" smtClean="0"/>
              <a:t>218</a:t>
            </a:fld>
            <a:endParaRPr lang="nl-NL"/>
          </a:p>
        </p:txBody>
      </p:sp>
    </p:spTree>
    <p:extLst>
      <p:ext uri="{BB962C8B-B14F-4D97-AF65-F5344CB8AC3E}">
        <p14:creationId xmlns:p14="http://schemas.microsoft.com/office/powerpoint/2010/main" val="368268994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219</a:t>
            </a:fld>
            <a:endParaRPr lang="tr-TR" dirty="0"/>
          </a:p>
        </p:txBody>
      </p:sp>
    </p:spTree>
    <p:extLst>
      <p:ext uri="{BB962C8B-B14F-4D97-AF65-F5344CB8AC3E}">
        <p14:creationId xmlns:p14="http://schemas.microsoft.com/office/powerpoint/2010/main" val="267512260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plaatje van het model is eigenlijk een platgeslagen versie van de werkelijkheid – het laat niet zien dat elke combinatie van domein en perspectief een domeinperspectief vormt.</a:t>
            </a:r>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220</a:t>
            </a:fld>
            <a:endParaRPr lang="nl-NL"/>
          </a:p>
        </p:txBody>
      </p:sp>
    </p:spTree>
    <p:extLst>
      <p:ext uri="{BB962C8B-B14F-4D97-AF65-F5344CB8AC3E}">
        <p14:creationId xmlns:p14="http://schemas.microsoft.com/office/powerpoint/2010/main" val="118636006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221</a:t>
            </a:fld>
            <a:endParaRPr lang="nl-NL"/>
          </a:p>
        </p:txBody>
      </p:sp>
    </p:spTree>
    <p:extLst>
      <p:ext uri="{BB962C8B-B14F-4D97-AF65-F5344CB8AC3E}">
        <p14:creationId xmlns:p14="http://schemas.microsoft.com/office/powerpoint/2010/main" val="1906657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Boek: § 1.2</a:t>
            </a:r>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19</a:t>
            </a:fld>
            <a:endParaRPr lang="tr-TR"/>
          </a:p>
        </p:txBody>
      </p:sp>
    </p:spTree>
    <p:extLst>
      <p:ext uri="{BB962C8B-B14F-4D97-AF65-F5344CB8AC3E}">
        <p14:creationId xmlns:p14="http://schemas.microsoft.com/office/powerpoint/2010/main" val="346448160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223</a:t>
            </a:fld>
            <a:endParaRPr lang="tr-TR" dirty="0"/>
          </a:p>
        </p:txBody>
      </p:sp>
    </p:spTree>
    <p:extLst>
      <p:ext uri="{BB962C8B-B14F-4D97-AF65-F5344CB8AC3E}">
        <p14:creationId xmlns:p14="http://schemas.microsoft.com/office/powerpoint/2010/main" val="267512260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lphaLcPeriod"/>
            </a:pPr>
            <a:r>
              <a:rPr lang="nl-NL" dirty="0"/>
              <a:t>Leverancier levert sprints die individueel niet bruikbaar zijn voor de business.</a:t>
            </a:r>
          </a:p>
          <a:p>
            <a:pPr marL="228600" indent="-228600">
              <a:buAutoNum type="alphaLcPeriod"/>
            </a:pPr>
            <a:r>
              <a:rPr lang="nl-NL" dirty="0"/>
              <a:t>FB staat buitenspel, wordt geconfronteerd met de resultaten en moet dan de problemen oplossen.</a:t>
            </a:r>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224</a:t>
            </a:fld>
            <a:endParaRPr lang="nl-NL"/>
          </a:p>
        </p:txBody>
      </p:sp>
    </p:spTree>
    <p:extLst>
      <p:ext uri="{BB962C8B-B14F-4D97-AF65-F5344CB8AC3E}">
        <p14:creationId xmlns:p14="http://schemas.microsoft.com/office/powerpoint/2010/main" val="49816927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Slicen. Voorbeeld van step naar raceauto. Perspectief is snel vervoermiddel.</a:t>
            </a:r>
          </a:p>
          <a:p>
            <a:r>
              <a:rPr lang="nl-NL" dirty="0"/>
              <a:t>Alternatief perspectief – sportief. Dan kun je gaan van gymschoen naar klapschaats, racefiets en raceauto.</a:t>
            </a:r>
          </a:p>
          <a:p>
            <a:r>
              <a:rPr lang="nl-NL" dirty="0"/>
              <a:t>Weten jullie nog een perspectief? … Geschikt om te gokken. Kaartspel.</a:t>
            </a:r>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225</a:t>
            </a:fld>
            <a:endParaRPr lang="nl-NL"/>
          </a:p>
        </p:txBody>
      </p:sp>
    </p:spTree>
    <p:extLst>
      <p:ext uri="{BB962C8B-B14F-4D97-AF65-F5344CB8AC3E}">
        <p14:creationId xmlns:p14="http://schemas.microsoft.com/office/powerpoint/2010/main" val="249428838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product </a:t>
            </a:r>
            <a:r>
              <a:rPr lang="nl-NL" dirty="0" err="1"/>
              <a:t>owner</a:t>
            </a:r>
            <a:r>
              <a:rPr lang="nl-NL" dirty="0"/>
              <a:t> vervult een belangrijke BIM rol in het scrum team. Vergelijkbaar met de systeemeigenaar van weleer.</a:t>
            </a:r>
          </a:p>
        </p:txBody>
      </p:sp>
      <p:sp>
        <p:nvSpPr>
          <p:cNvPr id="4" name="Tijdelijke aanduiding voor dianummer 3"/>
          <p:cNvSpPr>
            <a:spLocks noGrp="1"/>
          </p:cNvSpPr>
          <p:nvPr>
            <p:ph type="sldNum" sz="quarter" idx="5"/>
          </p:nvPr>
        </p:nvSpPr>
        <p:spPr/>
        <p:txBody>
          <a:bodyPr/>
          <a:lstStyle/>
          <a:p>
            <a:fld id="{A269AA55-4F73-41D5-8579-D2AF0A4BBB51}" type="slidenum">
              <a:rPr lang="nl-NL" smtClean="0"/>
              <a:t>226</a:t>
            </a:fld>
            <a:endParaRPr lang="nl-NL"/>
          </a:p>
        </p:txBody>
      </p:sp>
    </p:spTree>
    <p:extLst>
      <p:ext uri="{BB962C8B-B14F-4D97-AF65-F5344CB8AC3E}">
        <p14:creationId xmlns:p14="http://schemas.microsoft.com/office/powerpoint/2010/main" val="88246538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NL" sz="2900" spc="-108" dirty="0">
                <a:solidFill>
                  <a:schemeClr val="bg2"/>
                </a:solidFill>
                <a:latin typeface="Calibri Light"/>
                <a:cs typeface="Calibri Light"/>
              </a:rPr>
              <a:t>Deelname in scrum teams</a:t>
            </a:r>
          </a:p>
          <a:p>
            <a:pPr lvl="1"/>
            <a:r>
              <a:rPr lang="nl-NL" sz="2900" spc="-108" dirty="0" err="1">
                <a:latin typeface="Calibri Light"/>
                <a:cs typeface="Calibri Light"/>
              </a:rPr>
              <a:t>Continuous</a:t>
            </a:r>
            <a:r>
              <a:rPr lang="nl-NL" sz="2900" spc="-108" dirty="0">
                <a:latin typeface="Calibri Light"/>
                <a:cs typeface="Calibri Light"/>
              </a:rPr>
              <a:t> delivery</a:t>
            </a:r>
          </a:p>
          <a:p>
            <a:pPr lvl="1"/>
            <a:r>
              <a:rPr lang="nl-NL" sz="2900" spc="-108" dirty="0">
                <a:solidFill>
                  <a:schemeClr val="bg2"/>
                </a:solidFill>
                <a:latin typeface="Calibri Light"/>
                <a:cs typeface="Calibri Light"/>
              </a:rPr>
              <a:t>Handleidingen</a:t>
            </a:r>
          </a:p>
          <a:p>
            <a:pPr lvl="1"/>
            <a:r>
              <a:rPr lang="nl-NL" sz="2900" spc="-108" dirty="0">
                <a:solidFill>
                  <a:schemeClr val="bg2"/>
                </a:solidFill>
                <a:latin typeface="Calibri Light"/>
                <a:cs typeface="Calibri Light"/>
              </a:rPr>
              <a:t>Trainingen</a:t>
            </a:r>
          </a:p>
          <a:p>
            <a:pPr lvl="1"/>
            <a:r>
              <a:rPr lang="nl-NL" sz="2900" spc="-108" dirty="0">
                <a:solidFill>
                  <a:schemeClr val="bg2"/>
                </a:solidFill>
                <a:latin typeface="Calibri Light"/>
                <a:cs typeface="Calibri Light"/>
              </a:rPr>
              <a:t>Aansturing en regie</a:t>
            </a:r>
          </a:p>
          <a:p>
            <a:endParaRPr lang="nl-NL" dirty="0"/>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227</a:t>
            </a:fld>
            <a:endParaRPr lang="nl-NL"/>
          </a:p>
        </p:txBody>
      </p:sp>
    </p:spTree>
    <p:extLst>
      <p:ext uri="{BB962C8B-B14F-4D97-AF65-F5344CB8AC3E}">
        <p14:creationId xmlns:p14="http://schemas.microsoft.com/office/powerpoint/2010/main" val="135549485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228</a:t>
            </a:fld>
            <a:endParaRPr lang="nl-NL"/>
          </a:p>
        </p:txBody>
      </p:sp>
    </p:spTree>
    <p:extLst>
      <p:ext uri="{BB962C8B-B14F-4D97-AF65-F5344CB8AC3E}">
        <p14:creationId xmlns:p14="http://schemas.microsoft.com/office/powerpoint/2010/main" val="60486060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229</a:t>
            </a:fld>
            <a:endParaRPr lang="tr-TR" dirty="0"/>
          </a:p>
        </p:txBody>
      </p:sp>
    </p:spTree>
    <p:extLst>
      <p:ext uri="{BB962C8B-B14F-4D97-AF65-F5344CB8AC3E}">
        <p14:creationId xmlns:p14="http://schemas.microsoft.com/office/powerpoint/2010/main" val="267512260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nieuwe ontwikkelingen krijgen pas echt waarde, als je ze in de hele organisatie toepast. Ook als IT minder belangrijk is.</a:t>
            </a:r>
          </a:p>
        </p:txBody>
      </p:sp>
      <p:sp>
        <p:nvSpPr>
          <p:cNvPr id="4" name="Tijdelijke aanduiding voor dianummer 3"/>
          <p:cNvSpPr>
            <a:spLocks noGrp="1"/>
          </p:cNvSpPr>
          <p:nvPr>
            <p:ph type="sldNum" sz="quarter" idx="5"/>
          </p:nvPr>
        </p:nvSpPr>
        <p:spPr/>
        <p:txBody>
          <a:bodyPr/>
          <a:lstStyle/>
          <a:p>
            <a:fld id="{A269AA55-4F73-41D5-8579-D2AF0A4BBB51}" type="slidenum">
              <a:rPr lang="nl-NL" smtClean="0"/>
              <a:t>230</a:t>
            </a:fld>
            <a:endParaRPr lang="nl-NL"/>
          </a:p>
        </p:txBody>
      </p:sp>
    </p:spTree>
    <p:extLst>
      <p:ext uri="{BB962C8B-B14F-4D97-AF65-F5344CB8AC3E}">
        <p14:creationId xmlns:p14="http://schemas.microsoft.com/office/powerpoint/2010/main" val="352212330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Eerste </a:t>
            </a:r>
            <a:r>
              <a:rPr lang="nl-NL" dirty="0" err="1"/>
              <a:t>bullet</a:t>
            </a:r>
            <a:r>
              <a:rPr lang="nl-NL" dirty="0"/>
              <a:t> – is er een exit strategie? Kun je makkelijk van leverancier wisselen, je data (laten) overdragen?</a:t>
            </a:r>
          </a:p>
          <a:p>
            <a:r>
              <a:rPr lang="nl-NL" dirty="0"/>
              <a:t>Tweede – hoe weet je of een review misschien van de leverancier zelf komt of is gekocht. Het gebeurt echt.</a:t>
            </a:r>
          </a:p>
          <a:p>
            <a:r>
              <a:rPr lang="nl-NL" dirty="0"/>
              <a:t>Derde – past de oplossing bij de andere systemen die we hebben?</a:t>
            </a:r>
          </a:p>
          <a:p>
            <a:r>
              <a:rPr lang="nl-NL" dirty="0"/>
              <a:t>Vierde </a:t>
            </a:r>
            <a:r>
              <a:rPr lang="nl-NL" dirty="0" err="1"/>
              <a:t>bullet</a:t>
            </a:r>
            <a:r>
              <a:rPr lang="nl-NL" dirty="0"/>
              <a:t> – hoe onderscheid je of iets een revolutie is, een verandering die een nieuw tijdperk inluidt en waar je bij wilt zijn. Of een hype is, die over korte tijd weer achterhaald is.</a:t>
            </a:r>
          </a:p>
          <a:p>
            <a:r>
              <a:rPr lang="nl-NL" dirty="0"/>
              <a:t>Vijfde – hoe beoordeel je de betrouwbaarheid van de leverancier? Bestaat hij al lang? Weet je waar hij fysiek zit?</a:t>
            </a:r>
          </a:p>
          <a:p>
            <a:r>
              <a:rPr lang="nl-NL" dirty="0"/>
              <a:t>Zesde – hoe hou je er </a:t>
            </a:r>
            <a:r>
              <a:rPr lang="nl-NL"/>
              <a:t>toch grip op?</a:t>
            </a:r>
            <a:endParaRPr lang="nl-NL" dirty="0"/>
          </a:p>
        </p:txBody>
      </p:sp>
      <p:sp>
        <p:nvSpPr>
          <p:cNvPr id="4" name="Tijdelijke aanduiding voor dianummer 3"/>
          <p:cNvSpPr>
            <a:spLocks noGrp="1"/>
          </p:cNvSpPr>
          <p:nvPr>
            <p:ph type="sldNum" sz="quarter" idx="5"/>
          </p:nvPr>
        </p:nvSpPr>
        <p:spPr/>
        <p:txBody>
          <a:bodyPr/>
          <a:lstStyle/>
          <a:p>
            <a:fld id="{A269AA55-4F73-41D5-8579-D2AF0A4BBB51}" type="slidenum">
              <a:rPr lang="nl-NL" smtClean="0"/>
              <a:t>231</a:t>
            </a:fld>
            <a:endParaRPr lang="nl-NL"/>
          </a:p>
        </p:txBody>
      </p:sp>
    </p:spTree>
    <p:extLst>
      <p:ext uri="{BB962C8B-B14F-4D97-AF65-F5344CB8AC3E}">
        <p14:creationId xmlns:p14="http://schemas.microsoft.com/office/powerpoint/2010/main" val="42201324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Diamant</a:t>
            </a:r>
            <a:r>
              <a:rPr lang="nl-NL" baseline="0" dirty="0"/>
              <a:t> vrolijke gebruiker dan wel klant, geld</a:t>
            </a:r>
            <a:endParaRPr lang="nl-NL" dirty="0"/>
          </a:p>
        </p:txBody>
      </p:sp>
      <p:sp>
        <p:nvSpPr>
          <p:cNvPr id="4" name="Tijdelijke aanduiding voor dianummer 3"/>
          <p:cNvSpPr>
            <a:spLocks noGrp="1"/>
          </p:cNvSpPr>
          <p:nvPr>
            <p:ph type="sldNum" sz="quarter" idx="10"/>
          </p:nvPr>
        </p:nvSpPr>
        <p:spPr/>
        <p:txBody>
          <a:bodyPr/>
          <a:lstStyle/>
          <a:p>
            <a:fld id="{A269AA55-4F73-41D5-8579-D2AF0A4BBB51}" type="slidenum">
              <a:rPr lang="nl-NL" smtClean="0"/>
              <a:t>232</a:t>
            </a:fld>
            <a:endParaRPr lang="nl-NL"/>
          </a:p>
        </p:txBody>
      </p:sp>
    </p:spTree>
    <p:extLst>
      <p:ext uri="{BB962C8B-B14F-4D97-AF65-F5344CB8AC3E}">
        <p14:creationId xmlns:p14="http://schemas.microsoft.com/office/powerpoint/2010/main" val="3861224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Dag 1</a:t>
            </a:r>
          </a:p>
          <a:p>
            <a:r>
              <a:rPr lang="nl-NL" sz="1200" b="0" i="0" u="none" strike="noStrike" kern="1200" dirty="0">
                <a:solidFill>
                  <a:schemeClr val="tx1"/>
                </a:solidFill>
                <a:effectLst/>
                <a:latin typeface="+mn-lt"/>
                <a:ea typeface="+mn-ea"/>
                <a:cs typeface="+mn-cs"/>
              </a:rPr>
              <a:t>9:30 -</a:t>
            </a:r>
            <a:r>
              <a:rPr lang="nl-NL" sz="1200" b="0" i="0" u="none" strike="noStrike" kern="1200" baseline="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10:00</a:t>
            </a:r>
            <a:r>
              <a:rPr lang="nl-NL" dirty="0"/>
              <a:t> </a:t>
            </a:r>
            <a:r>
              <a:rPr lang="nl-NL" sz="1200" b="0" i="0" u="none" strike="noStrike" kern="1200" dirty="0">
                <a:solidFill>
                  <a:schemeClr val="tx1"/>
                </a:solidFill>
                <a:effectLst/>
                <a:latin typeface="+mn-lt"/>
                <a:ea typeface="+mn-ea"/>
                <a:cs typeface="+mn-cs"/>
              </a:rPr>
              <a:t>Introductie training</a:t>
            </a:r>
          </a:p>
          <a:p>
            <a:r>
              <a:rPr lang="nl-NL" sz="1200" b="0" i="0" u="none" strike="noStrike" kern="1200" dirty="0">
                <a:solidFill>
                  <a:schemeClr val="tx1"/>
                </a:solidFill>
                <a:effectLst/>
                <a:latin typeface="+mn-lt"/>
                <a:ea typeface="+mn-ea"/>
                <a:cs typeface="+mn-cs"/>
              </a:rPr>
              <a:t>10:00</a:t>
            </a:r>
            <a:r>
              <a:rPr lang="nl-NL" dirty="0"/>
              <a:t> - </a:t>
            </a:r>
            <a:r>
              <a:rPr lang="nl-NL" sz="1200" b="0" i="0" u="none" strike="noStrike" kern="1200" dirty="0">
                <a:solidFill>
                  <a:schemeClr val="tx1"/>
                </a:solidFill>
                <a:effectLst/>
                <a:latin typeface="+mn-lt"/>
                <a:ea typeface="+mn-ea"/>
                <a:cs typeface="+mn-cs"/>
              </a:rPr>
              <a:t>11:15</a:t>
            </a:r>
            <a:r>
              <a:rPr lang="nl-NL" dirty="0"/>
              <a:t> </a:t>
            </a:r>
            <a:r>
              <a:rPr lang="nl-NL" sz="1200" b="0" i="0" u="none" strike="noStrike" kern="1200" dirty="0">
                <a:solidFill>
                  <a:schemeClr val="tx1"/>
                </a:solidFill>
                <a:effectLst/>
                <a:latin typeface="+mn-lt"/>
                <a:ea typeface="+mn-ea"/>
                <a:cs typeface="+mn-cs"/>
              </a:rPr>
              <a:t>Het wat en waarom van </a:t>
            </a:r>
            <a:r>
              <a:rPr lang="nl-NL" sz="1200" b="0" i="0" u="none" strike="noStrike" kern="1200" dirty="0" err="1">
                <a:solidFill>
                  <a:schemeClr val="tx1"/>
                </a:solidFill>
                <a:effectLst/>
                <a:latin typeface="+mn-lt"/>
                <a:ea typeface="+mn-ea"/>
                <a:cs typeface="+mn-cs"/>
              </a:rPr>
              <a:t>business-informatiemanagement</a:t>
            </a:r>
            <a:endParaRPr lang="nl-NL" sz="1200" b="0"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11:15</a:t>
            </a:r>
            <a:r>
              <a:rPr lang="nl-NL" dirty="0"/>
              <a:t> - </a:t>
            </a:r>
            <a:r>
              <a:rPr lang="nl-NL" sz="1200" b="0" i="0" u="none" strike="noStrike" kern="1200" dirty="0">
                <a:solidFill>
                  <a:schemeClr val="tx1"/>
                </a:solidFill>
                <a:effectLst/>
                <a:latin typeface="+mn-lt"/>
                <a:ea typeface="+mn-ea"/>
                <a:cs typeface="+mn-cs"/>
              </a:rPr>
              <a:t>11:30</a:t>
            </a:r>
            <a:r>
              <a:rPr lang="nl-NL" dirty="0"/>
              <a:t> </a:t>
            </a:r>
            <a:r>
              <a:rPr lang="nl-NL" sz="1200" b="0" i="0" u="none" strike="noStrike" kern="1200" dirty="0">
                <a:solidFill>
                  <a:schemeClr val="tx1"/>
                </a:solidFill>
                <a:effectLst/>
                <a:latin typeface="+mn-lt"/>
                <a:ea typeface="+mn-ea"/>
                <a:cs typeface="+mn-cs"/>
              </a:rPr>
              <a:t>Break</a:t>
            </a:r>
          </a:p>
          <a:p>
            <a:r>
              <a:rPr lang="nl-NL" sz="1200" b="0" i="0" u="none" strike="noStrike" kern="1200" dirty="0">
                <a:solidFill>
                  <a:schemeClr val="tx1"/>
                </a:solidFill>
                <a:effectLst/>
                <a:latin typeface="+mn-lt"/>
                <a:ea typeface="+mn-ea"/>
                <a:cs typeface="+mn-cs"/>
              </a:rPr>
              <a:t>11:30</a:t>
            </a:r>
            <a:r>
              <a:rPr lang="nl-NL" dirty="0"/>
              <a:t> - </a:t>
            </a:r>
            <a:r>
              <a:rPr lang="nl-NL" sz="1200" b="0" i="0" u="none" strike="noStrike" kern="1200" dirty="0">
                <a:solidFill>
                  <a:schemeClr val="tx1"/>
                </a:solidFill>
                <a:effectLst/>
                <a:latin typeface="+mn-lt"/>
                <a:ea typeface="+mn-ea"/>
                <a:cs typeface="+mn-cs"/>
              </a:rPr>
              <a:t>12:45</a:t>
            </a:r>
            <a:r>
              <a:rPr lang="nl-NL" dirty="0"/>
              <a:t> </a:t>
            </a:r>
            <a:r>
              <a:rPr lang="nl-NL" sz="1200" b="0" i="0" u="none" strike="noStrike" kern="1200" dirty="0">
                <a:solidFill>
                  <a:schemeClr val="tx1"/>
                </a:solidFill>
                <a:effectLst/>
                <a:latin typeface="+mn-lt"/>
                <a:ea typeface="+mn-ea"/>
                <a:cs typeface="+mn-cs"/>
              </a:rPr>
              <a:t>Introductie BiSL Next</a:t>
            </a:r>
          </a:p>
          <a:p>
            <a:r>
              <a:rPr lang="nl-NL" sz="1200" b="0" i="0" u="none" strike="noStrike" kern="1200" dirty="0">
                <a:solidFill>
                  <a:schemeClr val="tx1"/>
                </a:solidFill>
                <a:effectLst/>
                <a:latin typeface="+mn-lt"/>
                <a:ea typeface="+mn-ea"/>
                <a:cs typeface="+mn-cs"/>
              </a:rPr>
              <a:t>12:45</a:t>
            </a:r>
            <a:r>
              <a:rPr lang="nl-NL" dirty="0"/>
              <a:t> - </a:t>
            </a:r>
            <a:r>
              <a:rPr lang="nl-NL" sz="1200" b="0" i="0" u="none" strike="noStrike" kern="1200" dirty="0">
                <a:solidFill>
                  <a:schemeClr val="tx1"/>
                </a:solidFill>
                <a:effectLst/>
                <a:latin typeface="+mn-lt"/>
                <a:ea typeface="+mn-ea"/>
                <a:cs typeface="+mn-cs"/>
              </a:rPr>
              <a:t>13:45</a:t>
            </a:r>
            <a:r>
              <a:rPr lang="nl-NL" dirty="0"/>
              <a:t> </a:t>
            </a:r>
            <a:r>
              <a:rPr lang="nl-NL" sz="1200" b="0" i="0" u="none" strike="noStrike" kern="1200" dirty="0">
                <a:solidFill>
                  <a:schemeClr val="tx1"/>
                </a:solidFill>
                <a:effectLst/>
                <a:latin typeface="+mn-lt"/>
                <a:ea typeface="+mn-ea"/>
                <a:cs typeface="+mn-cs"/>
              </a:rPr>
              <a:t>Lunch</a:t>
            </a:r>
          </a:p>
          <a:p>
            <a:r>
              <a:rPr lang="nl-NL" sz="1200" b="0" i="0" u="none" strike="noStrike" kern="1200" dirty="0">
                <a:solidFill>
                  <a:schemeClr val="tx1"/>
                </a:solidFill>
                <a:effectLst/>
                <a:latin typeface="+mn-lt"/>
                <a:ea typeface="+mn-ea"/>
                <a:cs typeface="+mn-cs"/>
              </a:rPr>
              <a:t>13:45</a:t>
            </a:r>
            <a:r>
              <a:rPr lang="nl-NL" dirty="0"/>
              <a:t> - </a:t>
            </a:r>
            <a:r>
              <a:rPr lang="nl-NL" sz="1200" b="0" i="0" u="none" strike="noStrike" kern="1200" dirty="0">
                <a:solidFill>
                  <a:schemeClr val="tx1"/>
                </a:solidFill>
                <a:effectLst/>
                <a:latin typeface="+mn-lt"/>
                <a:ea typeface="+mn-ea"/>
                <a:cs typeface="+mn-cs"/>
              </a:rPr>
              <a:t>14:30</a:t>
            </a:r>
            <a:r>
              <a:rPr lang="nl-NL" dirty="0"/>
              <a:t> </a:t>
            </a:r>
            <a:r>
              <a:rPr lang="nl-NL" sz="1200" b="0" i="0" u="none" strike="noStrike" kern="1200" dirty="0">
                <a:solidFill>
                  <a:schemeClr val="tx1"/>
                </a:solidFill>
                <a:effectLst/>
                <a:latin typeface="+mn-lt"/>
                <a:ea typeface="+mn-ea"/>
                <a:cs typeface="+mn-cs"/>
              </a:rPr>
              <a:t>Data en datakwaliteit</a:t>
            </a:r>
          </a:p>
          <a:p>
            <a:r>
              <a:rPr lang="nl-NL" sz="1200" b="0" i="0" u="none" strike="noStrike" kern="1200" dirty="0">
                <a:solidFill>
                  <a:schemeClr val="tx1"/>
                </a:solidFill>
                <a:effectLst/>
                <a:latin typeface="+mn-lt"/>
                <a:ea typeface="+mn-ea"/>
                <a:cs typeface="+mn-cs"/>
              </a:rPr>
              <a:t>14:30 </a:t>
            </a:r>
            <a:r>
              <a:rPr lang="mr-IN" sz="1200" b="0" i="0" u="none" strike="noStrike" kern="1200" dirty="0">
                <a:solidFill>
                  <a:schemeClr val="tx1"/>
                </a:solidFill>
                <a:effectLst/>
                <a:latin typeface="+mn-lt"/>
                <a:ea typeface="+mn-ea"/>
                <a:cs typeface="+mn-cs"/>
              </a:rPr>
              <a:t>–</a:t>
            </a:r>
            <a:r>
              <a:rPr lang="nl-NL" sz="1200" b="0" i="0" u="none" strike="noStrike" kern="1200" dirty="0">
                <a:solidFill>
                  <a:schemeClr val="tx1"/>
                </a:solidFill>
                <a:effectLst/>
                <a:latin typeface="+mn-lt"/>
                <a:ea typeface="+mn-ea"/>
                <a:cs typeface="+mn-cs"/>
              </a:rPr>
              <a:t> 15:15 Het domein</a:t>
            </a:r>
            <a:r>
              <a:rPr lang="nl-NL" sz="1200" b="0" i="0" u="none" strike="noStrike" kern="1200" baseline="0" dirty="0">
                <a:solidFill>
                  <a:schemeClr val="tx1"/>
                </a:solidFill>
                <a:effectLst/>
                <a:latin typeface="+mn-lt"/>
                <a:ea typeface="+mn-ea"/>
                <a:cs typeface="+mn-cs"/>
              </a:rPr>
              <a:t> </a:t>
            </a:r>
            <a:r>
              <a:rPr lang="nl-NL" sz="1200" b="0" i="0" u="none" strike="noStrike" kern="1200" baseline="0" dirty="0" err="1">
                <a:solidFill>
                  <a:schemeClr val="tx1"/>
                </a:solidFill>
                <a:effectLst/>
                <a:latin typeface="+mn-lt"/>
                <a:ea typeface="+mn-ea"/>
                <a:cs typeface="+mn-cs"/>
              </a:rPr>
              <a:t>Operation</a:t>
            </a:r>
            <a:endParaRPr lang="nl-NL" sz="1200" b="0"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15:15</a:t>
            </a:r>
            <a:r>
              <a:rPr lang="nl-NL" dirty="0"/>
              <a:t> -</a:t>
            </a:r>
            <a:r>
              <a:rPr lang="nl-NL" sz="1200" b="0" i="0" u="none" strike="noStrike" kern="1200" dirty="0">
                <a:solidFill>
                  <a:schemeClr val="tx1"/>
                </a:solidFill>
                <a:effectLst/>
                <a:latin typeface="+mn-lt"/>
                <a:ea typeface="+mn-ea"/>
                <a:cs typeface="+mn-cs"/>
              </a:rPr>
              <a:t>15:30</a:t>
            </a:r>
            <a:r>
              <a:rPr lang="nl-NL" dirty="0"/>
              <a:t> </a:t>
            </a:r>
            <a:r>
              <a:rPr lang="nl-NL" sz="1200" b="0" i="0" u="none" strike="noStrike" kern="1200" dirty="0">
                <a:solidFill>
                  <a:schemeClr val="tx1"/>
                </a:solidFill>
                <a:effectLst/>
                <a:latin typeface="+mn-lt"/>
                <a:ea typeface="+mn-ea"/>
                <a:cs typeface="+mn-cs"/>
              </a:rPr>
              <a:t>Break</a:t>
            </a:r>
          </a:p>
          <a:p>
            <a:r>
              <a:rPr lang="nl-NL" sz="1200" b="0" i="0" u="none" strike="noStrike" kern="1200" dirty="0">
                <a:solidFill>
                  <a:schemeClr val="tx1"/>
                </a:solidFill>
                <a:effectLst/>
                <a:latin typeface="+mn-lt"/>
                <a:ea typeface="+mn-ea"/>
                <a:cs typeface="+mn-cs"/>
              </a:rPr>
              <a:t>15:30-</a:t>
            </a:r>
            <a:r>
              <a:rPr lang="nl-NL" dirty="0"/>
              <a:t> </a:t>
            </a:r>
            <a:r>
              <a:rPr lang="nl-NL" sz="1200" b="0" i="0" u="none" strike="noStrike" kern="1200" dirty="0">
                <a:solidFill>
                  <a:schemeClr val="tx1"/>
                </a:solidFill>
                <a:effectLst/>
                <a:latin typeface="+mn-lt"/>
                <a:ea typeface="+mn-ea"/>
                <a:cs typeface="+mn-cs"/>
              </a:rPr>
              <a:t>16:15</a:t>
            </a:r>
            <a:r>
              <a:rPr lang="nl-NL" dirty="0"/>
              <a:t> </a:t>
            </a:r>
            <a:r>
              <a:rPr lang="nl-NL" sz="1200" b="0" i="0" u="none" strike="noStrike" kern="1200" dirty="0">
                <a:solidFill>
                  <a:schemeClr val="tx1"/>
                </a:solidFill>
                <a:effectLst/>
                <a:latin typeface="+mn-lt"/>
                <a:ea typeface="+mn-ea"/>
                <a:cs typeface="+mn-cs"/>
              </a:rPr>
              <a:t>Het domein </a:t>
            </a:r>
            <a:r>
              <a:rPr lang="nl-NL" sz="1200" b="0" i="0" u="none" strike="noStrike" kern="1200" dirty="0" err="1">
                <a:solidFill>
                  <a:schemeClr val="tx1"/>
                </a:solidFill>
                <a:effectLst/>
                <a:latin typeface="+mn-lt"/>
                <a:ea typeface="+mn-ea"/>
                <a:cs typeface="+mn-cs"/>
              </a:rPr>
              <a:t>Operation</a:t>
            </a:r>
            <a:r>
              <a:rPr lang="nl-NL" sz="1200" b="0" i="0" u="none" strike="noStrike" kern="1200" dirty="0">
                <a:solidFill>
                  <a:schemeClr val="tx1"/>
                </a:solidFill>
                <a:effectLst/>
                <a:latin typeface="+mn-lt"/>
                <a:ea typeface="+mn-ea"/>
                <a:cs typeface="+mn-cs"/>
              </a:rPr>
              <a:t> vervolg</a:t>
            </a:r>
          </a:p>
          <a:p>
            <a:r>
              <a:rPr lang="nl-NL" sz="1200" b="0" i="0" u="none" strike="noStrike" kern="1200" dirty="0">
                <a:solidFill>
                  <a:schemeClr val="tx1"/>
                </a:solidFill>
                <a:effectLst/>
                <a:latin typeface="+mn-lt"/>
                <a:ea typeface="+mn-ea"/>
                <a:cs typeface="+mn-cs"/>
              </a:rPr>
              <a:t>16:15</a:t>
            </a:r>
            <a:r>
              <a:rPr lang="nl-NL" dirty="0"/>
              <a:t> -</a:t>
            </a:r>
            <a:r>
              <a:rPr lang="nl-NL" sz="1200" b="0" i="0" u="none" strike="noStrike" kern="1200" dirty="0">
                <a:solidFill>
                  <a:schemeClr val="tx1"/>
                </a:solidFill>
                <a:effectLst/>
                <a:latin typeface="+mn-lt"/>
                <a:ea typeface="+mn-ea"/>
                <a:cs typeface="+mn-cs"/>
              </a:rPr>
              <a:t>17:00</a:t>
            </a:r>
            <a:r>
              <a:rPr lang="nl-NL" dirty="0"/>
              <a:t> </a:t>
            </a:r>
            <a:r>
              <a:rPr lang="nl-NL" sz="1200" b="0" i="0" u="none" strike="noStrike" kern="1200" dirty="0">
                <a:solidFill>
                  <a:schemeClr val="tx1"/>
                </a:solidFill>
                <a:effectLst/>
                <a:latin typeface="+mn-lt"/>
                <a:ea typeface="+mn-ea"/>
                <a:cs typeface="+mn-cs"/>
              </a:rPr>
              <a:t>Recapitulatie</a:t>
            </a:r>
            <a:r>
              <a:rPr lang="nl-NL" dirty="0"/>
              <a:t> </a:t>
            </a:r>
          </a:p>
          <a:p>
            <a:endParaRPr lang="nl-NL" dirty="0"/>
          </a:p>
          <a:p>
            <a:r>
              <a:rPr lang="nl-NL" sz="1200" b="0" i="0" u="none" strike="noStrike" kern="1200" dirty="0">
                <a:solidFill>
                  <a:schemeClr val="tx1"/>
                </a:solidFill>
                <a:effectLst/>
                <a:latin typeface="+mn-lt"/>
                <a:ea typeface="+mn-ea"/>
                <a:cs typeface="+mn-cs"/>
              </a:rPr>
              <a:t>Dag 2</a:t>
            </a:r>
          </a:p>
          <a:p>
            <a:r>
              <a:rPr lang="nl-NL" sz="1200" b="0" i="0" u="none" strike="noStrike" kern="1200" dirty="0">
                <a:solidFill>
                  <a:schemeClr val="tx1"/>
                </a:solidFill>
                <a:effectLst/>
                <a:latin typeface="+mn-lt"/>
                <a:ea typeface="+mn-ea"/>
                <a:cs typeface="+mn-cs"/>
              </a:rPr>
              <a:t>9:30</a:t>
            </a:r>
            <a:r>
              <a:rPr lang="nl-NL" dirty="0"/>
              <a:t> - </a:t>
            </a:r>
            <a:r>
              <a:rPr lang="nl-NL" sz="1200" b="0" i="0" u="none" strike="noStrike" kern="1200" dirty="0">
                <a:solidFill>
                  <a:schemeClr val="tx1"/>
                </a:solidFill>
                <a:effectLst/>
                <a:latin typeface="+mn-lt"/>
                <a:ea typeface="+mn-ea"/>
                <a:cs typeface="+mn-cs"/>
              </a:rPr>
              <a:t>10:00</a:t>
            </a:r>
            <a:r>
              <a:rPr lang="nl-NL" dirty="0"/>
              <a:t> </a:t>
            </a:r>
            <a:r>
              <a:rPr lang="nl-NL" sz="1200" b="0" i="0" u="none" strike="noStrike" kern="1200" dirty="0">
                <a:solidFill>
                  <a:schemeClr val="tx1"/>
                </a:solidFill>
                <a:effectLst/>
                <a:latin typeface="+mn-lt"/>
                <a:ea typeface="+mn-ea"/>
                <a:cs typeface="+mn-cs"/>
              </a:rPr>
              <a:t>Terugblik dag 1</a:t>
            </a:r>
          </a:p>
          <a:p>
            <a:r>
              <a:rPr lang="nl-NL" sz="1200" b="0" i="0" u="none" strike="noStrike" kern="1200" dirty="0">
                <a:solidFill>
                  <a:schemeClr val="tx1"/>
                </a:solidFill>
                <a:effectLst/>
                <a:latin typeface="+mn-lt"/>
                <a:ea typeface="+mn-ea"/>
                <a:cs typeface="+mn-cs"/>
              </a:rPr>
              <a:t>10:00</a:t>
            </a:r>
            <a:r>
              <a:rPr lang="nl-NL" dirty="0"/>
              <a:t> - </a:t>
            </a:r>
            <a:r>
              <a:rPr lang="nl-NL" sz="1200" b="0" i="0" u="none" strike="noStrike" kern="1200" dirty="0">
                <a:solidFill>
                  <a:schemeClr val="tx1"/>
                </a:solidFill>
                <a:effectLst/>
                <a:latin typeface="+mn-lt"/>
                <a:ea typeface="+mn-ea"/>
                <a:cs typeface="+mn-cs"/>
              </a:rPr>
              <a:t>11:30</a:t>
            </a:r>
            <a:r>
              <a:rPr lang="nl-NL" dirty="0"/>
              <a:t> </a:t>
            </a:r>
            <a:r>
              <a:rPr lang="nl-NL" sz="1200" b="0" i="0" u="none" strike="noStrike" kern="1200" dirty="0">
                <a:solidFill>
                  <a:schemeClr val="tx1"/>
                </a:solidFill>
                <a:effectLst/>
                <a:latin typeface="+mn-lt"/>
                <a:ea typeface="+mn-ea"/>
                <a:cs typeface="+mn-cs"/>
              </a:rPr>
              <a:t>Het domein </a:t>
            </a:r>
            <a:r>
              <a:rPr lang="nl-NL" sz="1200" b="0" i="0" u="none" strike="noStrike" kern="1200" dirty="0" err="1">
                <a:solidFill>
                  <a:schemeClr val="tx1"/>
                </a:solidFill>
                <a:effectLst/>
                <a:latin typeface="+mn-lt"/>
                <a:ea typeface="+mn-ea"/>
                <a:cs typeface="+mn-cs"/>
              </a:rPr>
              <a:t>Improvement</a:t>
            </a:r>
            <a:endParaRPr lang="nl-NL" sz="1200" b="0"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11:30</a:t>
            </a:r>
            <a:r>
              <a:rPr lang="nl-NL" dirty="0"/>
              <a:t> </a:t>
            </a:r>
            <a:r>
              <a:rPr lang="mr-IN" dirty="0"/>
              <a:t>–</a:t>
            </a:r>
            <a:r>
              <a:rPr lang="nl-NL" dirty="0"/>
              <a:t> </a:t>
            </a:r>
            <a:r>
              <a:rPr lang="nl-NL" sz="1200" b="0" i="0" u="none" strike="noStrike" kern="1200" dirty="0">
                <a:solidFill>
                  <a:schemeClr val="tx1"/>
                </a:solidFill>
                <a:effectLst/>
                <a:latin typeface="+mn-lt"/>
                <a:ea typeface="+mn-ea"/>
                <a:cs typeface="+mn-cs"/>
              </a:rPr>
              <a:t>11:45</a:t>
            </a:r>
            <a:r>
              <a:rPr lang="nl-NL" dirty="0"/>
              <a:t> </a:t>
            </a:r>
            <a:r>
              <a:rPr lang="nl-NL" sz="1200" b="0" i="0" u="none" strike="noStrike" kern="1200" dirty="0">
                <a:solidFill>
                  <a:schemeClr val="tx1"/>
                </a:solidFill>
                <a:effectLst/>
                <a:latin typeface="+mn-lt"/>
                <a:ea typeface="+mn-ea"/>
                <a:cs typeface="+mn-cs"/>
              </a:rPr>
              <a:t>Break</a:t>
            </a:r>
          </a:p>
          <a:p>
            <a:r>
              <a:rPr lang="nl-NL" sz="1200" b="0" i="0" u="none" strike="noStrike" kern="1200" dirty="0">
                <a:solidFill>
                  <a:schemeClr val="tx1"/>
                </a:solidFill>
                <a:effectLst/>
                <a:latin typeface="+mn-lt"/>
                <a:ea typeface="+mn-ea"/>
                <a:cs typeface="+mn-cs"/>
              </a:rPr>
              <a:t>11:45</a:t>
            </a:r>
            <a:r>
              <a:rPr lang="nl-NL" dirty="0"/>
              <a:t> </a:t>
            </a:r>
            <a:r>
              <a:rPr lang="mr-IN" dirty="0"/>
              <a:t>–</a:t>
            </a:r>
            <a:r>
              <a:rPr lang="nl-NL" dirty="0"/>
              <a:t> </a:t>
            </a:r>
            <a:r>
              <a:rPr lang="nl-NL" sz="1200" b="0" i="0" u="none" strike="noStrike" kern="1200" dirty="0">
                <a:solidFill>
                  <a:schemeClr val="tx1"/>
                </a:solidFill>
                <a:effectLst/>
                <a:latin typeface="+mn-lt"/>
                <a:ea typeface="+mn-ea"/>
                <a:cs typeface="+mn-cs"/>
              </a:rPr>
              <a:t>12:45</a:t>
            </a:r>
            <a:r>
              <a:rPr lang="nl-NL" dirty="0"/>
              <a:t> </a:t>
            </a:r>
            <a:r>
              <a:rPr lang="nl-NL" sz="1200" b="0" i="0" u="none" strike="noStrike" kern="1200" dirty="0">
                <a:solidFill>
                  <a:schemeClr val="tx1"/>
                </a:solidFill>
                <a:effectLst/>
                <a:latin typeface="+mn-lt"/>
                <a:ea typeface="+mn-ea"/>
                <a:cs typeface="+mn-cs"/>
              </a:rPr>
              <a:t>De domeinen Governance en </a:t>
            </a:r>
            <a:r>
              <a:rPr lang="nl-NL" sz="1200" b="0" i="0" u="none" strike="noStrike" kern="1200" dirty="0" err="1">
                <a:solidFill>
                  <a:schemeClr val="tx1"/>
                </a:solidFill>
                <a:effectLst/>
                <a:latin typeface="+mn-lt"/>
                <a:ea typeface="+mn-ea"/>
                <a:cs typeface="+mn-cs"/>
              </a:rPr>
              <a:t>Strategy</a:t>
            </a:r>
            <a:endParaRPr lang="nl-NL" sz="1200" b="0"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12:45</a:t>
            </a:r>
            <a:r>
              <a:rPr lang="nl-NL" dirty="0"/>
              <a:t> </a:t>
            </a:r>
            <a:r>
              <a:rPr lang="mr-IN" dirty="0"/>
              <a:t>–</a:t>
            </a:r>
            <a:r>
              <a:rPr lang="nl-NL" dirty="0"/>
              <a:t> </a:t>
            </a:r>
            <a:r>
              <a:rPr lang="nl-NL" sz="1200" b="0" i="0" u="none" strike="noStrike" kern="1200" dirty="0">
                <a:solidFill>
                  <a:schemeClr val="tx1"/>
                </a:solidFill>
                <a:effectLst/>
                <a:latin typeface="+mn-lt"/>
                <a:ea typeface="+mn-ea"/>
                <a:cs typeface="+mn-cs"/>
              </a:rPr>
              <a:t>13:45</a:t>
            </a:r>
            <a:r>
              <a:rPr lang="nl-NL" dirty="0"/>
              <a:t> </a:t>
            </a:r>
            <a:r>
              <a:rPr lang="nl-NL" sz="1200" b="0" i="0" u="none" strike="noStrike" kern="1200" dirty="0">
                <a:solidFill>
                  <a:schemeClr val="tx1"/>
                </a:solidFill>
                <a:effectLst/>
                <a:latin typeface="+mn-lt"/>
                <a:ea typeface="+mn-ea"/>
                <a:cs typeface="+mn-cs"/>
              </a:rPr>
              <a:t>Lunch</a:t>
            </a:r>
          </a:p>
          <a:p>
            <a:r>
              <a:rPr lang="nl-NL" sz="1200" b="0" i="0" u="none" strike="noStrike" kern="1200" dirty="0">
                <a:solidFill>
                  <a:schemeClr val="tx1"/>
                </a:solidFill>
                <a:effectLst/>
                <a:latin typeface="+mn-lt"/>
                <a:ea typeface="+mn-ea"/>
                <a:cs typeface="+mn-cs"/>
              </a:rPr>
              <a:t>13:45</a:t>
            </a:r>
            <a:r>
              <a:rPr lang="nl-NL" dirty="0"/>
              <a:t> </a:t>
            </a:r>
            <a:r>
              <a:rPr lang="mr-IN" dirty="0"/>
              <a:t>–</a:t>
            </a:r>
            <a:r>
              <a:rPr lang="nl-NL" dirty="0"/>
              <a:t> </a:t>
            </a:r>
            <a:r>
              <a:rPr lang="nl-NL" sz="1200" b="0" i="0" u="none" strike="noStrike" kern="1200" dirty="0">
                <a:solidFill>
                  <a:schemeClr val="tx1"/>
                </a:solidFill>
                <a:effectLst/>
                <a:latin typeface="+mn-lt"/>
                <a:ea typeface="+mn-ea"/>
                <a:cs typeface="+mn-cs"/>
              </a:rPr>
              <a:t>14:15</a:t>
            </a:r>
            <a:r>
              <a:rPr lang="nl-NL" dirty="0"/>
              <a:t> </a:t>
            </a:r>
            <a:r>
              <a:rPr lang="nl-NL" sz="1200" b="0" i="0" u="none" strike="noStrike" kern="1200" dirty="0">
                <a:solidFill>
                  <a:schemeClr val="tx1"/>
                </a:solidFill>
                <a:effectLst/>
                <a:latin typeface="+mn-lt"/>
                <a:ea typeface="+mn-ea"/>
                <a:cs typeface="+mn-cs"/>
              </a:rPr>
              <a:t>De domeinen Governance en </a:t>
            </a:r>
            <a:r>
              <a:rPr lang="nl-NL" sz="1200" b="0" i="0" u="none" strike="noStrike" kern="1200" dirty="0" err="1">
                <a:solidFill>
                  <a:schemeClr val="tx1"/>
                </a:solidFill>
                <a:effectLst/>
                <a:latin typeface="+mn-lt"/>
                <a:ea typeface="+mn-ea"/>
                <a:cs typeface="+mn-cs"/>
              </a:rPr>
              <a:t>Strategy</a:t>
            </a:r>
            <a:r>
              <a:rPr lang="nl-NL" sz="1200" b="0" i="0" u="none" strike="noStrike" kern="1200" dirty="0">
                <a:solidFill>
                  <a:schemeClr val="tx1"/>
                </a:solidFill>
                <a:effectLst/>
                <a:latin typeface="+mn-lt"/>
                <a:ea typeface="+mn-ea"/>
                <a:cs typeface="+mn-cs"/>
              </a:rPr>
              <a:t> </a:t>
            </a:r>
            <a:r>
              <a:rPr lang="mr-IN" sz="1200" b="0" i="0" u="none" strike="noStrike" kern="1200" dirty="0">
                <a:solidFill>
                  <a:schemeClr val="tx1"/>
                </a:solidFill>
                <a:effectLst/>
                <a:latin typeface="+mn-lt"/>
                <a:ea typeface="+mn-ea"/>
                <a:cs typeface="+mn-cs"/>
              </a:rPr>
              <a:t>–</a:t>
            </a:r>
            <a:r>
              <a:rPr lang="nl-NL" sz="1200" b="0" i="0" u="none" strike="noStrike" kern="1200" dirty="0">
                <a:solidFill>
                  <a:schemeClr val="tx1"/>
                </a:solidFill>
                <a:effectLst/>
                <a:latin typeface="+mn-lt"/>
                <a:ea typeface="+mn-ea"/>
                <a:cs typeface="+mn-cs"/>
              </a:rPr>
              <a:t> vervolg</a:t>
            </a:r>
          </a:p>
          <a:p>
            <a:r>
              <a:rPr lang="nl-NL" sz="1200" b="0" i="0" u="none" strike="noStrike" kern="1200" dirty="0">
                <a:solidFill>
                  <a:schemeClr val="tx1"/>
                </a:solidFill>
                <a:effectLst/>
                <a:latin typeface="+mn-lt"/>
                <a:ea typeface="+mn-ea"/>
                <a:cs typeface="+mn-cs"/>
              </a:rPr>
              <a:t>14:15</a:t>
            </a:r>
            <a:r>
              <a:rPr lang="nl-NL" dirty="0"/>
              <a:t> - </a:t>
            </a:r>
            <a:r>
              <a:rPr lang="nl-NL" sz="1200" b="0" i="0" u="none" strike="noStrike" kern="1200" dirty="0">
                <a:solidFill>
                  <a:schemeClr val="tx1"/>
                </a:solidFill>
                <a:effectLst/>
                <a:latin typeface="+mn-lt"/>
                <a:ea typeface="+mn-ea"/>
                <a:cs typeface="+mn-cs"/>
              </a:rPr>
              <a:t>15:00</a:t>
            </a:r>
            <a:r>
              <a:rPr lang="nl-NL" dirty="0"/>
              <a:t> </a:t>
            </a:r>
            <a:r>
              <a:rPr lang="nl-NL" sz="1200" b="0" i="0" u="none" strike="noStrike" kern="1200" dirty="0">
                <a:solidFill>
                  <a:schemeClr val="tx1"/>
                </a:solidFill>
                <a:effectLst/>
                <a:latin typeface="+mn-lt"/>
                <a:ea typeface="+mn-ea"/>
                <a:cs typeface="+mn-cs"/>
              </a:rPr>
              <a:t>De drivers en sturing</a:t>
            </a:r>
          </a:p>
          <a:p>
            <a:r>
              <a:rPr lang="nl-NL" sz="1200" b="0" i="0" u="none" strike="noStrike" kern="1200" dirty="0">
                <a:solidFill>
                  <a:schemeClr val="tx1"/>
                </a:solidFill>
                <a:effectLst/>
                <a:latin typeface="+mn-lt"/>
                <a:ea typeface="+mn-ea"/>
                <a:cs typeface="+mn-cs"/>
              </a:rPr>
              <a:t>15:00</a:t>
            </a:r>
            <a:r>
              <a:rPr lang="nl-NL" dirty="0"/>
              <a:t> - </a:t>
            </a:r>
            <a:r>
              <a:rPr lang="nl-NL" sz="1200" b="0" i="0" u="none" strike="noStrike" kern="1200" dirty="0">
                <a:solidFill>
                  <a:schemeClr val="tx1"/>
                </a:solidFill>
                <a:effectLst/>
                <a:latin typeface="+mn-lt"/>
                <a:ea typeface="+mn-ea"/>
                <a:cs typeface="+mn-cs"/>
              </a:rPr>
              <a:t>15:15</a:t>
            </a:r>
            <a:r>
              <a:rPr lang="nl-NL" dirty="0"/>
              <a:t> </a:t>
            </a:r>
            <a:r>
              <a:rPr lang="nl-NL" sz="1200" b="0" i="0" u="none" strike="noStrike" kern="1200" dirty="0">
                <a:solidFill>
                  <a:schemeClr val="tx1"/>
                </a:solidFill>
                <a:effectLst/>
                <a:latin typeface="+mn-lt"/>
                <a:ea typeface="+mn-ea"/>
                <a:cs typeface="+mn-cs"/>
              </a:rPr>
              <a:t>Break</a:t>
            </a:r>
          </a:p>
          <a:p>
            <a:r>
              <a:rPr lang="nl-NL" sz="1200" b="0" i="0" u="none" strike="noStrike" kern="1200" dirty="0">
                <a:solidFill>
                  <a:schemeClr val="tx1"/>
                </a:solidFill>
                <a:effectLst/>
                <a:latin typeface="+mn-lt"/>
                <a:ea typeface="+mn-ea"/>
                <a:cs typeface="+mn-cs"/>
              </a:rPr>
              <a:t>15:15</a:t>
            </a:r>
            <a:r>
              <a:rPr lang="nl-NL" dirty="0"/>
              <a:t> </a:t>
            </a:r>
            <a:r>
              <a:rPr lang="mr-IN" dirty="0"/>
              <a:t>–</a:t>
            </a:r>
            <a:r>
              <a:rPr lang="nl-NL" dirty="0"/>
              <a:t> </a:t>
            </a:r>
            <a:r>
              <a:rPr lang="nl-NL" sz="1200" b="0" i="0" u="none" strike="noStrike" kern="1200" dirty="0">
                <a:solidFill>
                  <a:schemeClr val="tx1"/>
                </a:solidFill>
                <a:effectLst/>
                <a:latin typeface="+mn-lt"/>
                <a:ea typeface="+mn-ea"/>
                <a:cs typeface="+mn-cs"/>
              </a:rPr>
              <a:t>16:30</a:t>
            </a:r>
            <a:r>
              <a:rPr lang="nl-NL" dirty="0"/>
              <a:t> </a:t>
            </a:r>
            <a:r>
              <a:rPr lang="nl-NL" sz="1200" b="0" i="0" u="none" strike="noStrike" kern="1200" dirty="0">
                <a:solidFill>
                  <a:schemeClr val="tx1"/>
                </a:solidFill>
                <a:effectLst/>
                <a:latin typeface="+mn-lt"/>
                <a:ea typeface="+mn-ea"/>
                <a:cs typeface="+mn-cs"/>
              </a:rPr>
              <a:t>Nieuwe ontwikkelingen</a:t>
            </a:r>
          </a:p>
          <a:p>
            <a:r>
              <a:rPr lang="nl-NL" sz="1200" b="0" i="0" u="none" strike="noStrike" kern="1200" dirty="0">
                <a:solidFill>
                  <a:schemeClr val="tx1"/>
                </a:solidFill>
                <a:effectLst/>
                <a:latin typeface="+mn-lt"/>
                <a:ea typeface="+mn-ea"/>
                <a:cs typeface="+mn-cs"/>
              </a:rPr>
              <a:t>16:30</a:t>
            </a:r>
            <a:r>
              <a:rPr lang="nl-NL" dirty="0"/>
              <a:t> - </a:t>
            </a:r>
            <a:r>
              <a:rPr lang="nl-NL" sz="1200" b="0" i="0" u="none" strike="noStrike" kern="1200" dirty="0">
                <a:solidFill>
                  <a:schemeClr val="tx1"/>
                </a:solidFill>
                <a:effectLst/>
                <a:latin typeface="+mn-lt"/>
                <a:ea typeface="+mn-ea"/>
                <a:cs typeface="+mn-cs"/>
              </a:rPr>
              <a:t>17:00</a:t>
            </a:r>
            <a:r>
              <a:rPr lang="nl-NL" dirty="0"/>
              <a:t> </a:t>
            </a:r>
            <a:r>
              <a:rPr lang="nl-NL" sz="1200" b="0" i="0" u="none" strike="noStrike" kern="1200" dirty="0">
                <a:solidFill>
                  <a:schemeClr val="tx1"/>
                </a:solidFill>
                <a:effectLst/>
                <a:latin typeface="+mn-lt"/>
                <a:ea typeface="+mn-ea"/>
                <a:cs typeface="+mn-cs"/>
              </a:rPr>
              <a:t>Evaluatie</a:t>
            </a:r>
            <a:r>
              <a:rPr lang="nl-NL" dirty="0"/>
              <a:t> </a:t>
            </a:r>
          </a:p>
        </p:txBody>
      </p:sp>
      <p:sp>
        <p:nvSpPr>
          <p:cNvPr id="4" name="Tijdelijke aanduiding voor dianummer 3"/>
          <p:cNvSpPr>
            <a:spLocks noGrp="1"/>
          </p:cNvSpPr>
          <p:nvPr>
            <p:ph type="sldNum" sz="quarter" idx="10"/>
          </p:nvPr>
        </p:nvSpPr>
        <p:spPr/>
        <p:txBody>
          <a:bodyPr/>
          <a:lstStyle/>
          <a:p>
            <a:fld id="{2770DB89-3B12-A14E-91A9-9626EACCDB7F}" type="slidenum">
              <a:rPr lang="tr-TR"/>
              <a:t>2</a:t>
            </a:fld>
            <a:endParaRPr lang="tr-TR"/>
          </a:p>
        </p:txBody>
      </p:sp>
    </p:spTree>
    <p:extLst>
      <p:ext uri="{BB962C8B-B14F-4D97-AF65-F5344CB8AC3E}">
        <p14:creationId xmlns:p14="http://schemas.microsoft.com/office/powerpoint/2010/main" val="879854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BIM</a:t>
            </a:r>
            <a:r>
              <a:rPr lang="nl-NL" baseline="0" dirty="0"/>
              <a:t> heeft te maken met krachten vanuit vier richtingen, die soms tegenstrijdig kunnen zijn. </a:t>
            </a:r>
          </a:p>
          <a:p>
            <a:r>
              <a:rPr lang="nl-NL" baseline="0" dirty="0"/>
              <a:t>Het is de kunst voor BIM om te zorgen dat dit alles in evenwicht blijft.</a:t>
            </a:r>
          </a:p>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20</a:t>
            </a:fld>
            <a:endParaRPr lang="tr-TR"/>
          </a:p>
        </p:txBody>
      </p:sp>
    </p:spTree>
    <p:extLst>
      <p:ext uri="{BB962C8B-B14F-4D97-AF65-F5344CB8AC3E}">
        <p14:creationId xmlns:p14="http://schemas.microsoft.com/office/powerpoint/2010/main" val="387900095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233</a:t>
            </a:fld>
            <a:endParaRPr lang="tr-TR"/>
          </a:p>
        </p:txBody>
      </p:sp>
    </p:spTree>
    <p:extLst>
      <p:ext uri="{BB962C8B-B14F-4D97-AF65-F5344CB8AC3E}">
        <p14:creationId xmlns:p14="http://schemas.microsoft.com/office/powerpoint/2010/main" val="628535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BIM zorgt voor een vertaalslag van vraag naar aanbod.</a:t>
            </a:r>
          </a:p>
          <a:p>
            <a:r>
              <a:rPr lang="nl-NL" dirty="0"/>
              <a:t>Het aanbod kan</a:t>
            </a:r>
            <a:r>
              <a:rPr lang="nl-NL" baseline="0" dirty="0"/>
              <a:t> IT zijn, maar hoeft niet.</a:t>
            </a:r>
          </a:p>
          <a:p>
            <a:r>
              <a:rPr lang="nl-NL" baseline="0" dirty="0"/>
              <a:t>Het aanbod kan ook van invloed zijn op de vraag. Soms is aanpassing van de vraag nodig. </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21</a:t>
            </a:fld>
            <a:endParaRPr lang="tr-TR"/>
          </a:p>
        </p:txBody>
      </p:sp>
    </p:spTree>
    <p:extLst>
      <p:ext uri="{BB962C8B-B14F-4D97-AF65-F5344CB8AC3E}">
        <p14:creationId xmlns:p14="http://schemas.microsoft.com/office/powerpoint/2010/main" val="3713693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BIM gaat over sturing etc. van</a:t>
            </a:r>
            <a:r>
              <a:rPr lang="nl-NL" baseline="0" dirty="0"/>
              <a:t> informatievoorziening.</a:t>
            </a:r>
          </a:p>
          <a:p>
            <a:r>
              <a:rPr lang="nl-NL" baseline="0" dirty="0"/>
              <a:t>Ook niet-geautomatiseerde informatievoorziening is onderwerp van BIM. Denk aan archieven, procedures, formulieren etc. </a:t>
            </a:r>
          </a:p>
          <a:p>
            <a:r>
              <a:rPr lang="nl-NL" baseline="0" dirty="0"/>
              <a:t>Feit is wel dat er tegenwoordig heel veel geautomatiseerd is. Ook de kapper heeft eigen IT-oplossingen voor afspraken, kassa etc. </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22</a:t>
            </a:fld>
            <a:endParaRPr lang="tr-TR"/>
          </a:p>
        </p:txBody>
      </p:sp>
    </p:spTree>
    <p:extLst>
      <p:ext uri="{BB962C8B-B14F-4D97-AF65-F5344CB8AC3E}">
        <p14:creationId xmlns:p14="http://schemas.microsoft.com/office/powerpoint/2010/main" val="3711538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BIM kan op verschillende niveaus spelen.</a:t>
            </a:r>
            <a:r>
              <a:rPr lang="nl-NL" baseline="0" dirty="0"/>
              <a:t> </a:t>
            </a:r>
            <a:r>
              <a:rPr lang="nl-NL" dirty="0"/>
              <a:t>Op corporate (organisatie), bedrijfsproces</a:t>
            </a:r>
            <a:r>
              <a:rPr lang="nl-NL" baseline="0" dirty="0"/>
              <a:t> en/of informatiesysteem/applicatie niveau. </a:t>
            </a:r>
          </a:p>
          <a:p>
            <a:r>
              <a:rPr lang="nl-NL" baseline="0" dirty="0"/>
              <a:t>Dit is afhankelijk van de inrichting van de organisatie (zijn er verschillende afdelingen die zelf sturen op hun informatievoorziening), grootte en complexiteit IV etc. </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a:t>23</a:t>
            </a:fld>
            <a:endParaRPr lang="tr-TR"/>
          </a:p>
        </p:txBody>
      </p:sp>
    </p:spTree>
    <p:extLst>
      <p:ext uri="{BB962C8B-B14F-4D97-AF65-F5344CB8AC3E}">
        <p14:creationId xmlns:p14="http://schemas.microsoft.com/office/powerpoint/2010/main" val="2265197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BIM</a:t>
            </a:r>
            <a:r>
              <a:rPr lang="nl-NL" baseline="0" dirty="0"/>
              <a:t> zorgt voor samenhang van missie/visie en operatie. </a:t>
            </a:r>
          </a:p>
          <a:p>
            <a:r>
              <a:rPr lang="nl-NL" baseline="0" dirty="0"/>
              <a:t>Hogere niveau is vooral voor CIO/informatiemanager.</a:t>
            </a:r>
          </a:p>
          <a:p>
            <a:r>
              <a:rPr lang="nl-NL" baseline="0" dirty="0"/>
              <a:t>Functioneel beheerder zie je in de operatie. </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24</a:t>
            </a:fld>
            <a:endParaRPr lang="tr-TR"/>
          </a:p>
        </p:txBody>
      </p:sp>
    </p:spTree>
    <p:extLst>
      <p:ext uri="{BB962C8B-B14F-4D97-AF65-F5344CB8AC3E}">
        <p14:creationId xmlns:p14="http://schemas.microsoft.com/office/powerpoint/2010/main" val="565291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Eigenaarschap is belangrijk. En het gaat vooral om verantwoordelijkheid,</a:t>
            </a:r>
            <a:r>
              <a:rPr lang="nl-NL" baseline="0" dirty="0"/>
              <a:t> zorgen dat alle belanghebbenden (in gelijke mate) aan hun trekken komen. BIM is dan ook beter vergelijkbaar met de “chief” of het stamhoofd dan met de “baas”.</a:t>
            </a:r>
            <a:endParaRPr lang="nl-NL" dirty="0"/>
          </a:p>
          <a:p>
            <a:r>
              <a:rPr lang="nl-NL" dirty="0"/>
              <a:t>De eigenaar,</a:t>
            </a:r>
            <a:r>
              <a:rPr lang="nl-NL" baseline="0" dirty="0"/>
              <a:t> chief, bepaalt de richting van de informatievoorziening, hij heeft het geld.</a:t>
            </a:r>
          </a:p>
          <a:p>
            <a:r>
              <a:rPr lang="nl-NL" baseline="0" dirty="0"/>
              <a:t>Hij houdt rekening met alle belangen.</a:t>
            </a:r>
          </a:p>
        </p:txBody>
      </p:sp>
      <p:sp>
        <p:nvSpPr>
          <p:cNvPr id="4" name="Tijdelijke aanduiding voor dianummer 3"/>
          <p:cNvSpPr>
            <a:spLocks noGrp="1"/>
          </p:cNvSpPr>
          <p:nvPr>
            <p:ph type="sldNum" sz="quarter" idx="10"/>
          </p:nvPr>
        </p:nvSpPr>
        <p:spPr/>
        <p:txBody>
          <a:bodyPr/>
          <a:lstStyle/>
          <a:p>
            <a:fld id="{2770DB89-3B12-A14E-91A9-9626EACCDB7F}" type="slidenum">
              <a:rPr lang="tr-TR"/>
              <a:t>25</a:t>
            </a:fld>
            <a:endParaRPr lang="tr-TR"/>
          </a:p>
        </p:txBody>
      </p:sp>
    </p:spTree>
    <p:extLst>
      <p:ext uri="{BB962C8B-B14F-4D97-AF65-F5344CB8AC3E}">
        <p14:creationId xmlns:p14="http://schemas.microsoft.com/office/powerpoint/2010/main" val="1487651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BIM zorgt voor een eenduidig</a:t>
            </a:r>
            <a:r>
              <a:rPr lang="nl-NL" baseline="0" dirty="0"/>
              <a:t> aanspreekpunt voor IT. </a:t>
            </a:r>
          </a:p>
          <a:p>
            <a:r>
              <a:rPr lang="nl-NL" baseline="0" dirty="0"/>
              <a:t>Tegelijk is het fijn als er ook aan aanbodzijde een eenduidig aanspreekpunt is. </a:t>
            </a:r>
          </a:p>
          <a:p>
            <a:r>
              <a:rPr lang="nl-NL" baseline="0" dirty="0"/>
              <a:t>Dit kan geregeld worden in contracten. Er kan ook een van de leveranciers aangewezen worden als hoofdaannemer. </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26</a:t>
            </a:fld>
            <a:endParaRPr lang="tr-TR"/>
          </a:p>
        </p:txBody>
      </p:sp>
    </p:spTree>
    <p:extLst>
      <p:ext uri="{BB962C8B-B14F-4D97-AF65-F5344CB8AC3E}">
        <p14:creationId xmlns:p14="http://schemas.microsoft.com/office/powerpoint/2010/main" val="3975790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IT</a:t>
            </a:r>
            <a:r>
              <a:rPr lang="nl-NL" baseline="0" dirty="0"/>
              <a:t> kan misschien wel een oplossing bedenken, maar het is de vraag of die zinvol en bruikbaar is. </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a:t>27</a:t>
            </a:fld>
            <a:endParaRPr lang="tr-TR"/>
          </a:p>
        </p:txBody>
      </p:sp>
    </p:spTree>
    <p:extLst>
      <p:ext uri="{BB962C8B-B14F-4D97-AF65-F5344CB8AC3E}">
        <p14:creationId xmlns:p14="http://schemas.microsoft.com/office/powerpoint/2010/main" val="2781370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84C35A0-D97E-4C8A-8BD4-3B40DC1B5122}" type="slidenum">
              <a:rPr lang="nl-NL" smtClean="0"/>
              <a:pPr/>
              <a:t>28</a:t>
            </a:fld>
            <a:endParaRPr lang="nl-NL"/>
          </a:p>
        </p:txBody>
      </p:sp>
      <p:sp>
        <p:nvSpPr>
          <p:cNvPr id="52227" name="Rectangle 2"/>
          <p:cNvSpPr>
            <a:spLocks noGrp="1" noRot="1" noChangeAspect="1" noChangeArrowheads="1" noTextEdit="1"/>
          </p:cNvSpPr>
          <p:nvPr>
            <p:ph type="sldImg"/>
          </p:nvPr>
        </p:nvSpPr>
        <p:spPr>
          <a:xfrm>
            <a:off x="144463" y="768350"/>
            <a:ext cx="6816725" cy="3835400"/>
          </a:xfrm>
          <a:ln/>
        </p:spPr>
      </p:sp>
      <p:sp>
        <p:nvSpPr>
          <p:cNvPr id="52228" name="Rectangle 3"/>
          <p:cNvSpPr>
            <a:spLocks noGrp="1" noChangeArrowheads="1"/>
          </p:cNvSpPr>
          <p:nvPr>
            <p:ph type="body" idx="1"/>
          </p:nvPr>
        </p:nvSpPr>
        <p:spPr>
          <a:xfrm>
            <a:off x="947321" y="4862015"/>
            <a:ext cx="5209426" cy="4605086"/>
          </a:xfrm>
          <a:noFill/>
          <a:ln/>
        </p:spPr>
        <p:txBody>
          <a:bodyPr/>
          <a:lstStyle/>
          <a:p>
            <a:pPr eaLnBrk="1" hangingPunct="1"/>
            <a:r>
              <a:rPr lang="en-US" noProof="0" dirty="0"/>
              <a:t>Het BIM manifesto,</a:t>
            </a:r>
            <a:r>
              <a:rPr lang="en-US" baseline="0" noProof="0" dirty="0"/>
              <a:t> </a:t>
            </a:r>
            <a:r>
              <a:rPr lang="en-US" baseline="0" noProof="0" dirty="0" err="1"/>
              <a:t>gepubliceerd</a:t>
            </a:r>
            <a:r>
              <a:rPr lang="en-US" baseline="0" noProof="0" dirty="0"/>
              <a:t> </a:t>
            </a:r>
            <a:r>
              <a:rPr lang="en-US" baseline="0" noProof="0" dirty="0" err="1"/>
              <a:t>maart</a:t>
            </a:r>
            <a:r>
              <a:rPr lang="en-US" baseline="0" noProof="0" dirty="0"/>
              <a:t> 2016 door de ASL BiSL Foundation. </a:t>
            </a:r>
            <a:endParaRPr lang="en-US" noProof="0" dirty="0"/>
          </a:p>
          <a:p>
            <a:pPr eaLnBrk="1" hangingPunct="1"/>
            <a:endParaRPr lang="en-US" noProof="0" dirty="0"/>
          </a:p>
          <a:p>
            <a:pPr eaLnBrk="1" hangingPunct="1"/>
            <a:r>
              <a:rPr lang="en-US" noProof="0" dirty="0"/>
              <a:t>BIM manifests itself as: </a:t>
            </a:r>
          </a:p>
          <a:p>
            <a:pPr eaLnBrk="1" hangingPunct="1"/>
            <a:r>
              <a:rPr lang="en-US" noProof="0" dirty="0"/>
              <a:t>- a </a:t>
            </a:r>
            <a:r>
              <a:rPr lang="en-US" u="sng" noProof="0" dirty="0"/>
              <a:t>domain</a:t>
            </a:r>
            <a:r>
              <a:rPr lang="en-US" noProof="0" dirty="0"/>
              <a:t> of activities related</a:t>
            </a:r>
            <a:r>
              <a:rPr lang="en-US" baseline="0" noProof="0" dirty="0"/>
              <a:t> to other activity domains such as business processes, application management, IT infrastructure management</a:t>
            </a:r>
            <a:r>
              <a:rPr lang="en-US" noProof="0" dirty="0"/>
              <a:t>  </a:t>
            </a:r>
          </a:p>
          <a:p>
            <a:pPr eaLnBrk="1" hangingPunct="1"/>
            <a:r>
              <a:rPr lang="en-US" noProof="0" dirty="0"/>
              <a:t>- an organizational </a:t>
            </a:r>
            <a:r>
              <a:rPr lang="en-US" u="sng" noProof="0" dirty="0"/>
              <a:t>function</a:t>
            </a:r>
            <a:r>
              <a:rPr lang="en-US" noProof="0" dirty="0"/>
              <a:t> executed by people with roles,</a:t>
            </a:r>
            <a:r>
              <a:rPr lang="en-US" baseline="0" noProof="0" dirty="0"/>
              <a:t> responsibilities, knowledge, skills, values </a:t>
            </a:r>
            <a:r>
              <a:rPr lang="en-US" baseline="0" noProof="0" dirty="0" err="1"/>
              <a:t>etc</a:t>
            </a:r>
            <a:endParaRPr lang="en-US" noProof="0" dirty="0"/>
          </a:p>
          <a:p>
            <a:pPr defTabSz="990752" fontAlgn="base">
              <a:spcBef>
                <a:spcPct val="30000"/>
              </a:spcBef>
              <a:spcAft>
                <a:spcPct val="0"/>
              </a:spcAft>
              <a:defRPr/>
            </a:pPr>
            <a:r>
              <a:rPr lang="en-US" noProof="0" dirty="0"/>
              <a:t>“Organizational capability” – the ability of the organization to manage business information, fulfilled by a dynamic configuration of human, physical, financial, logical, and informational resources –</a:t>
            </a:r>
            <a:r>
              <a:rPr lang="en-US" baseline="0" noProof="0" dirty="0"/>
              <a:t> partial </a:t>
            </a:r>
            <a:r>
              <a:rPr lang="en-US" noProof="0" dirty="0"/>
              <a:t>ref: </a:t>
            </a:r>
            <a:r>
              <a:rPr lang="en-US" noProof="0" dirty="0" err="1"/>
              <a:t>www.takingserviceforward.org</a:t>
            </a:r>
            <a:endParaRPr lang="en-US" noProof="0" dirty="0"/>
          </a:p>
          <a:p>
            <a:pPr eaLnBrk="1" hangingPunct="1"/>
            <a:r>
              <a:rPr lang="en-US" noProof="0" dirty="0"/>
              <a:t>“Business goals” – balancing the success of the organization on the longer term while ensuring continuity on the shorter term</a:t>
            </a:r>
          </a:p>
          <a:p>
            <a:pPr eaLnBrk="1" hangingPunct="1"/>
            <a:r>
              <a:rPr lang="en-US" noProof="0" dirty="0"/>
              <a:t>“Obtaining access to, and ensuring use of” – emphasizes</a:t>
            </a:r>
            <a:r>
              <a:rPr lang="en-US" baseline="0" noProof="0" dirty="0"/>
              <a:t> </a:t>
            </a:r>
            <a:r>
              <a:rPr lang="en-US" u="sng" baseline="0" noProof="0" dirty="0"/>
              <a:t>demand</a:t>
            </a:r>
            <a:r>
              <a:rPr lang="en-US" u="none" baseline="0" noProof="0" dirty="0"/>
              <a:t> and </a:t>
            </a:r>
            <a:r>
              <a:rPr lang="en-US" u="sng" baseline="0" noProof="0" dirty="0"/>
              <a:t>use</a:t>
            </a:r>
            <a:r>
              <a:rPr lang="en-US" baseline="0" noProof="0" dirty="0"/>
              <a:t>, rather than </a:t>
            </a:r>
            <a:r>
              <a:rPr lang="en-US" u="sng" baseline="0" noProof="0" dirty="0"/>
              <a:t>supply</a:t>
            </a:r>
            <a:r>
              <a:rPr lang="en-US" baseline="0" noProof="0" dirty="0"/>
              <a:t> of IT, and positions BIM primarily in the business, not in the IT function, although the IT function also plays an active role in co-creation of value </a:t>
            </a:r>
            <a:r>
              <a:rPr lang="en-US" u="none" baseline="0" noProof="0" dirty="0"/>
              <a:t>during </a:t>
            </a:r>
            <a:r>
              <a:rPr lang="en-US" i="0" u="none" baseline="0" noProof="0" dirty="0"/>
              <a:t>demand</a:t>
            </a:r>
            <a:r>
              <a:rPr lang="en-US" u="none" baseline="0" noProof="0" dirty="0"/>
              <a:t> for, and use of, IT services</a:t>
            </a:r>
          </a:p>
          <a:p>
            <a:pPr eaLnBrk="1" hangingPunct="1"/>
            <a:r>
              <a:rPr lang="en-US" u="none" baseline="0" noProof="0" dirty="0"/>
              <a:t>“Use of information” – collection, use, control (incl. security), dissemination and disposal – ref: BIM Function, Smalley, 2014 </a:t>
            </a:r>
          </a:p>
          <a:p>
            <a:pPr eaLnBrk="1" hangingPunct="1"/>
            <a:r>
              <a:rPr lang="en-US" u="none" baseline="0" noProof="0" dirty="0"/>
              <a:t>“We” – anybody who fulfils a BIM task, whether in a dedicated BIM role or as part of a business management role, user role, or IT role</a:t>
            </a:r>
          </a:p>
          <a:p>
            <a:pPr defTabSz="990752" fontAlgn="base">
              <a:spcBef>
                <a:spcPct val="30000"/>
              </a:spcBef>
              <a:spcAft>
                <a:spcPct val="0"/>
              </a:spcAft>
              <a:defRPr/>
            </a:pPr>
            <a:r>
              <a:rPr lang="en-US" u="none" baseline="0" noProof="0" dirty="0"/>
              <a:t>“</a:t>
            </a:r>
            <a:r>
              <a:rPr lang="en-GB" u="none" baseline="0" noProof="0" dirty="0"/>
              <a:t>Use of information and applications in business processes” – sometimes solutions can be found by adapting the business processes to accommodate existing information and applications – this is as valid as adapting the information and applications to fit the business processes – BIM practitioners consider both options </a:t>
            </a:r>
          </a:p>
          <a:p>
            <a:pPr eaLnBrk="1" hangingPunct="1"/>
            <a:endParaRPr lang="en-US" u="none" baseline="0" noProof="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BIM zorgt</a:t>
            </a:r>
            <a:r>
              <a:rPr lang="nl-NL" baseline="0" dirty="0"/>
              <a:t> dat de organisatie de geschikte informatievoorziening krijgt, dat wat past en nodig is. Dat hoeft niet perse het beste of mooiste te zijn. </a:t>
            </a:r>
          </a:p>
          <a:p>
            <a:r>
              <a:rPr lang="nl-NL" baseline="0" dirty="0"/>
              <a:t>BIM zorgt dat de organisatie de informatie en IT op de juiste manier gebruikt en voorkomt zo productieverlies door verkeerd gebruik, risico’s door verkeerde data etc.</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29</a:t>
            </a:fld>
            <a:endParaRPr lang="tr-TR"/>
          </a:p>
        </p:txBody>
      </p:sp>
    </p:spTree>
    <p:extLst>
      <p:ext uri="{BB962C8B-B14F-4D97-AF65-F5344CB8AC3E}">
        <p14:creationId xmlns:p14="http://schemas.microsoft.com/office/powerpoint/2010/main" val="209808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770DB89-3B12-A14E-91A9-9626EACCDB7F}" type="slidenum">
              <a:rPr lang="tr-TR"/>
              <a:t>3</a:t>
            </a:fld>
            <a:endParaRPr lang="tr-TR"/>
          </a:p>
        </p:txBody>
      </p:sp>
    </p:spTree>
    <p:extLst>
      <p:ext uri="{BB962C8B-B14F-4D97-AF65-F5344CB8AC3E}">
        <p14:creationId xmlns:p14="http://schemas.microsoft.com/office/powerpoint/2010/main" val="4115493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30</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slagen als BIM-er moet je….</a:t>
            </a:r>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31</a:t>
            </a:fld>
            <a:endParaRPr lang="tr-TR"/>
          </a:p>
        </p:txBody>
      </p:sp>
    </p:spTree>
    <p:extLst>
      <p:ext uri="{BB962C8B-B14F-4D97-AF65-F5344CB8AC3E}">
        <p14:creationId xmlns:p14="http://schemas.microsoft.com/office/powerpoint/2010/main" val="1822507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a:t>
            </a:r>
            <a:r>
              <a:rPr lang="nl-NL" baseline="0" dirty="0"/>
              <a:t> zijn veel rollen binnen BIM. </a:t>
            </a:r>
          </a:p>
          <a:p>
            <a:r>
              <a:rPr lang="nl-NL" baseline="0" dirty="0"/>
              <a:t>Vraag de cursisten welke rollen zij zien.</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32</a:t>
            </a:fld>
            <a:endParaRPr lang="tr-TR"/>
          </a:p>
        </p:txBody>
      </p:sp>
    </p:spTree>
    <p:extLst>
      <p:ext uri="{BB962C8B-B14F-4D97-AF65-F5344CB8AC3E}">
        <p14:creationId xmlns:p14="http://schemas.microsoft.com/office/powerpoint/2010/main" val="130002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 rollen horen taken. De meeste rollen hebben taken binnen één of hooguit twee domeinen. Er is geen rol die in alle domeinen terugkomt.</a:t>
            </a:r>
          </a:p>
        </p:txBody>
      </p:sp>
      <p:sp>
        <p:nvSpPr>
          <p:cNvPr id="4" name="Tijdelijke aanduiding voor dianummer 3"/>
          <p:cNvSpPr>
            <a:spLocks noGrp="1"/>
          </p:cNvSpPr>
          <p:nvPr>
            <p:ph type="sldNum" sz="quarter" idx="5"/>
          </p:nvPr>
        </p:nvSpPr>
        <p:spPr/>
        <p:txBody>
          <a:bodyPr/>
          <a:lstStyle/>
          <a:p>
            <a:fld id="{2770DB89-3B12-A14E-91A9-9626EACCDB7F}" type="slidenum">
              <a:rPr lang="nl-NL" smtClean="0"/>
              <a:t>33</a:t>
            </a:fld>
            <a:endParaRPr lang="nl-NL"/>
          </a:p>
        </p:txBody>
      </p:sp>
    </p:spTree>
    <p:extLst>
      <p:ext uri="{BB962C8B-B14F-4D97-AF65-F5344CB8AC3E}">
        <p14:creationId xmlns:p14="http://schemas.microsoft.com/office/powerpoint/2010/main" val="234545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34</a:t>
            </a:fld>
            <a:endParaRPr lang="tr-TR"/>
          </a:p>
        </p:txBody>
      </p:sp>
    </p:spTree>
    <p:extLst>
      <p:ext uri="{BB962C8B-B14F-4D97-AF65-F5344CB8AC3E}">
        <p14:creationId xmlns:p14="http://schemas.microsoft.com/office/powerpoint/2010/main" val="628535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37</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BiSL1 is in</a:t>
            </a:r>
            <a:r>
              <a:rPr lang="nl-NL" baseline="0" dirty="0"/>
              <a:t> 2005 gepubliceerd, in 2012 was er een kleine update.</a:t>
            </a:r>
          </a:p>
          <a:p>
            <a:r>
              <a:rPr lang="nl-NL" baseline="0" dirty="0"/>
              <a:t>Na meer dan 10 jaar is het tijd voor een nieuw model.</a:t>
            </a:r>
          </a:p>
          <a:p>
            <a:r>
              <a:rPr lang="nl-NL" baseline="0" dirty="0"/>
              <a:t>Belangrijke uitgangspunten daarbij waren:</a:t>
            </a:r>
          </a:p>
          <a:p>
            <a:pPr marL="171450" indent="-171450">
              <a:buFont typeface="Arial"/>
              <a:buChar char="•"/>
            </a:pPr>
            <a:r>
              <a:rPr lang="nl-NL" baseline="0" dirty="0"/>
              <a:t>Moet de board aanspreken</a:t>
            </a:r>
          </a:p>
          <a:p>
            <a:pPr marL="171450" indent="-171450">
              <a:buFont typeface="Arial"/>
              <a:buChar char="•"/>
            </a:pPr>
            <a:r>
              <a:rPr lang="nl-NL" baseline="0" dirty="0"/>
              <a:t>Aansluiten bij nieuwe ontwikkelingen zoals Agile, DevOps, Cloud enz.</a:t>
            </a:r>
          </a:p>
          <a:p>
            <a:pPr marL="171450" indent="-171450">
              <a:buFont typeface="Arial"/>
              <a:buChar char="•"/>
            </a:pPr>
            <a:r>
              <a:rPr lang="nl-NL" baseline="0" dirty="0"/>
              <a:t>Meer internationaal aanspreken</a:t>
            </a:r>
          </a:p>
          <a:p>
            <a:pPr marL="0" indent="0">
              <a:buFont typeface="Arial"/>
              <a:buNone/>
            </a:pPr>
            <a:r>
              <a:rPr lang="nl-NL" baseline="0" dirty="0"/>
              <a:t>Daarnaast ook: meer aandacht voor governance en data</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a:t>38</a:t>
            </a:fld>
            <a:endParaRPr lang="tr-TR"/>
          </a:p>
        </p:txBody>
      </p:sp>
    </p:spTree>
    <p:extLst>
      <p:ext uri="{BB962C8B-B14F-4D97-AF65-F5344CB8AC3E}">
        <p14:creationId xmlns:p14="http://schemas.microsoft.com/office/powerpoint/2010/main" val="475695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39</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De drivers vormen het hart van het nieuwe model.</a:t>
            </a:r>
          </a:p>
          <a:p>
            <a:endParaRPr lang="nl-NL" dirty="0"/>
          </a:p>
          <a:p>
            <a:r>
              <a:rPr lang="nl-NL" dirty="0" err="1"/>
              <a:t>Need</a:t>
            </a:r>
            <a:r>
              <a:rPr lang="nl-NL" dirty="0"/>
              <a:t> </a:t>
            </a:r>
            <a:r>
              <a:rPr lang="mr-IN" dirty="0"/>
              <a:t>–</a:t>
            </a:r>
            <a:r>
              <a:rPr lang="nl-NL" dirty="0"/>
              <a:t> behoefte van de organisatie en Value </a:t>
            </a:r>
            <a:r>
              <a:rPr lang="mr-IN" dirty="0"/>
              <a:t>–</a:t>
            </a:r>
            <a:r>
              <a:rPr lang="nl-NL" dirty="0"/>
              <a:t> waarde</a:t>
            </a:r>
            <a:r>
              <a:rPr lang="nl-NL" baseline="0" dirty="0"/>
              <a:t> die een informatieservice toevoegt</a:t>
            </a:r>
          </a:p>
          <a:p>
            <a:r>
              <a:rPr lang="nl-NL" baseline="0" dirty="0"/>
              <a:t>Mission </a:t>
            </a:r>
            <a:r>
              <a:rPr lang="mr-IN" baseline="0" dirty="0"/>
              <a:t>–</a:t>
            </a:r>
            <a:r>
              <a:rPr lang="nl-NL" baseline="0" dirty="0"/>
              <a:t> van de organisatie en </a:t>
            </a:r>
            <a:r>
              <a:rPr lang="nl-NL" baseline="0" dirty="0" err="1"/>
              <a:t>Capability</a:t>
            </a:r>
            <a:r>
              <a:rPr lang="nl-NL" baseline="0" dirty="0"/>
              <a:t> </a:t>
            </a:r>
            <a:r>
              <a:rPr lang="mr-IN" baseline="0" dirty="0"/>
              <a:t>–</a:t>
            </a:r>
            <a:r>
              <a:rPr lang="nl-NL" baseline="0" dirty="0"/>
              <a:t> resources nodig om de missie te vervullen</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309EC712-B997-A948-A6D7-B03D1FB0E265}" type="slidenum">
              <a:rPr lang="nl-NL" smtClean="0"/>
              <a:t>40</a:t>
            </a:fld>
            <a:endParaRPr lang="nl-NL"/>
          </a:p>
        </p:txBody>
      </p:sp>
    </p:spTree>
    <p:extLst>
      <p:ext uri="{BB962C8B-B14F-4D97-AF65-F5344CB8AC3E}">
        <p14:creationId xmlns:p14="http://schemas.microsoft.com/office/powerpoint/2010/main" val="377448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309EC712-B997-A948-A6D7-B03D1FB0E265}" type="slidenum">
              <a:rPr lang="nl-NL" smtClean="0"/>
              <a:t>41</a:t>
            </a:fld>
            <a:endParaRPr lang="nl-NL"/>
          </a:p>
        </p:txBody>
      </p:sp>
    </p:spTree>
    <p:extLst>
      <p:ext uri="{BB962C8B-B14F-4D97-AF65-F5344CB8AC3E}">
        <p14:creationId xmlns:p14="http://schemas.microsoft.com/office/powerpoint/2010/main" val="1319556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ヒラギノ角ゴ Pro W3" pitchFamily="-84" charset="-128"/>
              </a:defRPr>
            </a:lvl1pPr>
            <a:lvl2pPr marL="763975" indent="-293837" eaLnBrk="0" hangingPunct="0">
              <a:spcBef>
                <a:spcPct val="30000"/>
              </a:spcBef>
              <a:defRPr sz="1200">
                <a:solidFill>
                  <a:schemeClr val="tx1"/>
                </a:solidFill>
                <a:latin typeface="Arial" pitchFamily="34" charset="0"/>
                <a:ea typeface="ヒラギノ角ゴ Pro W3" pitchFamily="-84" charset="-128"/>
              </a:defRPr>
            </a:lvl2pPr>
            <a:lvl3pPr marL="1175347" indent="-235069" eaLnBrk="0" hangingPunct="0">
              <a:spcBef>
                <a:spcPct val="30000"/>
              </a:spcBef>
              <a:defRPr sz="1200">
                <a:solidFill>
                  <a:schemeClr val="tx1"/>
                </a:solidFill>
                <a:latin typeface="Arial" pitchFamily="34" charset="0"/>
                <a:ea typeface="ヒラギノ角ゴ Pro W3" pitchFamily="-84" charset="-128"/>
              </a:defRPr>
            </a:lvl3pPr>
            <a:lvl4pPr marL="1645486" indent="-235069" eaLnBrk="0" hangingPunct="0">
              <a:spcBef>
                <a:spcPct val="30000"/>
              </a:spcBef>
              <a:defRPr sz="1200">
                <a:solidFill>
                  <a:schemeClr val="tx1"/>
                </a:solidFill>
                <a:latin typeface="Arial" pitchFamily="34" charset="0"/>
                <a:ea typeface="ヒラギノ角ゴ Pro W3" pitchFamily="-84" charset="-128"/>
              </a:defRPr>
            </a:lvl4pPr>
            <a:lvl5pPr marL="2115624" indent="-235069" eaLnBrk="0" hangingPunct="0">
              <a:spcBef>
                <a:spcPct val="30000"/>
              </a:spcBef>
              <a:defRPr sz="1200">
                <a:solidFill>
                  <a:schemeClr val="tx1"/>
                </a:solidFill>
                <a:latin typeface="Arial" pitchFamily="34" charset="0"/>
                <a:ea typeface="ヒラギノ角ゴ Pro W3" pitchFamily="-84" charset="-128"/>
              </a:defRPr>
            </a:lvl5pPr>
            <a:lvl6pPr marL="2585763" indent="-235069"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3055902" indent="-235069"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526041" indent="-235069"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996179" indent="-235069"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FCA4E1A1-17D3-4681-80EF-3CC92AF02B95}" type="slidenum">
              <a:rPr lang="en-US" altLang="nl-NL" smtClean="0"/>
              <a:pPr>
                <a:spcBef>
                  <a:spcPct val="0"/>
                </a:spcBef>
              </a:pPr>
              <a:t>4</a:t>
            </a:fld>
            <a:endParaRPr lang="en-US" altLang="nl-NL"/>
          </a:p>
        </p:txBody>
      </p:sp>
      <p:sp>
        <p:nvSpPr>
          <p:cNvPr id="24579" name="Tijdelijke aanduiding voor dia-afbeelding 1"/>
          <p:cNvSpPr>
            <a:spLocks noGrp="1" noRot="1" noChangeAspect="1" noTextEdit="1"/>
          </p:cNvSpPr>
          <p:nvPr>
            <p:ph type="sldImg"/>
          </p:nvPr>
        </p:nvSpPr>
        <p:spPr>
          <a:xfrm>
            <a:off x="119063" y="766763"/>
            <a:ext cx="6819900" cy="3836987"/>
          </a:xfrm>
          <a:ln/>
        </p:spPr>
      </p:sp>
      <p:sp>
        <p:nvSpPr>
          <p:cNvPr id="24580"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altLang="nl-NL" dirty="0">
                <a:latin typeface="Arial" pitchFamily="34" charset="0"/>
                <a:ea typeface="ヒラギノ角ゴ Pro W3" pitchFamily="-84" charset="-128"/>
              </a:rPr>
              <a:t>De slides die in deze training worden gebruikt zijn terug te vinden in de Courseware. De training is gebaseerd op het boek “</a:t>
            </a:r>
            <a:r>
              <a:rPr lang="nl-NL" altLang="nl-NL" dirty="0" err="1">
                <a:latin typeface="Arial" pitchFamily="34" charset="0"/>
                <a:ea typeface="ヒラギノ角ゴ Pro W3" pitchFamily="-84" charset="-128"/>
              </a:rPr>
              <a:t>BiSL</a:t>
            </a:r>
            <a:r>
              <a:rPr lang="nl-NL" altLang="nl-NL" dirty="0">
                <a:latin typeface="Arial" pitchFamily="34" charset="0"/>
                <a:ea typeface="ヒラギノ角ゴ Pro W3" pitchFamily="-84" charset="-128"/>
              </a:rPr>
              <a:t> Next in de praktijk”. Waar nodig wordt middels een verwijzing onderaan de slides verwezen naar het boek.</a:t>
            </a:r>
          </a:p>
        </p:txBody>
      </p:sp>
      <p:sp>
        <p:nvSpPr>
          <p:cNvPr id="24581" name="Tijdelijke aanduiding voor dianummer 4"/>
          <p:cNvSpPr txBox="1">
            <a:spLocks noGrp="1"/>
          </p:cNvSpPr>
          <p:nvPr/>
        </p:nvSpPr>
        <p:spPr bwMode="auto">
          <a:xfrm>
            <a:off x="4024979" y="9722559"/>
            <a:ext cx="3079084" cy="512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792" tIns="47396" rIns="94792" bIns="47396" anchor="b"/>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lgn="r">
              <a:spcBef>
                <a:spcPct val="0"/>
              </a:spcBef>
            </a:pPr>
            <a:fld id="{01C3E33B-AF46-4982-990F-863F1C45F328}" type="slidenum">
              <a:rPr lang="en-US" altLang="nl-NL"/>
              <a:pPr algn="r">
                <a:spcBef>
                  <a:spcPct val="0"/>
                </a:spcBef>
              </a:pPr>
              <a:t>4</a:t>
            </a:fld>
            <a:endParaRPr lang="en-US" altLang="nl-NL"/>
          </a:p>
        </p:txBody>
      </p:sp>
      <p:sp>
        <p:nvSpPr>
          <p:cNvPr id="24582" name="Tijdelijke aanduiding voor voettekst 1"/>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ヒラギノ角ゴ Pro W3" pitchFamily="-84" charset="-128"/>
              </a:defRPr>
            </a:lvl1pPr>
            <a:lvl2pPr marL="763975" indent="-293837" eaLnBrk="0" hangingPunct="0">
              <a:defRPr sz="2500">
                <a:solidFill>
                  <a:schemeClr val="tx1"/>
                </a:solidFill>
                <a:latin typeface="Arial" pitchFamily="34" charset="0"/>
                <a:ea typeface="ヒラギノ角ゴ Pro W3" pitchFamily="-84" charset="-128"/>
              </a:defRPr>
            </a:lvl2pPr>
            <a:lvl3pPr marL="1175347" indent="-235069" eaLnBrk="0" hangingPunct="0">
              <a:defRPr sz="2500">
                <a:solidFill>
                  <a:schemeClr val="tx1"/>
                </a:solidFill>
                <a:latin typeface="Arial" pitchFamily="34" charset="0"/>
                <a:ea typeface="ヒラギノ角ゴ Pro W3" pitchFamily="-84" charset="-128"/>
              </a:defRPr>
            </a:lvl3pPr>
            <a:lvl4pPr marL="1645486" indent="-235069" eaLnBrk="0" hangingPunct="0">
              <a:defRPr sz="2500">
                <a:solidFill>
                  <a:schemeClr val="tx1"/>
                </a:solidFill>
                <a:latin typeface="Arial" pitchFamily="34" charset="0"/>
                <a:ea typeface="ヒラギノ角ゴ Pro W3" pitchFamily="-84" charset="-128"/>
              </a:defRPr>
            </a:lvl4pPr>
            <a:lvl5pPr marL="2115624" indent="-235069" eaLnBrk="0" hangingPunct="0">
              <a:defRPr sz="2500">
                <a:solidFill>
                  <a:schemeClr val="tx1"/>
                </a:solidFill>
                <a:latin typeface="Arial" pitchFamily="34" charset="0"/>
                <a:ea typeface="ヒラギノ角ゴ Pro W3" pitchFamily="-84" charset="-128"/>
              </a:defRPr>
            </a:lvl5pPr>
            <a:lvl6pPr marL="2585763" indent="-235069" eaLnBrk="0" fontAlgn="base" hangingPunct="0">
              <a:spcBef>
                <a:spcPct val="0"/>
              </a:spcBef>
              <a:spcAft>
                <a:spcPct val="0"/>
              </a:spcAft>
              <a:defRPr sz="2500">
                <a:solidFill>
                  <a:schemeClr val="tx1"/>
                </a:solidFill>
                <a:latin typeface="Arial" pitchFamily="34" charset="0"/>
                <a:ea typeface="ヒラギノ角ゴ Pro W3" pitchFamily="-84" charset="-128"/>
              </a:defRPr>
            </a:lvl6pPr>
            <a:lvl7pPr marL="3055902" indent="-235069" eaLnBrk="0" fontAlgn="base" hangingPunct="0">
              <a:spcBef>
                <a:spcPct val="0"/>
              </a:spcBef>
              <a:spcAft>
                <a:spcPct val="0"/>
              </a:spcAft>
              <a:defRPr sz="2500">
                <a:solidFill>
                  <a:schemeClr val="tx1"/>
                </a:solidFill>
                <a:latin typeface="Arial" pitchFamily="34" charset="0"/>
                <a:ea typeface="ヒラギノ角ゴ Pro W3" pitchFamily="-84" charset="-128"/>
              </a:defRPr>
            </a:lvl7pPr>
            <a:lvl8pPr marL="3526041" indent="-235069" eaLnBrk="0" fontAlgn="base" hangingPunct="0">
              <a:spcBef>
                <a:spcPct val="0"/>
              </a:spcBef>
              <a:spcAft>
                <a:spcPct val="0"/>
              </a:spcAft>
              <a:defRPr sz="2500">
                <a:solidFill>
                  <a:schemeClr val="tx1"/>
                </a:solidFill>
                <a:latin typeface="Arial" pitchFamily="34" charset="0"/>
                <a:ea typeface="ヒラギノ角ゴ Pro W3" pitchFamily="-84" charset="-128"/>
              </a:defRPr>
            </a:lvl8pPr>
            <a:lvl9pPr marL="3996179" indent="-235069" eaLnBrk="0" fontAlgn="base" hangingPunct="0">
              <a:spcBef>
                <a:spcPct val="0"/>
              </a:spcBef>
              <a:spcAft>
                <a:spcPct val="0"/>
              </a:spcAft>
              <a:defRPr sz="2500">
                <a:solidFill>
                  <a:schemeClr val="tx1"/>
                </a:solidFill>
                <a:latin typeface="Arial" pitchFamily="34" charset="0"/>
                <a:ea typeface="ヒラギノ角ゴ Pro W3" pitchFamily="-84" charset="-128"/>
              </a:defRPr>
            </a:lvl9pPr>
          </a:lstStyle>
          <a:p>
            <a:r>
              <a:rPr lang="nl-NL" altLang="nl-NL" sz="1200"/>
              <a:t>© The Lifecycle Company, 2015</a:t>
            </a:r>
          </a:p>
        </p:txBody>
      </p:sp>
      <p:sp>
        <p:nvSpPr>
          <p:cNvPr id="24583" name="Tijdelijke aanduiding voor koptekst 2"/>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ヒラギノ角ゴ Pro W3" pitchFamily="-84" charset="-128"/>
              </a:defRPr>
            </a:lvl1pPr>
            <a:lvl2pPr marL="763975" indent="-293837" eaLnBrk="0" hangingPunct="0">
              <a:defRPr sz="2500">
                <a:solidFill>
                  <a:schemeClr val="tx1"/>
                </a:solidFill>
                <a:latin typeface="Arial" pitchFamily="34" charset="0"/>
                <a:ea typeface="ヒラギノ角ゴ Pro W3" pitchFamily="-84" charset="-128"/>
              </a:defRPr>
            </a:lvl2pPr>
            <a:lvl3pPr marL="1175347" indent="-235069" eaLnBrk="0" hangingPunct="0">
              <a:defRPr sz="2500">
                <a:solidFill>
                  <a:schemeClr val="tx1"/>
                </a:solidFill>
                <a:latin typeface="Arial" pitchFamily="34" charset="0"/>
                <a:ea typeface="ヒラギノ角ゴ Pro W3" pitchFamily="-84" charset="-128"/>
              </a:defRPr>
            </a:lvl3pPr>
            <a:lvl4pPr marL="1645486" indent="-235069" eaLnBrk="0" hangingPunct="0">
              <a:defRPr sz="2500">
                <a:solidFill>
                  <a:schemeClr val="tx1"/>
                </a:solidFill>
                <a:latin typeface="Arial" pitchFamily="34" charset="0"/>
                <a:ea typeface="ヒラギノ角ゴ Pro W3" pitchFamily="-84" charset="-128"/>
              </a:defRPr>
            </a:lvl4pPr>
            <a:lvl5pPr marL="2115624" indent="-235069" eaLnBrk="0" hangingPunct="0">
              <a:defRPr sz="2500">
                <a:solidFill>
                  <a:schemeClr val="tx1"/>
                </a:solidFill>
                <a:latin typeface="Arial" pitchFamily="34" charset="0"/>
                <a:ea typeface="ヒラギノ角ゴ Pro W3" pitchFamily="-84" charset="-128"/>
              </a:defRPr>
            </a:lvl5pPr>
            <a:lvl6pPr marL="2585763" indent="-235069" eaLnBrk="0" fontAlgn="base" hangingPunct="0">
              <a:spcBef>
                <a:spcPct val="0"/>
              </a:spcBef>
              <a:spcAft>
                <a:spcPct val="0"/>
              </a:spcAft>
              <a:defRPr sz="2500">
                <a:solidFill>
                  <a:schemeClr val="tx1"/>
                </a:solidFill>
                <a:latin typeface="Arial" pitchFamily="34" charset="0"/>
                <a:ea typeface="ヒラギノ角ゴ Pro W3" pitchFamily="-84" charset="-128"/>
              </a:defRPr>
            </a:lvl6pPr>
            <a:lvl7pPr marL="3055902" indent="-235069" eaLnBrk="0" fontAlgn="base" hangingPunct="0">
              <a:spcBef>
                <a:spcPct val="0"/>
              </a:spcBef>
              <a:spcAft>
                <a:spcPct val="0"/>
              </a:spcAft>
              <a:defRPr sz="2500">
                <a:solidFill>
                  <a:schemeClr val="tx1"/>
                </a:solidFill>
                <a:latin typeface="Arial" pitchFamily="34" charset="0"/>
                <a:ea typeface="ヒラギノ角ゴ Pro W3" pitchFamily="-84" charset="-128"/>
              </a:defRPr>
            </a:lvl7pPr>
            <a:lvl8pPr marL="3526041" indent="-235069" eaLnBrk="0" fontAlgn="base" hangingPunct="0">
              <a:spcBef>
                <a:spcPct val="0"/>
              </a:spcBef>
              <a:spcAft>
                <a:spcPct val="0"/>
              </a:spcAft>
              <a:defRPr sz="2500">
                <a:solidFill>
                  <a:schemeClr val="tx1"/>
                </a:solidFill>
                <a:latin typeface="Arial" pitchFamily="34" charset="0"/>
                <a:ea typeface="ヒラギノ角ゴ Pro W3" pitchFamily="-84" charset="-128"/>
              </a:defRPr>
            </a:lvl8pPr>
            <a:lvl9pPr marL="3996179" indent="-235069" eaLnBrk="0" fontAlgn="base" hangingPunct="0">
              <a:spcBef>
                <a:spcPct val="0"/>
              </a:spcBef>
              <a:spcAft>
                <a:spcPct val="0"/>
              </a:spcAft>
              <a:defRPr sz="2500">
                <a:solidFill>
                  <a:schemeClr val="tx1"/>
                </a:solidFill>
                <a:latin typeface="Arial" pitchFamily="34" charset="0"/>
                <a:ea typeface="ヒラギノ角ゴ Pro W3" pitchFamily="-84" charset="-128"/>
              </a:defRPr>
            </a:lvl9pPr>
          </a:lstStyle>
          <a:p>
            <a:r>
              <a:rPr lang="nl-NL" altLang="nl-NL" sz="1200"/>
              <a:t>      BiSL Foundation</a:t>
            </a:r>
          </a:p>
          <a:p>
            <a:endParaRPr lang="nl-NL" altLang="nl-NL" sz="1200"/>
          </a:p>
          <a:p>
            <a:r>
              <a:rPr lang="nl-NL" altLang="nl-NL" sz="1200"/>
              <a:t>      Module 0: Toelichting programma</a:t>
            </a:r>
          </a:p>
        </p:txBody>
      </p:sp>
    </p:spTree>
    <p:extLst>
      <p:ext uri="{BB962C8B-B14F-4D97-AF65-F5344CB8AC3E}">
        <p14:creationId xmlns:p14="http://schemas.microsoft.com/office/powerpoint/2010/main" val="213457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09EC712-B997-A948-A6D7-B03D1FB0E265}" type="slidenum">
              <a:rPr lang="nl-NL" smtClean="0"/>
              <a:t>42</a:t>
            </a:fld>
            <a:endParaRPr lang="nl-NL"/>
          </a:p>
        </p:txBody>
      </p:sp>
    </p:spTree>
    <p:extLst>
      <p:ext uri="{BB962C8B-B14F-4D97-AF65-F5344CB8AC3E}">
        <p14:creationId xmlns:p14="http://schemas.microsoft.com/office/powerpoint/2010/main" val="1055539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09EC712-B997-A948-A6D7-B03D1FB0E265}" type="slidenum">
              <a:rPr lang="nl-NL" smtClean="0"/>
              <a:t>43</a:t>
            </a:fld>
            <a:endParaRPr lang="nl-NL"/>
          </a:p>
        </p:txBody>
      </p:sp>
    </p:spTree>
    <p:extLst>
      <p:ext uri="{BB962C8B-B14F-4D97-AF65-F5344CB8AC3E}">
        <p14:creationId xmlns:p14="http://schemas.microsoft.com/office/powerpoint/2010/main" val="2333643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Elk domein bezien vanuit elk perspectief is een domeinperspectief</a:t>
            </a:r>
            <a:endParaRPr lang="nl-NL" baseline="0" dirty="0"/>
          </a:p>
          <a:p>
            <a:r>
              <a:rPr lang="nl-NL" baseline="0" dirty="0"/>
              <a:t>In totaal zijn er dus 16 </a:t>
            </a:r>
            <a:r>
              <a:rPr lang="nl-NL" dirty="0"/>
              <a:t>domeinperspectieven</a:t>
            </a:r>
            <a:r>
              <a:rPr lang="nl-NL" baseline="0" dirty="0"/>
              <a:t>. </a:t>
            </a:r>
          </a:p>
          <a:p>
            <a:r>
              <a:rPr lang="nl-NL" baseline="0" dirty="0"/>
              <a:t>De activiteiten van BiSL Next zijn beschreven in de </a:t>
            </a:r>
            <a:r>
              <a:rPr lang="nl-NL" dirty="0"/>
              <a:t>domeinperspectieven</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a:t>45</a:t>
            </a:fld>
            <a:endParaRPr lang="tr-TR"/>
          </a:p>
        </p:txBody>
      </p:sp>
    </p:spTree>
    <p:extLst>
      <p:ext uri="{BB962C8B-B14F-4D97-AF65-F5344CB8AC3E}">
        <p14:creationId xmlns:p14="http://schemas.microsoft.com/office/powerpoint/2010/main" val="1560610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a:t>
            </a:r>
            <a:r>
              <a:rPr lang="nl-NL" baseline="0" dirty="0"/>
              <a:t> de domeinperspectieven zijn onderwerpen voor dat domeinperspectief beschreven. </a:t>
            </a:r>
          </a:p>
        </p:txBody>
      </p:sp>
      <p:sp>
        <p:nvSpPr>
          <p:cNvPr id="4" name="Tijdelijke aanduiding voor dianummer 3"/>
          <p:cNvSpPr>
            <a:spLocks noGrp="1"/>
          </p:cNvSpPr>
          <p:nvPr>
            <p:ph type="sldNum" sz="quarter" idx="10"/>
          </p:nvPr>
        </p:nvSpPr>
        <p:spPr/>
        <p:txBody>
          <a:bodyPr/>
          <a:lstStyle/>
          <a:p>
            <a:fld id="{2770DB89-3B12-A14E-91A9-9626EACCDB7F}" type="slidenum">
              <a:rPr lang="tr-TR"/>
              <a:t>46</a:t>
            </a:fld>
            <a:endParaRPr lang="tr-TR"/>
          </a:p>
        </p:txBody>
      </p:sp>
    </p:spTree>
    <p:extLst>
      <p:ext uri="{BB962C8B-B14F-4D97-AF65-F5344CB8AC3E}">
        <p14:creationId xmlns:p14="http://schemas.microsoft.com/office/powerpoint/2010/main" val="1696411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47</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52</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activiteiten</a:t>
            </a:r>
            <a:r>
              <a:rPr lang="nl-NL" baseline="0" dirty="0"/>
              <a:t> en producten zijn ook beschreven per domeinperspectief. </a:t>
            </a:r>
          </a:p>
        </p:txBody>
      </p:sp>
      <p:sp>
        <p:nvSpPr>
          <p:cNvPr id="4" name="Tijdelijke aanduiding voor dianummer 3"/>
          <p:cNvSpPr>
            <a:spLocks noGrp="1"/>
          </p:cNvSpPr>
          <p:nvPr>
            <p:ph type="sldNum" sz="quarter" idx="10"/>
          </p:nvPr>
        </p:nvSpPr>
        <p:spPr/>
        <p:txBody>
          <a:bodyPr/>
          <a:lstStyle/>
          <a:p>
            <a:fld id="{2770DB89-3B12-A14E-91A9-9626EACCDB7F}" type="slidenum">
              <a:rPr lang="tr-TR"/>
              <a:t>53</a:t>
            </a:fld>
            <a:endParaRPr lang="tr-TR"/>
          </a:p>
        </p:txBody>
      </p:sp>
    </p:spTree>
    <p:extLst>
      <p:ext uri="{BB962C8B-B14F-4D97-AF65-F5344CB8AC3E}">
        <p14:creationId xmlns:p14="http://schemas.microsoft.com/office/powerpoint/2010/main" val="1986254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a:t>54</a:t>
            </a:fld>
            <a:endParaRPr lang="tr-TR"/>
          </a:p>
        </p:txBody>
      </p:sp>
    </p:spTree>
    <p:extLst>
      <p:ext uri="{BB962C8B-B14F-4D97-AF65-F5344CB8AC3E}">
        <p14:creationId xmlns:p14="http://schemas.microsoft.com/office/powerpoint/2010/main" val="16984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55</a:t>
            </a:fld>
            <a:endParaRPr lang="tr-TR"/>
          </a:p>
        </p:txBody>
      </p:sp>
    </p:spTree>
    <p:extLst>
      <p:ext uri="{BB962C8B-B14F-4D97-AF65-F5344CB8AC3E}">
        <p14:creationId xmlns:p14="http://schemas.microsoft.com/office/powerpoint/2010/main" val="6285359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58</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Door</a:t>
            </a:r>
            <a:r>
              <a:rPr lang="nl-NL" baseline="0" dirty="0"/>
              <a:t> de cursisten hun leerdoelen op de achterkant van de naamkaart te zetten zien ze deze gedurende de gehele training. Wellicht is het ook handig om de (belangrijkste) leerdoelen deze noemen ook op een flipover te zetten.</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5</a:t>
            </a:fld>
            <a:endParaRPr lang="tr-TR"/>
          </a:p>
        </p:txBody>
      </p:sp>
    </p:spTree>
    <p:extLst>
      <p:ext uri="{BB962C8B-B14F-4D97-AF65-F5344CB8AC3E}">
        <p14:creationId xmlns:p14="http://schemas.microsoft.com/office/powerpoint/2010/main" val="10447898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Data zijn het nieuwe goud. Maar er zitten ook de nodige risico’s aan. Dus datakwaliteit is wel een issue.</a:t>
            </a:r>
          </a:p>
        </p:txBody>
      </p:sp>
      <p:sp>
        <p:nvSpPr>
          <p:cNvPr id="4" name="Tijdelijke aanduiding voor dianummer 3"/>
          <p:cNvSpPr>
            <a:spLocks noGrp="1"/>
          </p:cNvSpPr>
          <p:nvPr>
            <p:ph type="sldNum" sz="quarter" idx="5"/>
          </p:nvPr>
        </p:nvSpPr>
        <p:spPr/>
        <p:txBody>
          <a:bodyPr/>
          <a:lstStyle/>
          <a:p>
            <a:fld id="{2770DB89-3B12-A14E-91A9-9626EACCDB7F}" type="slidenum">
              <a:rPr lang="nl-NL" smtClean="0"/>
              <a:t>59</a:t>
            </a:fld>
            <a:endParaRPr lang="nl-NL" dirty="0"/>
          </a:p>
        </p:txBody>
      </p:sp>
    </p:spTree>
    <p:extLst>
      <p:ext uri="{BB962C8B-B14F-4D97-AF65-F5344CB8AC3E}">
        <p14:creationId xmlns:p14="http://schemas.microsoft.com/office/powerpoint/2010/main" val="247797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60</a:t>
            </a:fld>
            <a:endParaRPr lang="tr-TR"/>
          </a:p>
        </p:txBody>
      </p:sp>
    </p:spTree>
    <p:extLst>
      <p:ext uri="{BB962C8B-B14F-4D97-AF65-F5344CB8AC3E}">
        <p14:creationId xmlns:p14="http://schemas.microsoft.com/office/powerpoint/2010/main" val="15180749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62</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64</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66</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70</a:t>
            </a:fld>
            <a:endParaRPr lang="tr-TR" dirty="0"/>
          </a:p>
        </p:txBody>
      </p:sp>
    </p:spTree>
    <p:extLst>
      <p:ext uri="{BB962C8B-B14F-4D97-AF65-F5344CB8AC3E}">
        <p14:creationId xmlns:p14="http://schemas.microsoft.com/office/powerpoint/2010/main" val="628535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770DB89-3B12-A14E-91A9-9626EACCDB7F}" type="slidenum">
              <a:rPr lang="nl-NL" smtClean="0"/>
              <a:t>71</a:t>
            </a:fld>
            <a:endParaRPr lang="nl-NL"/>
          </a:p>
        </p:txBody>
      </p:sp>
    </p:spTree>
    <p:extLst>
      <p:ext uri="{BB962C8B-B14F-4D97-AF65-F5344CB8AC3E}">
        <p14:creationId xmlns:p14="http://schemas.microsoft.com/office/powerpoint/2010/main" val="2536839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770DB89-3B12-A14E-91A9-9626EACCDB7F}" type="slidenum">
              <a:rPr lang="nl-NL" smtClean="0"/>
              <a:t>72</a:t>
            </a:fld>
            <a:endParaRPr lang="nl-NL"/>
          </a:p>
        </p:txBody>
      </p:sp>
    </p:spTree>
    <p:extLst>
      <p:ext uri="{BB962C8B-B14F-4D97-AF65-F5344CB8AC3E}">
        <p14:creationId xmlns:p14="http://schemas.microsoft.com/office/powerpoint/2010/main" val="7662550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73</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74</a:t>
            </a:fld>
            <a:endParaRPr lang="nl-NL"/>
          </a:p>
        </p:txBody>
      </p:sp>
    </p:spTree>
    <p:extLst>
      <p:ext uri="{BB962C8B-B14F-4D97-AF65-F5344CB8AC3E}">
        <p14:creationId xmlns:p14="http://schemas.microsoft.com/office/powerpoint/2010/main" val="1809654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Leerdoelen zijn met</a:t>
            </a:r>
            <a:r>
              <a:rPr lang="nl-NL" baseline="0" dirty="0"/>
              <a:t> name gericht op exameneisen </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6</a:t>
            </a:fld>
            <a:endParaRPr lang="tr-TR"/>
          </a:p>
        </p:txBody>
      </p:sp>
    </p:spTree>
    <p:extLst>
      <p:ext uri="{BB962C8B-B14F-4D97-AF65-F5344CB8AC3E}">
        <p14:creationId xmlns:p14="http://schemas.microsoft.com/office/powerpoint/2010/main" val="5675288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Wat er gebeurt binnen dit domein werkt door in de andere domeinen. Zo ontstaan er wensen, die leiden tot </a:t>
            </a:r>
            <a:r>
              <a:rPr lang="nl-NL" dirty="0" err="1"/>
              <a:t>wijzigingverzoeken</a:t>
            </a:r>
            <a:r>
              <a:rPr lang="nl-NL" dirty="0"/>
              <a:t>, die behandeld worden in het domein </a:t>
            </a:r>
            <a:r>
              <a:rPr lang="nl-NL" dirty="0" err="1"/>
              <a:t>Improvement</a:t>
            </a:r>
            <a:r>
              <a:rPr lang="nl-NL" dirty="0"/>
              <a:t>. Maar ook in </a:t>
            </a:r>
            <a:r>
              <a:rPr lang="nl-NL" dirty="0" err="1"/>
              <a:t>Strategy</a:t>
            </a:r>
            <a:r>
              <a:rPr lang="nl-NL" dirty="0"/>
              <a:t> en Governance gebruiken we informatie die in het domain </a:t>
            </a:r>
            <a:r>
              <a:rPr lang="nl-NL" dirty="0" err="1"/>
              <a:t>operation</a:t>
            </a:r>
            <a:r>
              <a:rPr lang="nl-NL" dirty="0"/>
              <a:t> wordt verzameld. </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En het</a:t>
            </a:r>
            <a:r>
              <a:rPr lang="nl-NL" baseline="0" dirty="0"/>
              <a:t> beleid en de plannen/architectuur uit Governance en </a:t>
            </a:r>
            <a:r>
              <a:rPr lang="nl-NL" baseline="0" dirty="0" err="1"/>
              <a:t>Strategy</a:t>
            </a:r>
            <a:r>
              <a:rPr lang="nl-NL" baseline="0" dirty="0"/>
              <a:t> zorgen weer voor kaders waarbinnen </a:t>
            </a:r>
            <a:r>
              <a:rPr lang="nl-NL" baseline="0" dirty="0" err="1"/>
              <a:t>Operation</a:t>
            </a:r>
            <a:r>
              <a:rPr lang="nl-NL" baseline="0" dirty="0"/>
              <a:t> uitgevoerd wordt. </a:t>
            </a:r>
            <a:endParaRPr lang="nl-NL" dirty="0"/>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75</a:t>
            </a:fld>
            <a:endParaRPr lang="nl-NL"/>
          </a:p>
        </p:txBody>
      </p:sp>
    </p:spTree>
    <p:extLst>
      <p:ext uri="{BB962C8B-B14F-4D97-AF65-F5344CB8AC3E}">
        <p14:creationId xmlns:p14="http://schemas.microsoft.com/office/powerpoint/2010/main" val="1765479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76</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Gebruikers kunnen verdeeld</a:t>
            </a:r>
            <a:r>
              <a:rPr lang="nl-NL" baseline="0" dirty="0"/>
              <a:t> worden in verschillende gebruikersgroepen (bijvoorbeeld bij een HR-systeem twee groepen: de gebruikers op de afdeling HR en de overige medewerkers die gebruik maken van de </a:t>
            </a:r>
            <a:r>
              <a:rPr lang="nl-NL" baseline="0" dirty="0" err="1"/>
              <a:t>self-service</a:t>
            </a:r>
            <a:r>
              <a:rPr lang="nl-NL" baseline="0" dirty="0"/>
              <a:t>). </a:t>
            </a:r>
          </a:p>
          <a:p>
            <a:r>
              <a:rPr lang="nl-NL" baseline="0" dirty="0"/>
              <a:t>Verschillende gebruikersgroepen hebben verschillende belangen, verschillende benaderwijzen nodig, verschillende trainingen etc. </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77</a:t>
            </a:fld>
            <a:endParaRPr lang="nl-NL"/>
          </a:p>
        </p:txBody>
      </p:sp>
    </p:spTree>
    <p:extLst>
      <p:ext uri="{BB962C8B-B14F-4D97-AF65-F5344CB8AC3E}">
        <p14:creationId xmlns:p14="http://schemas.microsoft.com/office/powerpoint/2010/main" val="6658566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78</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79</a:t>
            </a:fld>
            <a:endParaRPr lang="nl-NL"/>
          </a:p>
        </p:txBody>
      </p:sp>
    </p:spTree>
    <p:extLst>
      <p:ext uri="{BB962C8B-B14F-4D97-AF65-F5344CB8AC3E}">
        <p14:creationId xmlns:p14="http://schemas.microsoft.com/office/powerpoint/2010/main" val="12948368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NL" sz="1300" b="1" dirty="0"/>
              <a:t>Gebruikersondersteuning</a:t>
            </a:r>
          </a:p>
          <a:p>
            <a:r>
              <a:rPr lang="nl-NL" sz="1300" dirty="0"/>
              <a:t>Afhandelen van calls</a:t>
            </a:r>
          </a:p>
          <a:p>
            <a:r>
              <a:rPr lang="nl-NL" sz="1300" b="1" dirty="0"/>
              <a:t>Servicedesk </a:t>
            </a:r>
          </a:p>
          <a:p>
            <a:r>
              <a:rPr lang="nl-NL" sz="1300" dirty="0"/>
              <a:t>Elk loket is een servicedesk. Soms is er 1 loket voor alles (inclusief facilitair, HR, </a:t>
            </a:r>
            <a:r>
              <a:rPr lang="nl-NL" sz="1300" dirty="0" err="1"/>
              <a:t>etc</a:t>
            </a:r>
            <a:r>
              <a:rPr lang="nl-NL" sz="1300" dirty="0"/>
              <a:t>), soms zijn er verschillende (dus ook loket voor IT en FB anders).</a:t>
            </a:r>
          </a:p>
          <a:p>
            <a:r>
              <a:rPr lang="nl-NL" sz="1300" dirty="0"/>
              <a:t>Waar het om gaat is dat men weet waar men terecht kan en dat men altijd geholpen wordt! (dan moet u niet bij mij zijn)</a:t>
            </a:r>
          </a:p>
          <a:p>
            <a:r>
              <a:rPr lang="nl-NL" sz="1300" b="1" dirty="0"/>
              <a:t>Communicatie en training</a:t>
            </a:r>
            <a:endParaRPr lang="nl-NL" sz="1300" b="0" dirty="0"/>
          </a:p>
          <a:p>
            <a:r>
              <a:rPr lang="nl-NL" sz="1300" b="0" dirty="0"/>
              <a:t>P</a:t>
            </a:r>
            <a:r>
              <a:rPr lang="nl-NL" sz="1300" dirty="0"/>
              <a:t>roactieve communicatie, ter voorkoming</a:t>
            </a:r>
            <a:r>
              <a:rPr lang="nl-NL" sz="1300" baseline="0" dirty="0"/>
              <a:t> van calls. </a:t>
            </a:r>
          </a:p>
          <a:p>
            <a:r>
              <a:rPr lang="nl-NL" sz="1300" baseline="0" dirty="0"/>
              <a:t>Geven van aanvullende trainingen aan nieuwe medewerkers of om bij te spijkeren.</a:t>
            </a:r>
          </a:p>
          <a:p>
            <a:r>
              <a:rPr lang="nl-NL" sz="1300" b="1" dirty="0"/>
              <a:t>Autorisatie</a:t>
            </a:r>
          </a:p>
          <a:p>
            <a:r>
              <a:rPr lang="nl-NL" sz="1300" dirty="0"/>
              <a:t>Een belangrijke activiteit van FB is het regelen van autorisaties – toegang verlenen aan de juiste medewerkers tot de juiste onderdelen van de IV. De beslissing om een medewerker te autoriseren, komt van de business. De uitvoering gebeurt door FB.</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80</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81</a:t>
            </a:fld>
            <a:endParaRPr lang="nl-NL"/>
          </a:p>
        </p:txBody>
      </p:sp>
    </p:spTree>
    <p:extLst>
      <p:ext uri="{BB962C8B-B14F-4D97-AF65-F5344CB8AC3E}">
        <p14:creationId xmlns:p14="http://schemas.microsoft.com/office/powerpoint/2010/main" val="26364225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82</a:t>
            </a:fld>
            <a:endParaRPr lang="nl-NL" dirty="0"/>
          </a:p>
        </p:txBody>
      </p:sp>
    </p:spTree>
    <p:extLst>
      <p:ext uri="{BB962C8B-B14F-4D97-AF65-F5344CB8AC3E}">
        <p14:creationId xmlns:p14="http://schemas.microsoft.com/office/powerpoint/2010/main" val="26364225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83</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sz="1300" dirty="0"/>
              <a:t>De twee centrale thema’s hier zijn de </a:t>
            </a:r>
            <a:r>
              <a:rPr lang="nl-NL" sz="1300" b="1" dirty="0"/>
              <a:t>kwaliteit</a:t>
            </a:r>
            <a:r>
              <a:rPr lang="nl-NL" sz="1300" dirty="0"/>
              <a:t> van de </a:t>
            </a:r>
            <a:r>
              <a:rPr lang="nl-NL" sz="1300" u="sng" dirty="0"/>
              <a:t>data</a:t>
            </a:r>
            <a:r>
              <a:rPr lang="nl-NL" sz="1300" dirty="0"/>
              <a:t> en het gebruik van de informatie in het bedrijfsproces – de informatie moet correct, eenduidig, betrouwbaar en op de juiste momenten beschikbaar zijn voor de juiste mensen, maar ze moet ook op de juiste manier gebuikt worden in het bedrijfsproces.</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84</a:t>
            </a:fld>
            <a:endParaRPr lang="nl-NL"/>
          </a:p>
        </p:txBody>
      </p:sp>
    </p:spTree>
    <p:extLst>
      <p:ext uri="{BB962C8B-B14F-4D97-AF65-F5344CB8AC3E}">
        <p14:creationId xmlns:p14="http://schemas.microsoft.com/office/powerpoint/2010/main" val="3130531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Graag telefoon uit of stil</a:t>
            </a:r>
          </a:p>
          <a:p>
            <a:r>
              <a:rPr lang="nl-NL" dirty="0"/>
              <a:t>Het</a:t>
            </a:r>
            <a:r>
              <a:rPr lang="nl-NL" baseline="0" dirty="0"/>
              <a:t> is een interactieve training met voldoende ruimte voor vragen en discussie tussendoor.</a:t>
            </a:r>
          </a:p>
          <a:p>
            <a:r>
              <a:rPr lang="nl-NL" dirty="0"/>
              <a:t>De ervaring</a:t>
            </a:r>
            <a:r>
              <a:rPr lang="nl-NL" baseline="0" dirty="0"/>
              <a:t> is dat deelnemers ook veel van elkaar kunnen leren.</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7</a:t>
            </a:fld>
            <a:endParaRPr lang="tr-TR"/>
          </a:p>
        </p:txBody>
      </p:sp>
    </p:spTree>
    <p:extLst>
      <p:ext uri="{BB962C8B-B14F-4D97-AF65-F5344CB8AC3E}">
        <p14:creationId xmlns:p14="http://schemas.microsoft.com/office/powerpoint/2010/main" val="30111603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300" b="1" dirty="0"/>
              <a:t>Master data management</a:t>
            </a:r>
            <a:r>
              <a:rPr lang="nl-NL" sz="1300" dirty="0"/>
              <a:t>  </a:t>
            </a:r>
          </a:p>
          <a:p>
            <a:pPr lvl="0"/>
            <a:r>
              <a:rPr lang="nl-NL" sz="1300" dirty="0"/>
              <a:t>Vooral beheer en onderhoud</a:t>
            </a:r>
            <a:r>
              <a:rPr lang="nl-NL" sz="1300" baseline="0" dirty="0"/>
              <a:t> van </a:t>
            </a:r>
            <a:r>
              <a:rPr lang="nl-NL" sz="1300" dirty="0"/>
              <a:t>stuurgegevens en systeemparameters</a:t>
            </a:r>
          </a:p>
          <a:p>
            <a:pPr lvl="0"/>
            <a:r>
              <a:rPr lang="nl-NL" sz="1300" b="1" dirty="0"/>
              <a:t>Kwaliteitsplannen</a:t>
            </a:r>
          </a:p>
          <a:p>
            <a:r>
              <a:rPr lang="nl-NL" sz="1300" dirty="0"/>
              <a:t>Verzamelen van gegevens voor de kwaliteitsplannen</a:t>
            </a:r>
          </a:p>
          <a:p>
            <a:pPr lvl="0"/>
            <a:r>
              <a:rPr lang="nl-NL" sz="1300" b="1" dirty="0"/>
              <a:t>Datakwaliteit</a:t>
            </a:r>
          </a:p>
          <a:p>
            <a:r>
              <a:rPr lang="nl-NL" sz="1300" dirty="0"/>
              <a:t>Monitoren van datakwaliteit, corrigeren van incorrecte data</a:t>
            </a:r>
          </a:p>
          <a:p>
            <a:r>
              <a:rPr lang="nl-NL" sz="1300" b="1" dirty="0"/>
              <a:t>Beheer van de gegevensomgeving</a:t>
            </a:r>
          </a:p>
          <a:p>
            <a:r>
              <a:rPr lang="nl-NL" sz="1300" dirty="0"/>
              <a:t>Leveranciers informeren over kengetalle</a:t>
            </a:r>
            <a:r>
              <a:rPr lang="nl-NL" sz="1300" baseline="0" dirty="0"/>
              <a:t>n die voor IT van belang zijn, zoals aantal uit te voeren transacties</a:t>
            </a:r>
            <a:endParaRPr lang="nl-NL" sz="1300" dirty="0"/>
          </a:p>
          <a:p>
            <a:r>
              <a:rPr lang="nl-NL" sz="1300" dirty="0"/>
              <a:t> </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85</a:t>
            </a:fld>
            <a:endParaRPr lang="nl-NL"/>
          </a:p>
        </p:txBody>
      </p:sp>
    </p:spTree>
    <p:extLst>
      <p:ext uri="{BB962C8B-B14F-4D97-AF65-F5344CB8AC3E}">
        <p14:creationId xmlns:p14="http://schemas.microsoft.com/office/powerpoint/2010/main" val="34825261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rtl="0"/>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86</a:t>
            </a:fld>
            <a:endParaRPr lang="nl-NL"/>
          </a:p>
        </p:txBody>
      </p:sp>
    </p:spTree>
    <p:extLst>
      <p:ext uri="{BB962C8B-B14F-4D97-AF65-F5344CB8AC3E}">
        <p14:creationId xmlns:p14="http://schemas.microsoft.com/office/powerpoint/2010/main" val="82549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rtl="0"/>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87</a:t>
            </a:fld>
            <a:endParaRPr lang="nl-NL"/>
          </a:p>
        </p:txBody>
      </p:sp>
    </p:spTree>
    <p:extLst>
      <p:ext uri="{BB962C8B-B14F-4D97-AF65-F5344CB8AC3E}">
        <p14:creationId xmlns:p14="http://schemas.microsoft.com/office/powerpoint/2010/main" val="825497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rtl="0"/>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88</a:t>
            </a:fld>
            <a:endParaRPr lang="nl-NL"/>
          </a:p>
        </p:txBody>
      </p:sp>
    </p:spTree>
    <p:extLst>
      <p:ext uri="{BB962C8B-B14F-4D97-AF65-F5344CB8AC3E}">
        <p14:creationId xmlns:p14="http://schemas.microsoft.com/office/powerpoint/2010/main" val="82549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89</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90</a:t>
            </a:fld>
            <a:endParaRPr lang="nl-NL"/>
          </a:p>
        </p:txBody>
      </p:sp>
    </p:spTree>
    <p:extLst>
      <p:ext uri="{BB962C8B-B14F-4D97-AF65-F5344CB8AC3E}">
        <p14:creationId xmlns:p14="http://schemas.microsoft.com/office/powerpoint/2010/main" val="19807286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Procedures</a:t>
            </a:r>
            <a:r>
              <a:rPr lang="nl-NL" b="1" baseline="0" dirty="0"/>
              <a:t> BIM</a:t>
            </a:r>
          </a:p>
          <a:p>
            <a:r>
              <a:rPr lang="nl-NL" baseline="0" dirty="0"/>
              <a:t>Uitvoeren van operationele diensten zoals verwerken van uitval</a:t>
            </a:r>
          </a:p>
          <a:p>
            <a:r>
              <a:rPr lang="nl-NL" b="1" baseline="0" dirty="0"/>
              <a:t>Meten dienstverlening</a:t>
            </a:r>
          </a:p>
          <a:p>
            <a:r>
              <a:rPr lang="nl-NL" baseline="0" dirty="0"/>
              <a:t>Van IT en BIM volgens vooraf opgestelde criteria</a:t>
            </a:r>
          </a:p>
          <a:p>
            <a:r>
              <a:rPr lang="nl-NL" b="1" baseline="0" dirty="0"/>
              <a:t>Bewaken IT-dienstverlening</a:t>
            </a:r>
          </a:p>
          <a:p>
            <a:r>
              <a:rPr lang="nl-NL" baseline="0" dirty="0"/>
              <a:t>Vooral van de opgeleverde informatieservices/systemen. Voldoen deze aan de SLA</a:t>
            </a:r>
          </a:p>
          <a:p>
            <a:r>
              <a:rPr lang="nl-NL" b="1" baseline="0" dirty="0"/>
              <a:t>Operationele IT-aansturing</a:t>
            </a:r>
          </a:p>
          <a:p>
            <a:r>
              <a:rPr lang="nl-NL" baseline="0" dirty="0"/>
              <a:t>Dagelijkse aansturing van IT-leveranciers</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91</a:t>
            </a:fld>
            <a:endParaRPr lang="nl-NL"/>
          </a:p>
        </p:txBody>
      </p:sp>
    </p:spTree>
    <p:extLst>
      <p:ext uri="{BB962C8B-B14F-4D97-AF65-F5344CB8AC3E}">
        <p14:creationId xmlns:p14="http://schemas.microsoft.com/office/powerpoint/2010/main" val="35526958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Rapporten van</a:t>
            </a:r>
            <a:r>
              <a:rPr lang="nl-NL" baseline="0" dirty="0"/>
              <a:t> IT-leveranciers over de dienstverlening zijn input voor het meten en bewaken van de dienstverlening</a:t>
            </a:r>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92</a:t>
            </a:fld>
            <a:endParaRPr lang="nl-NL"/>
          </a:p>
        </p:txBody>
      </p:sp>
    </p:spTree>
    <p:extLst>
      <p:ext uri="{BB962C8B-B14F-4D97-AF65-F5344CB8AC3E}">
        <p14:creationId xmlns:p14="http://schemas.microsoft.com/office/powerpoint/2010/main" val="2196308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93</a:t>
            </a:fld>
            <a:endParaRPr lang="nl-NL"/>
          </a:p>
        </p:txBody>
      </p:sp>
    </p:spTree>
    <p:extLst>
      <p:ext uri="{BB962C8B-B14F-4D97-AF65-F5344CB8AC3E}">
        <p14:creationId xmlns:p14="http://schemas.microsoft.com/office/powerpoint/2010/main" val="2196308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94</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8</a:t>
            </a:fld>
            <a:endParaRPr lang="tr-TR"/>
          </a:p>
        </p:txBody>
      </p:sp>
    </p:spTree>
    <p:extLst>
      <p:ext uri="{BB962C8B-B14F-4D97-AF65-F5344CB8AC3E}">
        <p14:creationId xmlns:p14="http://schemas.microsoft.com/office/powerpoint/2010/main" val="6285359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dirty="0"/>
              <a:t>Dit onderdeel heeft een sterke afhankelijkheid met het opstellen van de contracten met de IT-leveranciers. </a:t>
            </a:r>
          </a:p>
          <a:p>
            <a:pPr lvl="0"/>
            <a:r>
              <a:rPr lang="nl-NL" dirty="0" err="1"/>
              <a:t>Leverancierconstellaties</a:t>
            </a:r>
            <a:r>
              <a:rPr lang="nl-NL" dirty="0"/>
              <a:t> moeten gecoördineerd worden aangestuurd. Hoe goed dat kan hangt van de contracten af.</a:t>
            </a:r>
          </a:p>
          <a:p>
            <a:pPr lvl="0"/>
            <a:r>
              <a:rPr lang="nl-NL" dirty="0"/>
              <a:t>In sommige gevallen</a:t>
            </a:r>
            <a:r>
              <a:rPr lang="nl-NL" baseline="0" dirty="0"/>
              <a:t> zijn er meerdere SLA’s met </a:t>
            </a:r>
            <a:r>
              <a:rPr lang="nl-NL" dirty="0"/>
              <a:t>één leverancier.</a:t>
            </a:r>
          </a:p>
          <a:p>
            <a:pPr lvl="0"/>
            <a:r>
              <a:rPr lang="nl-NL" dirty="0"/>
              <a:t>De interne IT-afdeling kan</a:t>
            </a:r>
            <a:r>
              <a:rPr lang="nl-NL" baseline="0" dirty="0"/>
              <a:t> ook een rol spelen als regievoerder/integrator.</a:t>
            </a:r>
            <a:endParaRPr lang="nl-NL" dirty="0"/>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95</a:t>
            </a:fld>
            <a:endParaRPr lang="nl-NL"/>
          </a:p>
        </p:txBody>
      </p:sp>
    </p:spTree>
    <p:extLst>
      <p:ext uri="{BB962C8B-B14F-4D97-AF65-F5344CB8AC3E}">
        <p14:creationId xmlns:p14="http://schemas.microsoft.com/office/powerpoint/2010/main" val="3022472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NL" sz="1300" b="1" dirty="0"/>
              <a:t>Beschikbaarheid</a:t>
            </a:r>
          </a:p>
          <a:p>
            <a:pPr marL="0" indent="0">
              <a:buFont typeface="+mj-lt"/>
              <a:buNone/>
            </a:pPr>
            <a:r>
              <a:rPr lang="nl-NL" sz="1300" dirty="0"/>
              <a:t>Vooral</a:t>
            </a:r>
            <a:r>
              <a:rPr lang="nl-NL" sz="1300" baseline="0" dirty="0"/>
              <a:t> vaststellen van de impact van verstoringen op de business en </a:t>
            </a:r>
            <a:r>
              <a:rPr lang="nl-NL" sz="1300" baseline="0" dirty="0" err="1"/>
              <a:t>businessprocessen</a:t>
            </a:r>
            <a:r>
              <a:rPr lang="nl-NL" sz="1300" baseline="0" dirty="0"/>
              <a:t> en zorgen voor back-up / uitwijk indien nodig.</a:t>
            </a:r>
          </a:p>
          <a:p>
            <a:pPr marL="0" indent="0">
              <a:buFont typeface="+mj-lt"/>
              <a:buNone/>
            </a:pPr>
            <a:r>
              <a:rPr lang="nl-NL" sz="1300" b="1" baseline="0" dirty="0"/>
              <a:t>Informatieketenpartner liaison</a:t>
            </a:r>
          </a:p>
          <a:p>
            <a:pPr marL="0" indent="0">
              <a:buFont typeface="+mj-lt"/>
              <a:buNone/>
            </a:pPr>
            <a:r>
              <a:rPr lang="nl-NL" sz="1300" baseline="0" dirty="0"/>
              <a:t>Liaison tussen informatieketenpartners en eigen organisatie bij verstoringen. Waar ligt oorzaak verstoring, welke impact heeft verstoring op de eigen organisatie en informatieketenpartners. Zorgen voor een adequate oplossing. </a:t>
            </a:r>
            <a:endParaRPr lang="nl-NL" sz="1300" dirty="0"/>
          </a:p>
          <a:p>
            <a:pPr marL="0" indent="0">
              <a:buFont typeface="+mj-lt"/>
              <a:buNone/>
            </a:pPr>
            <a:r>
              <a:rPr lang="nl-NL" sz="1300" b="1" dirty="0"/>
              <a:t>IT-leveranciers</a:t>
            </a:r>
          </a:p>
          <a:p>
            <a:pPr marL="0" indent="0">
              <a:buFont typeface="+mj-lt"/>
              <a:buNone/>
            </a:pPr>
            <a:r>
              <a:rPr lang="nl-NL" sz="1300" dirty="0"/>
              <a:t>Meten van bruikbaarheid</a:t>
            </a:r>
            <a:r>
              <a:rPr lang="nl-NL" sz="1300" baseline="0" dirty="0"/>
              <a:t> informatiesystemen</a:t>
            </a:r>
          </a:p>
          <a:p>
            <a:pPr marL="0" indent="0">
              <a:buFont typeface="+mj-lt"/>
              <a:buNone/>
            </a:pPr>
            <a:r>
              <a:rPr lang="nl-NL" sz="1300" b="1" baseline="0" dirty="0"/>
              <a:t>Incidentmanagement</a:t>
            </a:r>
          </a:p>
          <a:p>
            <a:pPr marL="0" indent="0">
              <a:buFont typeface="+mj-lt"/>
              <a:buNone/>
            </a:pPr>
            <a:r>
              <a:rPr lang="nl-NL" sz="1300" baseline="0" dirty="0"/>
              <a:t>Optreden als coördinator bij verstoringen, in ieder geval in de eigen organisatie</a:t>
            </a:r>
            <a:endParaRPr lang="nl-NL" sz="1300"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96</a:t>
            </a:fld>
            <a:endParaRPr lang="nl-NL" dirty="0"/>
          </a:p>
        </p:txBody>
      </p:sp>
    </p:spTree>
    <p:extLst>
      <p:ext uri="{BB962C8B-B14F-4D97-AF65-F5344CB8AC3E}">
        <p14:creationId xmlns:p14="http://schemas.microsoft.com/office/powerpoint/2010/main" val="35526958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97</a:t>
            </a:fld>
            <a:endParaRPr lang="nl-NL"/>
          </a:p>
        </p:txBody>
      </p:sp>
    </p:spTree>
    <p:extLst>
      <p:ext uri="{BB962C8B-B14F-4D97-AF65-F5344CB8AC3E}">
        <p14:creationId xmlns:p14="http://schemas.microsoft.com/office/powerpoint/2010/main" val="361269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98</a:t>
            </a:fld>
            <a:endParaRPr lang="nl-NL"/>
          </a:p>
        </p:txBody>
      </p:sp>
    </p:spTree>
    <p:extLst>
      <p:ext uri="{BB962C8B-B14F-4D97-AF65-F5344CB8AC3E}">
        <p14:creationId xmlns:p14="http://schemas.microsoft.com/office/powerpoint/2010/main" val="3612692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99</a:t>
            </a:fld>
            <a:endParaRPr lang="tr-TR"/>
          </a:p>
        </p:txBody>
      </p:sp>
    </p:spTree>
    <p:extLst>
      <p:ext uri="{BB962C8B-B14F-4D97-AF65-F5344CB8AC3E}">
        <p14:creationId xmlns:p14="http://schemas.microsoft.com/office/powerpoint/2010/main" val="6285359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100</a:t>
            </a:fld>
            <a:endParaRPr lang="nl-NL" dirty="0"/>
          </a:p>
        </p:txBody>
      </p:sp>
    </p:spTree>
    <p:extLst>
      <p:ext uri="{BB962C8B-B14F-4D97-AF65-F5344CB8AC3E}">
        <p14:creationId xmlns:p14="http://schemas.microsoft.com/office/powerpoint/2010/main" val="27746000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a:t>102</a:t>
            </a:fld>
            <a:endParaRPr lang="tr-TR"/>
          </a:p>
        </p:txBody>
      </p:sp>
    </p:spTree>
    <p:extLst>
      <p:ext uri="{BB962C8B-B14F-4D97-AF65-F5344CB8AC3E}">
        <p14:creationId xmlns:p14="http://schemas.microsoft.com/office/powerpoint/2010/main" val="8798547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BIM zorgt</a:t>
            </a:r>
            <a:r>
              <a:rPr lang="nl-NL" baseline="0" dirty="0"/>
              <a:t> dat de organisatie de geschikte informatievoorziening krijgt, dat wat past en nodig is. Dat hoeft niet perse het beste of mooiste te zijn. </a:t>
            </a:r>
          </a:p>
          <a:p>
            <a:r>
              <a:rPr lang="nl-NL" baseline="0" dirty="0"/>
              <a:t>BIM zorgt dat de organisatie de informatie en IT op de juiste manier gebruikt en voorkomt zo productieverlies door verkeerd gebruik, risico’s door verkeerde data etc.</a:t>
            </a:r>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104</a:t>
            </a:fld>
            <a:endParaRPr lang="tr-TR"/>
          </a:p>
        </p:txBody>
      </p:sp>
    </p:spTree>
    <p:extLst>
      <p:ext uri="{BB962C8B-B14F-4D97-AF65-F5344CB8AC3E}">
        <p14:creationId xmlns:p14="http://schemas.microsoft.com/office/powerpoint/2010/main" val="20980829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De drivers vormen het hart van het nieuwe model.</a:t>
            </a:r>
          </a:p>
          <a:p>
            <a:endParaRPr lang="nl-NL" dirty="0"/>
          </a:p>
          <a:p>
            <a:r>
              <a:rPr lang="nl-NL" dirty="0" err="1"/>
              <a:t>Need</a:t>
            </a:r>
            <a:r>
              <a:rPr lang="nl-NL" dirty="0"/>
              <a:t> </a:t>
            </a:r>
            <a:r>
              <a:rPr lang="mr-IN" dirty="0"/>
              <a:t>–</a:t>
            </a:r>
            <a:r>
              <a:rPr lang="nl-NL" dirty="0"/>
              <a:t> behoefte van de organisatie en Value </a:t>
            </a:r>
            <a:r>
              <a:rPr lang="mr-IN" dirty="0"/>
              <a:t>–</a:t>
            </a:r>
            <a:r>
              <a:rPr lang="nl-NL" dirty="0"/>
              <a:t> waarde</a:t>
            </a:r>
            <a:r>
              <a:rPr lang="nl-NL" baseline="0" dirty="0"/>
              <a:t> die een informatieservice toevoegt</a:t>
            </a:r>
          </a:p>
          <a:p>
            <a:r>
              <a:rPr lang="nl-NL" baseline="0" dirty="0"/>
              <a:t>Mission </a:t>
            </a:r>
            <a:r>
              <a:rPr lang="mr-IN" baseline="0" dirty="0"/>
              <a:t>–</a:t>
            </a:r>
            <a:r>
              <a:rPr lang="nl-NL" baseline="0" dirty="0"/>
              <a:t> van de organisatie en </a:t>
            </a:r>
            <a:r>
              <a:rPr lang="nl-NL" baseline="0" dirty="0" err="1"/>
              <a:t>Capability</a:t>
            </a:r>
            <a:r>
              <a:rPr lang="nl-NL" baseline="0" dirty="0"/>
              <a:t> </a:t>
            </a:r>
            <a:r>
              <a:rPr lang="mr-IN" baseline="0" dirty="0"/>
              <a:t>–</a:t>
            </a:r>
            <a:r>
              <a:rPr lang="nl-NL" baseline="0" dirty="0"/>
              <a:t> resources nodig om de missie te vervullen</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309EC712-B997-A948-A6D7-B03D1FB0E265}" type="slidenum">
              <a:rPr lang="nl-NL" smtClean="0"/>
              <a:t>105</a:t>
            </a:fld>
            <a:endParaRPr lang="nl-NL"/>
          </a:p>
        </p:txBody>
      </p:sp>
    </p:spTree>
    <p:extLst>
      <p:ext uri="{BB962C8B-B14F-4D97-AF65-F5344CB8AC3E}">
        <p14:creationId xmlns:p14="http://schemas.microsoft.com/office/powerpoint/2010/main" val="3774483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309EC712-B997-A948-A6D7-B03D1FB0E265}" type="slidenum">
              <a:rPr lang="nl-NL" smtClean="0"/>
              <a:t>106</a:t>
            </a:fld>
            <a:endParaRPr lang="nl-NL"/>
          </a:p>
        </p:txBody>
      </p:sp>
    </p:spTree>
    <p:extLst>
      <p:ext uri="{BB962C8B-B14F-4D97-AF65-F5344CB8AC3E}">
        <p14:creationId xmlns:p14="http://schemas.microsoft.com/office/powerpoint/2010/main" val="131955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a:t>9</a:t>
            </a:fld>
            <a:endParaRPr lang="tr-TR" dirty="0"/>
          </a:p>
        </p:txBody>
      </p:sp>
    </p:spTree>
    <p:extLst>
      <p:ext uri="{BB962C8B-B14F-4D97-AF65-F5344CB8AC3E}">
        <p14:creationId xmlns:p14="http://schemas.microsoft.com/office/powerpoint/2010/main" val="20867879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09EC712-B997-A948-A6D7-B03D1FB0E265}" type="slidenum">
              <a:rPr lang="nl-NL" smtClean="0"/>
              <a:t>107</a:t>
            </a:fld>
            <a:endParaRPr lang="nl-NL"/>
          </a:p>
        </p:txBody>
      </p:sp>
    </p:spTree>
    <p:extLst>
      <p:ext uri="{BB962C8B-B14F-4D97-AF65-F5344CB8AC3E}">
        <p14:creationId xmlns:p14="http://schemas.microsoft.com/office/powerpoint/2010/main" val="10555399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09EC712-B997-A948-A6D7-B03D1FB0E265}" type="slidenum">
              <a:rPr lang="nl-NL" smtClean="0"/>
              <a:t>108</a:t>
            </a:fld>
            <a:endParaRPr lang="nl-NL"/>
          </a:p>
        </p:txBody>
      </p:sp>
    </p:spTree>
    <p:extLst>
      <p:ext uri="{BB962C8B-B14F-4D97-AF65-F5344CB8AC3E}">
        <p14:creationId xmlns:p14="http://schemas.microsoft.com/office/powerpoint/2010/main" val="23336439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dirty="0"/>
              <a:t>Wat er gebeurt binnen dit domein werkt door in de andere domeinen. Zo ontstaan er wensen, die leiden tot </a:t>
            </a:r>
            <a:r>
              <a:rPr lang="nl-NL" dirty="0" err="1"/>
              <a:t>wijzigingverzoeken</a:t>
            </a:r>
            <a:r>
              <a:rPr lang="nl-NL" dirty="0"/>
              <a:t>, die behandeld worden in het domein </a:t>
            </a:r>
            <a:r>
              <a:rPr lang="nl-NL" dirty="0" err="1"/>
              <a:t>Improvement</a:t>
            </a:r>
            <a:r>
              <a:rPr lang="nl-NL" dirty="0"/>
              <a:t>. Maar ook in </a:t>
            </a:r>
            <a:r>
              <a:rPr lang="nl-NL" dirty="0" err="1"/>
              <a:t>Strategy</a:t>
            </a:r>
            <a:r>
              <a:rPr lang="nl-NL" dirty="0"/>
              <a:t> en </a:t>
            </a:r>
            <a:r>
              <a:rPr lang="nl-NL" dirty="0" err="1"/>
              <a:t>Governance</a:t>
            </a:r>
            <a:r>
              <a:rPr lang="nl-NL" dirty="0"/>
              <a:t> gebruiken we informatie die in het domain </a:t>
            </a:r>
            <a:r>
              <a:rPr lang="nl-NL" dirty="0" err="1"/>
              <a:t>operation</a:t>
            </a:r>
            <a:r>
              <a:rPr lang="nl-NL" dirty="0"/>
              <a:t> wordt verzameld. </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111</a:t>
            </a:fld>
            <a:endParaRPr lang="nl-NL"/>
          </a:p>
        </p:txBody>
      </p:sp>
    </p:spTree>
    <p:extLst>
      <p:ext uri="{BB962C8B-B14F-4D97-AF65-F5344CB8AC3E}">
        <p14:creationId xmlns:p14="http://schemas.microsoft.com/office/powerpoint/2010/main" val="18096544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113</a:t>
            </a:fld>
            <a:endParaRPr lang="tr-TR"/>
          </a:p>
        </p:txBody>
      </p:sp>
    </p:spTree>
    <p:extLst>
      <p:ext uri="{BB962C8B-B14F-4D97-AF65-F5344CB8AC3E}">
        <p14:creationId xmlns:p14="http://schemas.microsoft.com/office/powerpoint/2010/main" val="6285359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114</a:t>
            </a:fld>
            <a:endParaRPr lang="nl-NL"/>
          </a:p>
        </p:txBody>
      </p:sp>
    </p:spTree>
    <p:extLst>
      <p:ext uri="{BB962C8B-B14F-4D97-AF65-F5344CB8AC3E}">
        <p14:creationId xmlns:p14="http://schemas.microsoft.com/office/powerpoint/2010/main" val="20544789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115</a:t>
            </a:fld>
            <a:endParaRPr lang="tr-TR" dirty="0"/>
          </a:p>
        </p:txBody>
      </p:sp>
    </p:spTree>
    <p:extLst>
      <p:ext uri="{BB962C8B-B14F-4D97-AF65-F5344CB8AC3E}">
        <p14:creationId xmlns:p14="http://schemas.microsoft.com/office/powerpoint/2010/main" val="36731900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dirty="0"/>
              <a:t>Wat er gebeurt binnen dit domein werkt door in de andere domeinen. Zo ontstaan er wensen, die leiden tot </a:t>
            </a:r>
            <a:r>
              <a:rPr lang="nl-NL" dirty="0" err="1"/>
              <a:t>wijzigingverzoeken</a:t>
            </a:r>
            <a:r>
              <a:rPr lang="nl-NL" dirty="0"/>
              <a:t>, die behandeld worden in het domein </a:t>
            </a:r>
            <a:r>
              <a:rPr lang="nl-NL" dirty="0" err="1"/>
              <a:t>Improvement</a:t>
            </a:r>
            <a:r>
              <a:rPr lang="nl-NL" dirty="0"/>
              <a:t>. Maar ook in </a:t>
            </a:r>
            <a:r>
              <a:rPr lang="nl-NL" dirty="0" err="1"/>
              <a:t>Strategy</a:t>
            </a:r>
            <a:r>
              <a:rPr lang="nl-NL" dirty="0"/>
              <a:t> en </a:t>
            </a:r>
            <a:r>
              <a:rPr lang="nl-NL" dirty="0" err="1"/>
              <a:t>Governance</a:t>
            </a:r>
            <a:r>
              <a:rPr lang="nl-NL" dirty="0"/>
              <a:t> gebruiken we informatie die in het domain </a:t>
            </a:r>
            <a:r>
              <a:rPr lang="nl-NL" dirty="0" err="1"/>
              <a:t>operation</a:t>
            </a:r>
            <a:r>
              <a:rPr lang="nl-NL" dirty="0"/>
              <a:t> wordt verzameld. </a:t>
            </a:r>
          </a:p>
          <a:p>
            <a:endParaRPr lang="nl-NL" dirty="0"/>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116</a:t>
            </a:fld>
            <a:endParaRPr lang="nl-NL"/>
          </a:p>
        </p:txBody>
      </p:sp>
    </p:spTree>
    <p:extLst>
      <p:ext uri="{BB962C8B-B14F-4D97-AF65-F5344CB8AC3E}">
        <p14:creationId xmlns:p14="http://schemas.microsoft.com/office/powerpoint/2010/main" val="18096544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Testen heeft bijvoorbeeld pas zin als je specificaties hebt. Maar soms wil je ook terug naar de tekentafel, dus de volgorde is niet heel rigide.</a:t>
            </a: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117</a:t>
            </a:fld>
            <a:endParaRPr lang="nl-NL"/>
          </a:p>
        </p:txBody>
      </p:sp>
    </p:spTree>
    <p:extLst>
      <p:ext uri="{BB962C8B-B14F-4D97-AF65-F5344CB8AC3E}">
        <p14:creationId xmlns:p14="http://schemas.microsoft.com/office/powerpoint/2010/main" val="26816632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 je de drivers terug. De (business-)waarde moet duidelijk zijn en het moet een behoefte vervullen. Je moet duidelijk hebben wat je wilt veranderen (mission) en de </a:t>
            </a:r>
            <a:r>
              <a:rPr lang="nl-NL" dirty="0" err="1"/>
              <a:t>capabilities</a:t>
            </a:r>
            <a:r>
              <a:rPr lang="nl-NL" dirty="0"/>
              <a:t> moeten aanwezig zijn, </a:t>
            </a:r>
          </a:p>
        </p:txBody>
      </p:sp>
      <p:sp>
        <p:nvSpPr>
          <p:cNvPr id="4" name="Tijdelijke aanduiding voor dianummer 3"/>
          <p:cNvSpPr>
            <a:spLocks noGrp="1"/>
          </p:cNvSpPr>
          <p:nvPr>
            <p:ph type="sldNum" sz="quarter" idx="10"/>
          </p:nvPr>
        </p:nvSpPr>
        <p:spPr/>
        <p:txBody>
          <a:bodyPr/>
          <a:lstStyle/>
          <a:p>
            <a:fld id="{F28ABF53-EB2E-42AE-9BBD-E5B0313AC451}" type="slidenum">
              <a:rPr lang="nl-NL" smtClean="0"/>
              <a:t>118</a:t>
            </a:fld>
            <a:endParaRPr lang="nl-NL"/>
          </a:p>
        </p:txBody>
      </p:sp>
    </p:spTree>
    <p:extLst>
      <p:ext uri="{BB962C8B-B14F-4D97-AF65-F5344CB8AC3E}">
        <p14:creationId xmlns:p14="http://schemas.microsoft.com/office/powerpoint/2010/main" val="33909205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70DB89-3B12-A14E-91A9-9626EACCDB7F}" type="slidenum">
              <a:rPr lang="tr-TR" smtClean="0"/>
              <a:t>119</a:t>
            </a:fld>
            <a:endParaRPr lang="tr-TR" dirty="0"/>
          </a:p>
        </p:txBody>
      </p:sp>
    </p:spTree>
    <p:extLst>
      <p:ext uri="{BB962C8B-B14F-4D97-AF65-F5344CB8AC3E}">
        <p14:creationId xmlns:p14="http://schemas.microsoft.com/office/powerpoint/2010/main" val="3673190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05950" y="1570463"/>
            <a:ext cx="5483013" cy="768143"/>
          </a:xfrm>
        </p:spPr>
        <p:txBody>
          <a:bodyPr anchor="b" anchorCtr="0"/>
          <a:lstStyle>
            <a:lvl1pPr algn="l">
              <a:defRPr baseline="0">
                <a:solidFill>
                  <a:schemeClr val="bg2"/>
                </a:solidFill>
              </a:defRPr>
            </a:lvl1pPr>
          </a:lstStyle>
          <a:p>
            <a:r>
              <a:rPr lang="en-US" dirty="0"/>
              <a:t>Place Your Logo on the Left</a:t>
            </a:r>
          </a:p>
        </p:txBody>
      </p:sp>
      <p:sp>
        <p:nvSpPr>
          <p:cNvPr id="3" name="Subtitle 2"/>
          <p:cNvSpPr>
            <a:spLocks noGrp="1"/>
          </p:cNvSpPr>
          <p:nvPr>
            <p:ph type="subTitle" idx="1" hasCustomPrompt="1"/>
          </p:nvPr>
        </p:nvSpPr>
        <p:spPr>
          <a:xfrm>
            <a:off x="3105950" y="2379999"/>
            <a:ext cx="5483013" cy="630371"/>
          </a:xfrm>
        </p:spPr>
        <p:txBody>
          <a:bodyPr>
            <a:normAutofit/>
          </a:bodyPr>
          <a:lstStyle>
            <a:lvl1pPr marL="0" indent="0" algn="l">
              <a:lnSpc>
                <a:spcPct val="90000"/>
              </a:lnSpc>
              <a:spcBef>
                <a:spcPts val="0"/>
              </a:spcBef>
              <a:buNone/>
              <a:defRPr sz="200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This is the subtitle of your cover page</a:t>
            </a:r>
          </a:p>
        </p:txBody>
      </p:sp>
      <p:grpSp>
        <p:nvGrpSpPr>
          <p:cNvPr id="6" name="Groep 5">
            <a:extLst>
              <a:ext uri="{FF2B5EF4-FFF2-40B4-BE49-F238E27FC236}">
                <a16:creationId xmlns:a16="http://schemas.microsoft.com/office/drawing/2014/main" id="{2EDD3D4F-24BA-44A7-B2B3-1C54BAB71D26}"/>
              </a:ext>
            </a:extLst>
          </p:cNvPr>
          <p:cNvGrpSpPr/>
          <p:nvPr userDrawn="1"/>
        </p:nvGrpSpPr>
        <p:grpSpPr>
          <a:xfrm>
            <a:off x="66792" y="0"/>
            <a:ext cx="2254014" cy="3584212"/>
            <a:chOff x="260586" y="0"/>
            <a:chExt cx="2254014" cy="3584212"/>
          </a:xfrm>
        </p:grpSpPr>
        <p:sp>
          <p:nvSpPr>
            <p:cNvPr id="7" name="Rectangle 6"/>
            <p:cNvSpPr/>
            <p:nvPr userDrawn="1"/>
          </p:nvSpPr>
          <p:spPr>
            <a:xfrm>
              <a:off x="260586" y="0"/>
              <a:ext cx="2254014" cy="35842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3" descr="Logo Light.png"/>
            <p:cNvPicPr>
              <a:picLocks noChangeAspect="1"/>
            </p:cNvPicPr>
            <p:nvPr userDrawn="1"/>
          </p:nvPicPr>
          <p:blipFill rotWithShape="1">
            <a:blip r:embed="rId2">
              <a:extLst>
                <a:ext uri="{28A0092B-C50C-407E-A947-70E740481C1C}">
                  <a14:useLocalDpi xmlns:a14="http://schemas.microsoft.com/office/drawing/2010/main" val="0"/>
                </a:ext>
              </a:extLst>
            </a:blip>
            <a:srcRect r="76205"/>
            <a:stretch/>
          </p:blipFill>
          <p:spPr>
            <a:xfrm>
              <a:off x="408708" y="1373768"/>
              <a:ext cx="1978535" cy="1786976"/>
            </a:xfrm>
            <a:prstGeom prst="rect">
              <a:avLst/>
            </a:prstGeom>
          </p:spPr>
        </p:pic>
      </p:grpSp>
    </p:spTree>
    <p:extLst>
      <p:ext uri="{BB962C8B-B14F-4D97-AF65-F5344CB8AC3E}">
        <p14:creationId xmlns:p14="http://schemas.microsoft.com/office/powerpoint/2010/main" val="1703920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Pictures Light">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2450084" y="1221677"/>
            <a:ext cx="987552" cy="987552"/>
          </a:xfrm>
          <a:prstGeom prst="ellipse">
            <a:avLst/>
          </a:prstGeom>
          <a:solidFill>
            <a:schemeClr val="accent2"/>
          </a:solidFill>
          <a:ln w="28575">
            <a:solidFill>
              <a:schemeClr val="accent2"/>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1" name="Text Placeholder 10"/>
          <p:cNvSpPr>
            <a:spLocks noGrp="1"/>
          </p:cNvSpPr>
          <p:nvPr>
            <p:ph type="body" sz="quarter" idx="15" hasCustomPrompt="1"/>
          </p:nvPr>
        </p:nvSpPr>
        <p:spPr>
          <a:xfrm>
            <a:off x="1206500" y="2398013"/>
            <a:ext cx="3474720" cy="246888"/>
          </a:xfrm>
        </p:spPr>
        <p:txBody>
          <a:bodyPr anchor="ctr" anchorCtr="0">
            <a:noAutofit/>
          </a:bodyPr>
          <a:lstStyle>
            <a:lvl1pPr marL="0" indent="0" algn="ctr">
              <a:lnSpc>
                <a:spcPct val="100000"/>
              </a:lnSpc>
              <a:buFontTx/>
              <a:buNone/>
              <a:defRPr sz="1700" cap="all" baseline="0">
                <a:solidFill>
                  <a:schemeClr val="tx2"/>
                </a:solidFill>
                <a:latin typeface="Calibri"/>
                <a:cs typeface="Calibri"/>
              </a:defRPr>
            </a:lvl1pPr>
          </a:lstStyle>
          <a:p>
            <a:pPr lvl="0"/>
            <a:r>
              <a:rPr lang="en-US" dirty="0"/>
              <a:t>LOREM IPSUM</a:t>
            </a:r>
          </a:p>
        </p:txBody>
      </p:sp>
      <p:sp>
        <p:nvSpPr>
          <p:cNvPr id="12" name="Text Placeholder 10"/>
          <p:cNvSpPr>
            <a:spLocks noGrp="1"/>
          </p:cNvSpPr>
          <p:nvPr>
            <p:ph type="body" sz="quarter" idx="16" hasCustomPrompt="1"/>
          </p:nvPr>
        </p:nvSpPr>
        <p:spPr>
          <a:xfrm>
            <a:off x="1206500" y="2671571"/>
            <a:ext cx="3474720" cy="1643634"/>
          </a:xfrm>
        </p:spPr>
        <p:txBody>
          <a:bodyPr anchor="t" anchorCtr="0">
            <a:normAutofit/>
          </a:bodyPr>
          <a:lstStyle>
            <a:lvl1pPr marL="0" indent="0" algn="ctr">
              <a:lnSpc>
                <a:spcPct val="95000"/>
              </a:lnSpc>
              <a:spcBef>
                <a:spcPts val="600"/>
              </a:spcBef>
              <a:buFontTx/>
              <a:buNone/>
              <a:defRPr sz="1400" cap="none" baseline="0">
                <a:solidFill>
                  <a:schemeClr val="tx2"/>
                </a:solidFill>
                <a:latin typeface="Calibri"/>
                <a:cs typeface="Calibri"/>
              </a:defRPr>
            </a:lvl1pPr>
          </a:lstStyle>
          <a:p>
            <a:pPr lvl="0"/>
            <a:r>
              <a:rPr lang="en-US" dirty="0"/>
              <a:t>Body copy goes here</a:t>
            </a:r>
          </a:p>
        </p:txBody>
      </p:sp>
      <p:sp>
        <p:nvSpPr>
          <p:cNvPr id="13" name="Picture Placeholder 8"/>
          <p:cNvSpPr>
            <a:spLocks noGrp="1"/>
          </p:cNvSpPr>
          <p:nvPr>
            <p:ph type="pic" sz="quarter" idx="17" hasCustomPrompt="1"/>
          </p:nvPr>
        </p:nvSpPr>
        <p:spPr>
          <a:xfrm>
            <a:off x="6403277" y="1221677"/>
            <a:ext cx="987552" cy="987552"/>
          </a:xfrm>
          <a:prstGeom prst="ellipse">
            <a:avLst/>
          </a:prstGeom>
          <a:solidFill>
            <a:schemeClr val="accent2"/>
          </a:solidFill>
          <a:ln w="28575">
            <a:solidFill>
              <a:schemeClr val="accent2"/>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4" name="Text Placeholder 10"/>
          <p:cNvSpPr>
            <a:spLocks noGrp="1"/>
          </p:cNvSpPr>
          <p:nvPr>
            <p:ph type="body" sz="quarter" idx="18" hasCustomPrompt="1"/>
          </p:nvPr>
        </p:nvSpPr>
        <p:spPr>
          <a:xfrm>
            <a:off x="5159693" y="2398013"/>
            <a:ext cx="3474720" cy="246888"/>
          </a:xfrm>
        </p:spPr>
        <p:txBody>
          <a:bodyPr anchor="ctr" anchorCtr="0">
            <a:noAutofit/>
          </a:bodyPr>
          <a:lstStyle>
            <a:lvl1pPr marL="0" indent="0" algn="ctr">
              <a:lnSpc>
                <a:spcPct val="100000"/>
              </a:lnSpc>
              <a:buFontTx/>
              <a:buNone/>
              <a:defRPr sz="1700" cap="all" baseline="0">
                <a:solidFill>
                  <a:schemeClr val="tx2"/>
                </a:solidFill>
                <a:latin typeface="Calibri"/>
                <a:cs typeface="Calibri"/>
              </a:defRPr>
            </a:lvl1pPr>
          </a:lstStyle>
          <a:p>
            <a:pPr lvl="0"/>
            <a:r>
              <a:rPr lang="en-US" dirty="0"/>
              <a:t>LOREM IPSUM</a:t>
            </a:r>
          </a:p>
        </p:txBody>
      </p:sp>
      <p:sp>
        <p:nvSpPr>
          <p:cNvPr id="15" name="Text Placeholder 10"/>
          <p:cNvSpPr>
            <a:spLocks noGrp="1"/>
          </p:cNvSpPr>
          <p:nvPr>
            <p:ph type="body" sz="quarter" idx="19" hasCustomPrompt="1"/>
          </p:nvPr>
        </p:nvSpPr>
        <p:spPr>
          <a:xfrm>
            <a:off x="5159693" y="2671571"/>
            <a:ext cx="3474720" cy="1643634"/>
          </a:xfrm>
        </p:spPr>
        <p:txBody>
          <a:bodyPr anchor="t" anchorCtr="0">
            <a:normAutofit/>
          </a:bodyPr>
          <a:lstStyle>
            <a:lvl1pPr marL="0" marR="0" indent="0" algn="ctr" defTabSz="914400" rtl="0" eaLnBrk="1" fontAlgn="auto" latinLnBrk="0" hangingPunct="1">
              <a:lnSpc>
                <a:spcPct val="95000"/>
              </a:lnSpc>
              <a:spcBef>
                <a:spcPts val="600"/>
              </a:spcBef>
              <a:spcAft>
                <a:spcPts val="0"/>
              </a:spcAft>
              <a:buClr>
                <a:schemeClr val="accent1"/>
              </a:buClr>
              <a:buSzTx/>
              <a:buFontTx/>
              <a:buNone/>
              <a:tabLst/>
              <a:defRPr sz="1400" cap="none" baseline="0">
                <a:solidFill>
                  <a:schemeClr val="tx2"/>
                </a:solidFill>
                <a:latin typeface="Calibri"/>
                <a:cs typeface="Calibri"/>
              </a:defRPr>
            </a:lvl1pPr>
          </a:lstStyle>
          <a:p>
            <a:pPr lvl="0"/>
            <a:r>
              <a:rPr lang="en-US" dirty="0"/>
              <a:t>Body copy goes here</a:t>
            </a:r>
          </a:p>
        </p:txBody>
      </p:sp>
      <p:sp>
        <p:nvSpPr>
          <p:cNvPr id="22" name="Title Placeholder 1"/>
          <p:cNvSpPr>
            <a:spLocks noGrp="1"/>
          </p:cNvSpPr>
          <p:nvPr>
            <p:ph type="title"/>
          </p:nvPr>
        </p:nvSpPr>
        <p:spPr>
          <a:xfrm>
            <a:off x="1206500" y="-1"/>
            <a:ext cx="7428154" cy="729675"/>
          </a:xfrm>
          <a:prstGeom prst="rect">
            <a:avLst/>
          </a:prstGeom>
        </p:spPr>
        <p:txBody>
          <a:bodyPr vert="horz" lIns="0" tIns="0" rIns="0" bIns="0" rtlCol="0" anchor="b" anchorCtr="0">
            <a:normAutofit/>
          </a:bodyPr>
          <a:lstStyle/>
          <a:p>
            <a:r>
              <a:rPr lang="nl-NL" dirty="0"/>
              <a:t>Titelstijl van model bewerken</a:t>
            </a:r>
            <a:endParaRPr lang="en-US" dirty="0"/>
          </a:p>
        </p:txBody>
      </p:sp>
    </p:spTree>
    <p:extLst>
      <p:ext uri="{BB962C8B-B14F-4D97-AF65-F5344CB8AC3E}">
        <p14:creationId xmlns:p14="http://schemas.microsoft.com/office/powerpoint/2010/main" val="1453504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lain Text Light">
    <p:spTree>
      <p:nvGrpSpPr>
        <p:cNvPr id="1" name=""/>
        <p:cNvGrpSpPr/>
        <p:nvPr/>
      </p:nvGrpSpPr>
      <p:grpSpPr>
        <a:xfrm>
          <a:off x="0" y="0"/>
          <a:ext cx="0" cy="0"/>
          <a:chOff x="0" y="0"/>
          <a:chExt cx="0" cy="0"/>
        </a:xfrm>
      </p:grpSpPr>
      <p:sp>
        <p:nvSpPr>
          <p:cNvPr id="2" name="Title 1"/>
          <p:cNvSpPr>
            <a:spLocks noGrp="1"/>
          </p:cNvSpPr>
          <p:nvPr>
            <p:ph type="title"/>
          </p:nvPr>
        </p:nvSpPr>
        <p:spPr>
          <a:xfrm>
            <a:off x="1208330" y="-1"/>
            <a:ext cx="7427670" cy="729675"/>
          </a:xfrm>
        </p:spPr>
        <p:txBody>
          <a:bodyPr/>
          <a:lstStyle/>
          <a:p>
            <a:r>
              <a:rPr lang="nl-NL" dirty="0"/>
              <a:t>Titelstijl van model bewerken</a:t>
            </a:r>
            <a:endParaRPr lang="en-US" dirty="0"/>
          </a:p>
        </p:txBody>
      </p:sp>
      <p:sp>
        <p:nvSpPr>
          <p:cNvPr id="3" name="Content Placeholder 2"/>
          <p:cNvSpPr>
            <a:spLocks noGrp="1"/>
          </p:cNvSpPr>
          <p:nvPr>
            <p:ph sz="half" idx="1"/>
          </p:nvPr>
        </p:nvSpPr>
        <p:spPr>
          <a:xfrm>
            <a:off x="5067257" y="1009650"/>
            <a:ext cx="3568743" cy="3544887"/>
          </a:xfrm>
        </p:spPr>
        <p:txBody>
          <a:bodyPr>
            <a:normAutofit/>
          </a:bodyPr>
          <a:lstStyle>
            <a:lvl1pPr marL="0" indent="0">
              <a:lnSpc>
                <a:spcPct val="90000"/>
              </a:lnSpc>
              <a:spcBef>
                <a:spcPts val="1000"/>
              </a:spcBef>
              <a:buNone/>
              <a:defRPr sz="1800" b="1" i="0">
                <a:solidFill>
                  <a:schemeClr val="accent2"/>
                </a:solidFill>
                <a:latin typeface="Calibri"/>
                <a:cs typeface="Calibri"/>
              </a:defRPr>
            </a:lvl1pPr>
            <a:lvl2pPr marL="0" indent="0">
              <a:lnSpc>
                <a:spcPct val="104000"/>
              </a:lnSpc>
              <a:spcBef>
                <a:spcPts val="1000"/>
              </a:spcBef>
              <a:buNone/>
              <a:defRPr sz="1800"/>
            </a:lvl2pPr>
            <a:lvl3pPr marL="169863" indent="-169863">
              <a:lnSpc>
                <a:spcPct val="104000"/>
              </a:lnSpc>
              <a:spcBef>
                <a:spcPts val="1000"/>
              </a:spcBef>
              <a:defRPr sz="1800"/>
            </a:lvl3pPr>
            <a:lvl4pPr>
              <a:defRPr sz="1400"/>
            </a:lvl4pPr>
            <a:lvl5pPr>
              <a:defRPr sz="14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p:txBody>
      </p:sp>
      <p:sp>
        <p:nvSpPr>
          <p:cNvPr id="4" name="Content Placeholder 3"/>
          <p:cNvSpPr>
            <a:spLocks noGrp="1"/>
          </p:cNvSpPr>
          <p:nvPr>
            <p:ph sz="half" idx="2"/>
          </p:nvPr>
        </p:nvSpPr>
        <p:spPr>
          <a:xfrm>
            <a:off x="1208330" y="1009650"/>
            <a:ext cx="3568743" cy="3544887"/>
          </a:xfrm>
        </p:spPr>
        <p:txBody>
          <a:bodyPr>
            <a:normAutofit/>
          </a:bodyPr>
          <a:lstStyle>
            <a:lvl1pPr marL="0" indent="0">
              <a:lnSpc>
                <a:spcPct val="90000"/>
              </a:lnSpc>
              <a:spcBef>
                <a:spcPts val="1000"/>
              </a:spcBef>
              <a:buNone/>
              <a:defRPr sz="1800" b="1" i="0">
                <a:solidFill>
                  <a:schemeClr val="accent2"/>
                </a:solidFill>
                <a:latin typeface="Calibri"/>
                <a:cs typeface="Calibri"/>
              </a:defRPr>
            </a:lvl1pPr>
            <a:lvl2pPr marL="0" indent="0">
              <a:lnSpc>
                <a:spcPct val="104000"/>
              </a:lnSpc>
              <a:spcBef>
                <a:spcPts val="1000"/>
              </a:spcBef>
              <a:buNone/>
              <a:defRPr sz="1800"/>
            </a:lvl2pPr>
            <a:lvl3pPr marL="169863" indent="-169863">
              <a:lnSpc>
                <a:spcPct val="104000"/>
              </a:lnSpc>
              <a:spcBef>
                <a:spcPts val="1000"/>
              </a:spcBef>
              <a:defRPr sz="1800"/>
            </a:lvl3pPr>
            <a:lvl4pPr>
              <a:defRPr sz="1400"/>
            </a:lvl4pPr>
            <a:lvl5pPr>
              <a:defRPr sz="14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62814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500" y="-1"/>
            <a:ext cx="7428154" cy="729675"/>
          </a:xfrm>
        </p:spPr>
        <p:txBody>
          <a:bodyPr/>
          <a:lstStyle/>
          <a:p>
            <a:r>
              <a:rPr lang="nl-NL" dirty="0"/>
              <a:t>Titelstijl van model bewerken</a:t>
            </a:r>
            <a:endParaRPr lang="en-US" dirty="0"/>
          </a:p>
        </p:txBody>
      </p:sp>
      <p:sp>
        <p:nvSpPr>
          <p:cNvPr id="3" name="Content Placeholder 2"/>
          <p:cNvSpPr>
            <a:spLocks noGrp="1"/>
          </p:cNvSpPr>
          <p:nvPr>
            <p:ph sz="half" idx="1"/>
          </p:nvPr>
        </p:nvSpPr>
        <p:spPr>
          <a:xfrm>
            <a:off x="3718214" y="1009650"/>
            <a:ext cx="2406314" cy="3544887"/>
          </a:xfrm>
        </p:spPr>
        <p:txBody>
          <a:bodyPr>
            <a:normAutofit/>
          </a:bodyPr>
          <a:lstStyle>
            <a:lvl1pPr marL="0" indent="0">
              <a:lnSpc>
                <a:spcPct val="90000"/>
              </a:lnSpc>
              <a:spcBef>
                <a:spcPts val="1000"/>
              </a:spcBef>
              <a:buNone/>
              <a:defRPr sz="1400" b="1" i="0">
                <a:solidFill>
                  <a:schemeClr val="accent2"/>
                </a:solidFill>
                <a:latin typeface="Calibri"/>
                <a:cs typeface="Calibri"/>
              </a:defRPr>
            </a:lvl1pPr>
            <a:lvl2pPr marL="0" indent="0">
              <a:lnSpc>
                <a:spcPct val="104000"/>
              </a:lnSpc>
              <a:spcBef>
                <a:spcPts val="1000"/>
              </a:spcBef>
              <a:buNone/>
              <a:defRPr sz="1400"/>
            </a:lvl2pPr>
            <a:lvl3pPr marL="169863" indent="-169863">
              <a:lnSpc>
                <a:spcPct val="104000"/>
              </a:lnSpc>
              <a:spcBef>
                <a:spcPts val="1000"/>
              </a:spcBef>
              <a:defRPr sz="1400"/>
            </a:lvl3pPr>
            <a:lvl4pPr>
              <a:defRPr sz="1400"/>
            </a:lvl4pPr>
            <a:lvl5pPr>
              <a:defRPr sz="14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p:txBody>
      </p:sp>
      <p:sp>
        <p:nvSpPr>
          <p:cNvPr id="4" name="Content Placeholder 3"/>
          <p:cNvSpPr>
            <a:spLocks noGrp="1"/>
          </p:cNvSpPr>
          <p:nvPr>
            <p:ph sz="half" idx="2"/>
          </p:nvPr>
        </p:nvSpPr>
        <p:spPr>
          <a:xfrm>
            <a:off x="1206500" y="1009650"/>
            <a:ext cx="2406314" cy="3544887"/>
          </a:xfrm>
        </p:spPr>
        <p:txBody>
          <a:bodyPr>
            <a:normAutofit/>
          </a:bodyPr>
          <a:lstStyle>
            <a:lvl1pPr marL="0" indent="0">
              <a:lnSpc>
                <a:spcPct val="90000"/>
              </a:lnSpc>
              <a:spcBef>
                <a:spcPts val="1000"/>
              </a:spcBef>
              <a:buNone/>
              <a:defRPr sz="1400" b="1" i="0">
                <a:solidFill>
                  <a:schemeClr val="accent2"/>
                </a:solidFill>
                <a:latin typeface="Calibri"/>
                <a:cs typeface="Calibri"/>
              </a:defRPr>
            </a:lvl1pPr>
            <a:lvl2pPr marL="0" indent="0">
              <a:lnSpc>
                <a:spcPct val="104000"/>
              </a:lnSpc>
              <a:spcBef>
                <a:spcPts val="1000"/>
              </a:spcBef>
              <a:buNone/>
              <a:defRPr sz="1400"/>
            </a:lvl2pPr>
            <a:lvl3pPr marL="169863" indent="-169863">
              <a:lnSpc>
                <a:spcPct val="104000"/>
              </a:lnSpc>
              <a:spcBef>
                <a:spcPts val="1000"/>
              </a:spcBef>
              <a:defRPr sz="1400"/>
            </a:lvl3pPr>
            <a:lvl4pPr>
              <a:defRPr sz="1400"/>
            </a:lvl4pPr>
            <a:lvl5pPr>
              <a:defRPr sz="14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p:txBody>
      </p:sp>
      <p:sp>
        <p:nvSpPr>
          <p:cNvPr id="5" name="Content Placeholder 2"/>
          <p:cNvSpPr>
            <a:spLocks noGrp="1"/>
          </p:cNvSpPr>
          <p:nvPr>
            <p:ph sz="half" idx="10"/>
          </p:nvPr>
        </p:nvSpPr>
        <p:spPr>
          <a:xfrm>
            <a:off x="6229928" y="1009650"/>
            <a:ext cx="2406314" cy="3544887"/>
          </a:xfrm>
        </p:spPr>
        <p:txBody>
          <a:bodyPr>
            <a:normAutofit/>
          </a:bodyPr>
          <a:lstStyle>
            <a:lvl1pPr marL="0" indent="0">
              <a:lnSpc>
                <a:spcPct val="90000"/>
              </a:lnSpc>
              <a:spcBef>
                <a:spcPts val="1000"/>
              </a:spcBef>
              <a:buNone/>
              <a:defRPr sz="1400" b="1" i="0">
                <a:solidFill>
                  <a:schemeClr val="accent2"/>
                </a:solidFill>
                <a:latin typeface="Calibri"/>
                <a:cs typeface="Calibri"/>
              </a:defRPr>
            </a:lvl1pPr>
            <a:lvl2pPr marL="0" indent="0">
              <a:lnSpc>
                <a:spcPct val="104000"/>
              </a:lnSpc>
              <a:spcBef>
                <a:spcPts val="1000"/>
              </a:spcBef>
              <a:buNone/>
              <a:defRPr sz="1400"/>
            </a:lvl2pPr>
            <a:lvl3pPr marL="169863" indent="-169863">
              <a:lnSpc>
                <a:spcPct val="104000"/>
              </a:lnSpc>
              <a:spcBef>
                <a:spcPts val="1000"/>
              </a:spcBef>
              <a:defRPr sz="1400"/>
            </a:lvl3pPr>
            <a:lvl4pPr>
              <a:defRPr sz="1400"/>
            </a:lvl4pPr>
            <a:lvl5pPr>
              <a:defRPr sz="14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27665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Pictures Light">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900500" y="1221677"/>
            <a:ext cx="987552" cy="987552"/>
          </a:xfrm>
          <a:prstGeom prst="ellipse">
            <a:avLst/>
          </a:prstGeom>
          <a:solidFill>
            <a:schemeClr val="accent2"/>
          </a:solidFill>
          <a:ln w="28575">
            <a:solidFill>
              <a:schemeClr val="accent2"/>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1" name="Text Placeholder 10"/>
          <p:cNvSpPr>
            <a:spLocks noGrp="1"/>
          </p:cNvSpPr>
          <p:nvPr>
            <p:ph type="body" sz="quarter" idx="15" hasCustomPrompt="1"/>
          </p:nvPr>
        </p:nvSpPr>
        <p:spPr>
          <a:xfrm>
            <a:off x="1206500" y="2398013"/>
            <a:ext cx="2375553" cy="246888"/>
          </a:xfrm>
        </p:spPr>
        <p:txBody>
          <a:bodyPr anchor="ctr" anchorCtr="0">
            <a:noAutofit/>
          </a:bodyPr>
          <a:lstStyle>
            <a:lvl1pPr marL="0" indent="0" algn="ctr">
              <a:lnSpc>
                <a:spcPct val="100000"/>
              </a:lnSpc>
              <a:buFontTx/>
              <a:buNone/>
              <a:defRPr sz="1700" cap="all" baseline="0">
                <a:solidFill>
                  <a:schemeClr val="tx2"/>
                </a:solidFill>
                <a:latin typeface="Calibri"/>
                <a:cs typeface="Calibri"/>
              </a:defRPr>
            </a:lvl1pPr>
          </a:lstStyle>
          <a:p>
            <a:pPr lvl="0"/>
            <a:r>
              <a:rPr lang="en-US" dirty="0"/>
              <a:t>LOREM IPSUM</a:t>
            </a:r>
          </a:p>
        </p:txBody>
      </p:sp>
      <p:sp>
        <p:nvSpPr>
          <p:cNvPr id="12" name="Text Placeholder 10"/>
          <p:cNvSpPr>
            <a:spLocks noGrp="1"/>
          </p:cNvSpPr>
          <p:nvPr>
            <p:ph type="body" sz="quarter" idx="16" hasCustomPrompt="1"/>
          </p:nvPr>
        </p:nvSpPr>
        <p:spPr>
          <a:xfrm>
            <a:off x="1206500" y="2671571"/>
            <a:ext cx="2375553" cy="1643634"/>
          </a:xfrm>
        </p:spPr>
        <p:txBody>
          <a:bodyPr anchor="t" anchorCtr="0">
            <a:normAutofit/>
          </a:bodyPr>
          <a:lstStyle>
            <a:lvl1pPr marL="0" indent="0" algn="ctr">
              <a:lnSpc>
                <a:spcPct val="95000"/>
              </a:lnSpc>
              <a:spcBef>
                <a:spcPts val="600"/>
              </a:spcBef>
              <a:buFontTx/>
              <a:buNone/>
              <a:defRPr sz="1400" cap="none" baseline="0">
                <a:solidFill>
                  <a:schemeClr val="tx2"/>
                </a:solidFill>
                <a:latin typeface="Calibri"/>
                <a:cs typeface="Calibri"/>
              </a:defRPr>
            </a:lvl1pPr>
          </a:lstStyle>
          <a:p>
            <a:pPr lvl="0"/>
            <a:r>
              <a:rPr lang="en-US" dirty="0"/>
              <a:t>Body copy goes here</a:t>
            </a:r>
          </a:p>
        </p:txBody>
      </p:sp>
      <p:sp>
        <p:nvSpPr>
          <p:cNvPr id="13" name="Picture Placeholder 8"/>
          <p:cNvSpPr>
            <a:spLocks noGrp="1"/>
          </p:cNvSpPr>
          <p:nvPr>
            <p:ph type="pic" sz="quarter" idx="17" hasCustomPrompt="1"/>
          </p:nvPr>
        </p:nvSpPr>
        <p:spPr>
          <a:xfrm>
            <a:off x="4426680" y="1221677"/>
            <a:ext cx="987552" cy="987552"/>
          </a:xfrm>
          <a:prstGeom prst="ellipse">
            <a:avLst/>
          </a:prstGeom>
          <a:solidFill>
            <a:schemeClr val="accent2"/>
          </a:solidFill>
          <a:ln w="28575">
            <a:solidFill>
              <a:schemeClr val="accent2"/>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4" name="Text Placeholder 10"/>
          <p:cNvSpPr>
            <a:spLocks noGrp="1"/>
          </p:cNvSpPr>
          <p:nvPr>
            <p:ph type="body" sz="quarter" idx="18" hasCustomPrompt="1"/>
          </p:nvPr>
        </p:nvSpPr>
        <p:spPr>
          <a:xfrm>
            <a:off x="3732680" y="2398013"/>
            <a:ext cx="2375553" cy="246888"/>
          </a:xfrm>
        </p:spPr>
        <p:txBody>
          <a:bodyPr anchor="ctr" anchorCtr="0">
            <a:noAutofit/>
          </a:bodyPr>
          <a:lstStyle>
            <a:lvl1pPr marL="0" indent="0" algn="ctr">
              <a:lnSpc>
                <a:spcPct val="100000"/>
              </a:lnSpc>
              <a:buFontTx/>
              <a:buNone/>
              <a:defRPr sz="1700" cap="all" baseline="0">
                <a:solidFill>
                  <a:schemeClr val="tx2"/>
                </a:solidFill>
                <a:latin typeface="Calibri"/>
                <a:cs typeface="Calibri"/>
              </a:defRPr>
            </a:lvl1pPr>
          </a:lstStyle>
          <a:p>
            <a:pPr lvl="0"/>
            <a:r>
              <a:rPr lang="en-US" dirty="0"/>
              <a:t>LOREM IPSUM</a:t>
            </a:r>
          </a:p>
        </p:txBody>
      </p:sp>
      <p:sp>
        <p:nvSpPr>
          <p:cNvPr id="15" name="Text Placeholder 10"/>
          <p:cNvSpPr>
            <a:spLocks noGrp="1"/>
          </p:cNvSpPr>
          <p:nvPr>
            <p:ph type="body" sz="quarter" idx="19" hasCustomPrompt="1"/>
          </p:nvPr>
        </p:nvSpPr>
        <p:spPr>
          <a:xfrm>
            <a:off x="3732680" y="2671571"/>
            <a:ext cx="2375553" cy="1643634"/>
          </a:xfrm>
        </p:spPr>
        <p:txBody>
          <a:bodyPr anchor="t" anchorCtr="0">
            <a:normAutofit/>
          </a:bodyPr>
          <a:lstStyle>
            <a:lvl1pPr marL="0" marR="0" indent="0" algn="ctr" defTabSz="914400" rtl="0" eaLnBrk="1" fontAlgn="auto" latinLnBrk="0" hangingPunct="1">
              <a:lnSpc>
                <a:spcPct val="95000"/>
              </a:lnSpc>
              <a:spcBef>
                <a:spcPts val="600"/>
              </a:spcBef>
              <a:spcAft>
                <a:spcPts val="0"/>
              </a:spcAft>
              <a:buClr>
                <a:schemeClr val="accent1"/>
              </a:buClr>
              <a:buSzTx/>
              <a:buFontTx/>
              <a:buNone/>
              <a:tabLst/>
              <a:defRPr sz="1400" cap="none" baseline="0">
                <a:solidFill>
                  <a:schemeClr val="tx2"/>
                </a:solidFill>
                <a:latin typeface="Calibri"/>
                <a:cs typeface="Calibri"/>
              </a:defRPr>
            </a:lvl1pPr>
          </a:lstStyle>
          <a:p>
            <a:pPr lvl="0"/>
            <a:r>
              <a:rPr lang="en-US" dirty="0"/>
              <a:t>Body copy goes here</a:t>
            </a:r>
          </a:p>
        </p:txBody>
      </p:sp>
      <p:sp>
        <p:nvSpPr>
          <p:cNvPr id="16" name="Picture Placeholder 8"/>
          <p:cNvSpPr>
            <a:spLocks noGrp="1"/>
          </p:cNvSpPr>
          <p:nvPr>
            <p:ph type="pic" sz="quarter" idx="20" hasCustomPrompt="1"/>
          </p:nvPr>
        </p:nvSpPr>
        <p:spPr>
          <a:xfrm>
            <a:off x="6952860" y="1221677"/>
            <a:ext cx="987552" cy="987552"/>
          </a:xfrm>
          <a:prstGeom prst="ellipse">
            <a:avLst/>
          </a:prstGeom>
          <a:solidFill>
            <a:schemeClr val="accent2"/>
          </a:solidFill>
          <a:ln w="28575">
            <a:solidFill>
              <a:schemeClr val="accent2"/>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7" name="Text Placeholder 10"/>
          <p:cNvSpPr>
            <a:spLocks noGrp="1"/>
          </p:cNvSpPr>
          <p:nvPr>
            <p:ph type="body" sz="quarter" idx="21" hasCustomPrompt="1"/>
          </p:nvPr>
        </p:nvSpPr>
        <p:spPr>
          <a:xfrm>
            <a:off x="6258860" y="2398013"/>
            <a:ext cx="2375553" cy="246888"/>
          </a:xfrm>
        </p:spPr>
        <p:txBody>
          <a:bodyPr anchor="ctr" anchorCtr="0">
            <a:noAutofit/>
          </a:bodyPr>
          <a:lstStyle>
            <a:lvl1pPr marL="0" indent="0" algn="ctr">
              <a:lnSpc>
                <a:spcPct val="100000"/>
              </a:lnSpc>
              <a:buFontTx/>
              <a:buNone/>
              <a:defRPr sz="1700" cap="all" baseline="0">
                <a:solidFill>
                  <a:schemeClr val="tx2"/>
                </a:solidFill>
                <a:latin typeface="Calibri"/>
                <a:cs typeface="Calibri"/>
              </a:defRPr>
            </a:lvl1pPr>
          </a:lstStyle>
          <a:p>
            <a:pPr lvl="0"/>
            <a:r>
              <a:rPr lang="en-US" dirty="0" err="1"/>
              <a:t>Lorem</a:t>
            </a:r>
            <a:r>
              <a:rPr lang="en-US" dirty="0"/>
              <a:t> </a:t>
            </a:r>
            <a:r>
              <a:rPr lang="en-US" dirty="0" err="1"/>
              <a:t>ipsum</a:t>
            </a:r>
            <a:endParaRPr lang="en-US" dirty="0"/>
          </a:p>
        </p:txBody>
      </p:sp>
      <p:sp>
        <p:nvSpPr>
          <p:cNvPr id="18" name="Text Placeholder 10"/>
          <p:cNvSpPr>
            <a:spLocks noGrp="1"/>
          </p:cNvSpPr>
          <p:nvPr>
            <p:ph type="body" sz="quarter" idx="22" hasCustomPrompt="1"/>
          </p:nvPr>
        </p:nvSpPr>
        <p:spPr>
          <a:xfrm>
            <a:off x="6258860" y="2671571"/>
            <a:ext cx="2375553" cy="1643634"/>
          </a:xfrm>
        </p:spPr>
        <p:txBody>
          <a:bodyPr anchor="t" anchorCtr="0">
            <a:normAutofit/>
          </a:bodyPr>
          <a:lstStyle>
            <a:lvl1pPr marL="0" indent="0" algn="ctr">
              <a:lnSpc>
                <a:spcPct val="95000"/>
              </a:lnSpc>
              <a:spcBef>
                <a:spcPts val="600"/>
              </a:spcBef>
              <a:buFontTx/>
              <a:buNone/>
              <a:defRPr sz="1400" cap="none" baseline="0">
                <a:solidFill>
                  <a:schemeClr val="tx2"/>
                </a:solidFill>
                <a:latin typeface="Calibri"/>
                <a:cs typeface="Calibri"/>
              </a:defRPr>
            </a:lvl1pPr>
          </a:lstStyle>
          <a:p>
            <a:pPr lvl="0"/>
            <a:r>
              <a:rPr lang="en-US" dirty="0"/>
              <a:t>Body copy goes here</a:t>
            </a:r>
          </a:p>
        </p:txBody>
      </p:sp>
      <p:sp>
        <p:nvSpPr>
          <p:cNvPr id="22" name="Title Placeholder 1"/>
          <p:cNvSpPr>
            <a:spLocks noGrp="1"/>
          </p:cNvSpPr>
          <p:nvPr>
            <p:ph type="title"/>
          </p:nvPr>
        </p:nvSpPr>
        <p:spPr>
          <a:xfrm>
            <a:off x="1206500" y="-1"/>
            <a:ext cx="7428154" cy="729675"/>
          </a:xfrm>
          <a:prstGeom prst="rect">
            <a:avLst/>
          </a:prstGeom>
        </p:spPr>
        <p:txBody>
          <a:bodyPr vert="horz" lIns="0" tIns="0" rIns="0" bIns="0" rtlCol="0" anchor="b" anchorCtr="0">
            <a:normAutofit/>
          </a:bodyPr>
          <a:lstStyle/>
          <a:p>
            <a:r>
              <a:rPr lang="nl-NL" dirty="0"/>
              <a:t>Titelstijl van model bewerken</a:t>
            </a:r>
            <a:endParaRPr lang="en-US" dirty="0"/>
          </a:p>
        </p:txBody>
      </p:sp>
    </p:spTree>
    <p:extLst>
      <p:ext uri="{BB962C8B-B14F-4D97-AF65-F5344CB8AC3E}">
        <p14:creationId xmlns:p14="http://schemas.microsoft.com/office/powerpoint/2010/main" val="669036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Pictures Light">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566179" y="1221677"/>
            <a:ext cx="987552" cy="987552"/>
          </a:xfrm>
          <a:prstGeom prst="ellipse">
            <a:avLst/>
          </a:prstGeom>
          <a:solidFill>
            <a:schemeClr val="accent2"/>
          </a:solidFill>
          <a:ln w="28575">
            <a:solidFill>
              <a:schemeClr val="accent2"/>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1" name="Text Placeholder 10"/>
          <p:cNvSpPr>
            <a:spLocks noGrp="1"/>
          </p:cNvSpPr>
          <p:nvPr>
            <p:ph type="body" sz="quarter" idx="15" hasCustomPrompt="1"/>
          </p:nvPr>
        </p:nvSpPr>
        <p:spPr>
          <a:xfrm>
            <a:off x="1218763" y="2398013"/>
            <a:ext cx="1682384" cy="246888"/>
          </a:xfrm>
        </p:spPr>
        <p:txBody>
          <a:bodyPr anchor="ctr" anchorCtr="0">
            <a:noAutofit/>
          </a:bodyPr>
          <a:lstStyle>
            <a:lvl1pPr marL="0" indent="0" algn="ctr">
              <a:lnSpc>
                <a:spcPct val="100000"/>
              </a:lnSpc>
              <a:buFontTx/>
              <a:buNone/>
              <a:defRPr sz="1700" cap="all" baseline="0">
                <a:solidFill>
                  <a:schemeClr val="tx2"/>
                </a:solidFill>
                <a:latin typeface="Calibri"/>
                <a:cs typeface="Calibri"/>
              </a:defRPr>
            </a:lvl1pPr>
          </a:lstStyle>
          <a:p>
            <a:pPr lvl="0"/>
            <a:r>
              <a:rPr lang="en-US" dirty="0"/>
              <a:t>LOREM IPSUM</a:t>
            </a:r>
          </a:p>
        </p:txBody>
      </p:sp>
      <p:sp>
        <p:nvSpPr>
          <p:cNvPr id="12" name="Text Placeholder 10"/>
          <p:cNvSpPr>
            <a:spLocks noGrp="1"/>
          </p:cNvSpPr>
          <p:nvPr>
            <p:ph type="body" sz="quarter" idx="16" hasCustomPrompt="1"/>
          </p:nvPr>
        </p:nvSpPr>
        <p:spPr>
          <a:xfrm>
            <a:off x="1218763" y="2671571"/>
            <a:ext cx="1682384" cy="1643634"/>
          </a:xfrm>
        </p:spPr>
        <p:txBody>
          <a:bodyPr anchor="t" anchorCtr="0">
            <a:normAutofit/>
          </a:bodyPr>
          <a:lstStyle>
            <a:lvl1pPr marL="0" indent="0" algn="ctr">
              <a:lnSpc>
                <a:spcPct val="95000"/>
              </a:lnSpc>
              <a:spcBef>
                <a:spcPts val="600"/>
              </a:spcBef>
              <a:buFontTx/>
              <a:buNone/>
              <a:defRPr sz="1400" cap="none" baseline="0">
                <a:solidFill>
                  <a:schemeClr val="tx2"/>
                </a:solidFill>
                <a:latin typeface="Calibri"/>
                <a:cs typeface="Calibri"/>
              </a:defRPr>
            </a:lvl1pPr>
          </a:lstStyle>
          <a:p>
            <a:pPr lvl="0"/>
            <a:r>
              <a:rPr lang="en-US" dirty="0"/>
              <a:t>Body copy goes here</a:t>
            </a:r>
          </a:p>
        </p:txBody>
      </p:sp>
      <p:sp>
        <p:nvSpPr>
          <p:cNvPr id="13" name="Picture Placeholder 8"/>
          <p:cNvSpPr>
            <a:spLocks noGrp="1"/>
          </p:cNvSpPr>
          <p:nvPr>
            <p:ph type="pic" sz="quarter" idx="17" hasCustomPrompt="1"/>
          </p:nvPr>
        </p:nvSpPr>
        <p:spPr>
          <a:xfrm>
            <a:off x="3477348" y="1221677"/>
            <a:ext cx="987552" cy="987552"/>
          </a:xfrm>
          <a:prstGeom prst="ellipse">
            <a:avLst/>
          </a:prstGeom>
          <a:solidFill>
            <a:schemeClr val="accent2"/>
          </a:solidFill>
          <a:ln w="28575">
            <a:solidFill>
              <a:schemeClr val="accent2"/>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4" name="Text Placeholder 10"/>
          <p:cNvSpPr>
            <a:spLocks noGrp="1"/>
          </p:cNvSpPr>
          <p:nvPr>
            <p:ph type="body" sz="quarter" idx="18" hasCustomPrompt="1"/>
          </p:nvPr>
        </p:nvSpPr>
        <p:spPr>
          <a:xfrm>
            <a:off x="3129932" y="2398013"/>
            <a:ext cx="1682384" cy="246888"/>
          </a:xfrm>
        </p:spPr>
        <p:txBody>
          <a:bodyPr anchor="ctr" anchorCtr="0">
            <a:noAutofit/>
          </a:bodyPr>
          <a:lstStyle>
            <a:lvl1pPr marL="0" indent="0" algn="ctr">
              <a:lnSpc>
                <a:spcPct val="100000"/>
              </a:lnSpc>
              <a:buFontTx/>
              <a:buNone/>
              <a:defRPr sz="1700" cap="all" baseline="0">
                <a:solidFill>
                  <a:schemeClr val="tx2"/>
                </a:solidFill>
                <a:latin typeface="Calibri"/>
                <a:cs typeface="Calibri"/>
              </a:defRPr>
            </a:lvl1pPr>
          </a:lstStyle>
          <a:p>
            <a:pPr lvl="0"/>
            <a:r>
              <a:rPr lang="en-US" dirty="0"/>
              <a:t>LOREM IPSUM</a:t>
            </a:r>
          </a:p>
        </p:txBody>
      </p:sp>
      <p:sp>
        <p:nvSpPr>
          <p:cNvPr id="15" name="Text Placeholder 10"/>
          <p:cNvSpPr>
            <a:spLocks noGrp="1"/>
          </p:cNvSpPr>
          <p:nvPr>
            <p:ph type="body" sz="quarter" idx="19" hasCustomPrompt="1"/>
          </p:nvPr>
        </p:nvSpPr>
        <p:spPr>
          <a:xfrm>
            <a:off x="3129932" y="2671571"/>
            <a:ext cx="1682384" cy="1643634"/>
          </a:xfrm>
        </p:spPr>
        <p:txBody>
          <a:bodyPr anchor="t" anchorCtr="0">
            <a:normAutofit/>
          </a:bodyPr>
          <a:lstStyle>
            <a:lvl1pPr marL="0" marR="0" indent="0" algn="ctr" defTabSz="914400" rtl="0" eaLnBrk="1" fontAlgn="auto" latinLnBrk="0" hangingPunct="1">
              <a:lnSpc>
                <a:spcPct val="95000"/>
              </a:lnSpc>
              <a:spcBef>
                <a:spcPts val="600"/>
              </a:spcBef>
              <a:spcAft>
                <a:spcPts val="0"/>
              </a:spcAft>
              <a:buClr>
                <a:schemeClr val="accent1"/>
              </a:buClr>
              <a:buSzTx/>
              <a:buFontTx/>
              <a:buNone/>
              <a:tabLst/>
              <a:defRPr sz="1400" cap="none" baseline="0">
                <a:solidFill>
                  <a:schemeClr val="tx2"/>
                </a:solidFill>
                <a:latin typeface="Calibri"/>
                <a:cs typeface="Calibri"/>
              </a:defRPr>
            </a:lvl1pPr>
          </a:lstStyle>
          <a:p>
            <a:pPr lvl="0"/>
            <a:r>
              <a:rPr lang="en-US" dirty="0"/>
              <a:t>Body copy goes here</a:t>
            </a:r>
          </a:p>
        </p:txBody>
      </p:sp>
      <p:sp>
        <p:nvSpPr>
          <p:cNvPr id="16" name="Picture Placeholder 8"/>
          <p:cNvSpPr>
            <a:spLocks noGrp="1"/>
          </p:cNvSpPr>
          <p:nvPr>
            <p:ph type="pic" sz="quarter" idx="20" hasCustomPrompt="1"/>
          </p:nvPr>
        </p:nvSpPr>
        <p:spPr>
          <a:xfrm>
            <a:off x="5388517" y="1221677"/>
            <a:ext cx="987552" cy="987552"/>
          </a:xfrm>
          <a:prstGeom prst="ellipse">
            <a:avLst/>
          </a:prstGeom>
          <a:solidFill>
            <a:schemeClr val="accent2"/>
          </a:solidFill>
          <a:ln w="28575">
            <a:solidFill>
              <a:schemeClr val="accent2"/>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7" name="Text Placeholder 10"/>
          <p:cNvSpPr>
            <a:spLocks noGrp="1"/>
          </p:cNvSpPr>
          <p:nvPr>
            <p:ph type="body" sz="quarter" idx="21" hasCustomPrompt="1"/>
          </p:nvPr>
        </p:nvSpPr>
        <p:spPr>
          <a:xfrm>
            <a:off x="5041101" y="2398013"/>
            <a:ext cx="1682384" cy="246888"/>
          </a:xfrm>
        </p:spPr>
        <p:txBody>
          <a:bodyPr anchor="ctr" anchorCtr="0">
            <a:noAutofit/>
          </a:bodyPr>
          <a:lstStyle>
            <a:lvl1pPr marL="0" indent="0" algn="ctr">
              <a:lnSpc>
                <a:spcPct val="100000"/>
              </a:lnSpc>
              <a:buFontTx/>
              <a:buNone/>
              <a:defRPr sz="1700" cap="all" baseline="0">
                <a:solidFill>
                  <a:schemeClr val="tx2"/>
                </a:solidFill>
                <a:latin typeface="Calibri"/>
                <a:cs typeface="Calibri"/>
              </a:defRPr>
            </a:lvl1pPr>
          </a:lstStyle>
          <a:p>
            <a:pPr lvl="0"/>
            <a:r>
              <a:rPr lang="en-US" dirty="0" err="1"/>
              <a:t>Lorem</a:t>
            </a:r>
            <a:r>
              <a:rPr lang="en-US" dirty="0"/>
              <a:t> </a:t>
            </a:r>
            <a:r>
              <a:rPr lang="en-US" dirty="0" err="1"/>
              <a:t>ipsum</a:t>
            </a:r>
            <a:endParaRPr lang="en-US" dirty="0"/>
          </a:p>
        </p:txBody>
      </p:sp>
      <p:sp>
        <p:nvSpPr>
          <p:cNvPr id="18" name="Text Placeholder 10"/>
          <p:cNvSpPr>
            <a:spLocks noGrp="1"/>
          </p:cNvSpPr>
          <p:nvPr>
            <p:ph type="body" sz="quarter" idx="22" hasCustomPrompt="1"/>
          </p:nvPr>
        </p:nvSpPr>
        <p:spPr>
          <a:xfrm>
            <a:off x="5041101" y="2671571"/>
            <a:ext cx="1682384" cy="1643634"/>
          </a:xfrm>
        </p:spPr>
        <p:txBody>
          <a:bodyPr anchor="t" anchorCtr="0">
            <a:normAutofit/>
          </a:bodyPr>
          <a:lstStyle>
            <a:lvl1pPr marL="0" indent="0" algn="ctr">
              <a:lnSpc>
                <a:spcPct val="95000"/>
              </a:lnSpc>
              <a:spcBef>
                <a:spcPts val="600"/>
              </a:spcBef>
              <a:buFontTx/>
              <a:buNone/>
              <a:defRPr sz="1400" cap="none" baseline="0">
                <a:solidFill>
                  <a:schemeClr val="tx2"/>
                </a:solidFill>
                <a:latin typeface="Calibri"/>
                <a:cs typeface="Calibri"/>
              </a:defRPr>
            </a:lvl1pPr>
          </a:lstStyle>
          <a:p>
            <a:pPr lvl="0"/>
            <a:r>
              <a:rPr lang="en-US" dirty="0"/>
              <a:t>Body copy goes here</a:t>
            </a:r>
          </a:p>
        </p:txBody>
      </p:sp>
      <p:sp>
        <p:nvSpPr>
          <p:cNvPr id="19" name="Picture Placeholder 8"/>
          <p:cNvSpPr>
            <a:spLocks noGrp="1"/>
          </p:cNvSpPr>
          <p:nvPr>
            <p:ph type="pic" sz="quarter" idx="23" hasCustomPrompt="1"/>
          </p:nvPr>
        </p:nvSpPr>
        <p:spPr>
          <a:xfrm>
            <a:off x="7299686" y="1221677"/>
            <a:ext cx="987552" cy="987552"/>
          </a:xfrm>
          <a:prstGeom prst="ellipse">
            <a:avLst/>
          </a:prstGeom>
          <a:solidFill>
            <a:schemeClr val="accent2"/>
          </a:solidFill>
          <a:ln w="28575">
            <a:solidFill>
              <a:schemeClr val="accent2"/>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20" name="Text Placeholder 10"/>
          <p:cNvSpPr>
            <a:spLocks noGrp="1"/>
          </p:cNvSpPr>
          <p:nvPr>
            <p:ph type="body" sz="quarter" idx="24" hasCustomPrompt="1"/>
          </p:nvPr>
        </p:nvSpPr>
        <p:spPr>
          <a:xfrm>
            <a:off x="6952270" y="2398013"/>
            <a:ext cx="1682384" cy="246888"/>
          </a:xfrm>
        </p:spPr>
        <p:txBody>
          <a:bodyPr anchor="ctr" anchorCtr="0">
            <a:noAutofit/>
          </a:bodyPr>
          <a:lstStyle>
            <a:lvl1pPr marL="0" indent="0" algn="ctr">
              <a:lnSpc>
                <a:spcPct val="100000"/>
              </a:lnSpc>
              <a:buFontTx/>
              <a:buNone/>
              <a:defRPr sz="1700" cap="all" baseline="0">
                <a:solidFill>
                  <a:schemeClr val="tx2"/>
                </a:solidFill>
                <a:latin typeface="Calibri"/>
                <a:cs typeface="Calibri"/>
              </a:defRPr>
            </a:lvl1pPr>
          </a:lstStyle>
          <a:p>
            <a:pPr lvl="0"/>
            <a:r>
              <a:rPr lang="en-US" dirty="0" err="1"/>
              <a:t>Lorem</a:t>
            </a:r>
            <a:r>
              <a:rPr lang="en-US" dirty="0"/>
              <a:t> </a:t>
            </a:r>
            <a:r>
              <a:rPr lang="en-US" dirty="0" err="1"/>
              <a:t>ipsum</a:t>
            </a:r>
            <a:endParaRPr lang="en-US" dirty="0"/>
          </a:p>
        </p:txBody>
      </p:sp>
      <p:sp>
        <p:nvSpPr>
          <p:cNvPr id="21" name="Text Placeholder 10"/>
          <p:cNvSpPr>
            <a:spLocks noGrp="1"/>
          </p:cNvSpPr>
          <p:nvPr>
            <p:ph type="body" sz="quarter" idx="25" hasCustomPrompt="1"/>
          </p:nvPr>
        </p:nvSpPr>
        <p:spPr>
          <a:xfrm>
            <a:off x="6952270" y="2671571"/>
            <a:ext cx="1682384" cy="1643634"/>
          </a:xfrm>
        </p:spPr>
        <p:txBody>
          <a:bodyPr anchor="t" anchorCtr="0">
            <a:normAutofit/>
          </a:bodyPr>
          <a:lstStyle>
            <a:lvl1pPr marL="0" indent="0" algn="ctr">
              <a:lnSpc>
                <a:spcPct val="95000"/>
              </a:lnSpc>
              <a:spcBef>
                <a:spcPts val="600"/>
              </a:spcBef>
              <a:buFontTx/>
              <a:buNone/>
              <a:defRPr sz="1400" cap="none" baseline="0">
                <a:solidFill>
                  <a:schemeClr val="tx2"/>
                </a:solidFill>
                <a:latin typeface="Calibri"/>
                <a:cs typeface="Calibri"/>
              </a:defRPr>
            </a:lvl1pPr>
          </a:lstStyle>
          <a:p>
            <a:pPr lvl="0"/>
            <a:r>
              <a:rPr lang="en-US" dirty="0"/>
              <a:t>Body copy goes here</a:t>
            </a:r>
          </a:p>
        </p:txBody>
      </p:sp>
      <p:sp>
        <p:nvSpPr>
          <p:cNvPr id="22" name="Title Placeholder 1"/>
          <p:cNvSpPr>
            <a:spLocks noGrp="1"/>
          </p:cNvSpPr>
          <p:nvPr>
            <p:ph type="title"/>
          </p:nvPr>
        </p:nvSpPr>
        <p:spPr>
          <a:xfrm>
            <a:off x="1218763" y="-1"/>
            <a:ext cx="7546544" cy="729675"/>
          </a:xfrm>
          <a:prstGeom prst="rect">
            <a:avLst/>
          </a:prstGeom>
        </p:spPr>
        <p:txBody>
          <a:bodyPr vert="horz" lIns="0" tIns="0" rIns="0" bIns="0" rtlCol="0" anchor="b" anchorCtr="0">
            <a:normAutofit/>
          </a:bodyPr>
          <a:lstStyle/>
          <a:p>
            <a:r>
              <a:rPr lang="nl-NL" dirty="0"/>
              <a:t>Titelstijl van model bewerken</a:t>
            </a:r>
            <a:endParaRPr lang="en-US" dirty="0"/>
          </a:p>
        </p:txBody>
      </p:sp>
    </p:spTree>
    <p:extLst>
      <p:ext uri="{BB962C8B-B14F-4D97-AF65-F5344CB8AC3E}">
        <p14:creationId xmlns:p14="http://schemas.microsoft.com/office/powerpoint/2010/main" val="676288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r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CC22-E9A7-CC45-B108-E134F8D84CB6}"/>
              </a:ext>
            </a:extLst>
          </p:cNvPr>
          <p:cNvSpPr>
            <a:spLocks noGrp="1"/>
          </p:cNvSpPr>
          <p:nvPr>
            <p:ph type="title"/>
          </p:nvPr>
        </p:nvSpPr>
        <p:spPr/>
        <p:txBody>
          <a:bodyPr/>
          <a:lstStyle/>
          <a:p>
            <a:r>
              <a:rPr lang="nl-NL"/>
              <a:t>Klik om stijl te bewerken</a:t>
            </a:r>
            <a:endParaRPr lang="en-GB" dirty="0"/>
          </a:p>
        </p:txBody>
      </p:sp>
      <p:pic>
        <p:nvPicPr>
          <p:cNvPr id="5" name="Picture 10">
            <a:extLst>
              <a:ext uri="{FF2B5EF4-FFF2-40B4-BE49-F238E27FC236}">
                <a16:creationId xmlns:a16="http://schemas.microsoft.com/office/drawing/2014/main" id="{F9FE7E5C-79C2-5F45-BB63-92C93739AB99}"/>
              </a:ext>
            </a:extLst>
          </p:cNvPr>
          <p:cNvPicPr>
            <a:picLocks noChangeAspect="1"/>
          </p:cNvPicPr>
          <p:nvPr userDrawn="1"/>
        </p:nvPicPr>
        <p:blipFill>
          <a:blip r:embed="rId2"/>
          <a:stretch>
            <a:fillRect/>
          </a:stretch>
        </p:blipFill>
        <p:spPr>
          <a:xfrm>
            <a:off x="100037" y="4925273"/>
            <a:ext cx="181708" cy="168248"/>
          </a:xfrm>
          <a:prstGeom prst="rect">
            <a:avLst/>
          </a:prstGeom>
        </p:spPr>
      </p:pic>
      <p:sp>
        <p:nvSpPr>
          <p:cNvPr id="6" name="Text Placeholder 15" descr="Reference to book">
            <a:extLst>
              <a:ext uri="{FF2B5EF4-FFF2-40B4-BE49-F238E27FC236}">
                <a16:creationId xmlns:a16="http://schemas.microsoft.com/office/drawing/2014/main" id="{D0CA383D-6373-2E42-A101-A0219C459CD2}"/>
              </a:ext>
            </a:extLst>
          </p:cNvPr>
          <p:cNvSpPr>
            <a:spLocks noGrp="1"/>
          </p:cNvSpPr>
          <p:nvPr>
            <p:ph type="body" sz="quarter" idx="13"/>
          </p:nvPr>
        </p:nvSpPr>
        <p:spPr>
          <a:xfrm>
            <a:off x="370566" y="4902453"/>
            <a:ext cx="2332435" cy="213888"/>
          </a:xfrm>
          <a:prstGeom prst="rect">
            <a:avLst/>
          </a:prstGeom>
        </p:spPr>
        <p:txBody>
          <a:bodyPr anchor="ctr">
            <a:normAutofit/>
          </a:bodyPr>
          <a:lstStyle>
            <a:lvl1pPr marL="0" indent="0" algn="l">
              <a:buFont typeface="Arial" panose="020B0604020202020204" pitchFamily="34" charset="0"/>
              <a:buNone/>
              <a:defRPr sz="900" b="0" baseline="0">
                <a:solidFill>
                  <a:schemeClr val="bg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Tekststijl van het model bewerken</a:t>
            </a:r>
          </a:p>
        </p:txBody>
      </p:sp>
    </p:spTree>
    <p:extLst>
      <p:ext uri="{BB962C8B-B14F-4D97-AF65-F5344CB8AC3E}">
        <p14:creationId xmlns:p14="http://schemas.microsoft.com/office/powerpoint/2010/main" val="4249188203"/>
      </p:ext>
    </p:extLst>
  </p:cSld>
  <p:clrMapOvr>
    <a:masterClrMapping/>
  </p:clrMapOvr>
  <p:extLst mod="1">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r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11B3-51D3-7140-B98A-1C69D1EE07D3}"/>
              </a:ext>
            </a:extLst>
          </p:cNvPr>
          <p:cNvSpPr>
            <a:spLocks noGrp="1"/>
          </p:cNvSpPr>
          <p:nvPr>
            <p:ph type="title"/>
          </p:nvPr>
        </p:nvSpPr>
        <p:spPr/>
        <p:txBody>
          <a:bodyPr/>
          <a:lstStyle/>
          <a:p>
            <a:r>
              <a:rPr lang="nl-NL"/>
              <a:t>Klik om stijl te bewerken</a:t>
            </a:r>
            <a:endParaRPr lang="en-GB"/>
          </a:p>
        </p:txBody>
      </p:sp>
      <p:sp>
        <p:nvSpPr>
          <p:cNvPr id="3" name="Content Placeholder 2">
            <a:extLst>
              <a:ext uri="{FF2B5EF4-FFF2-40B4-BE49-F238E27FC236}">
                <a16:creationId xmlns:a16="http://schemas.microsoft.com/office/drawing/2014/main" id="{CB7A1BB7-7382-5649-941D-3E882E89C2D9}"/>
              </a:ext>
            </a:extLst>
          </p:cNvPr>
          <p:cNvSpPr>
            <a:spLocks noGrp="1"/>
          </p:cNvSpPr>
          <p:nvPr>
            <p:ph sz="half" idx="1"/>
          </p:nvPr>
        </p:nvSpPr>
        <p:spPr>
          <a:xfrm>
            <a:off x="4629152" y="1349838"/>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Content Placeholder 3">
            <a:extLst>
              <a:ext uri="{FF2B5EF4-FFF2-40B4-BE49-F238E27FC236}">
                <a16:creationId xmlns:a16="http://schemas.microsoft.com/office/drawing/2014/main" id="{7D65CE89-A120-5040-81E0-E83CDEB55FAA}"/>
              </a:ext>
            </a:extLst>
          </p:cNvPr>
          <p:cNvSpPr>
            <a:spLocks noGrp="1"/>
          </p:cNvSpPr>
          <p:nvPr>
            <p:ph sz="half" idx="2"/>
          </p:nvPr>
        </p:nvSpPr>
        <p:spPr>
          <a:xfrm>
            <a:off x="628650" y="1349838"/>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11" name="Picture 10">
            <a:extLst>
              <a:ext uri="{FF2B5EF4-FFF2-40B4-BE49-F238E27FC236}">
                <a16:creationId xmlns:a16="http://schemas.microsoft.com/office/drawing/2014/main" id="{F9FE7E5C-79C2-5F45-BB63-92C93739AB99}"/>
              </a:ext>
            </a:extLst>
          </p:cNvPr>
          <p:cNvPicPr>
            <a:picLocks noChangeAspect="1"/>
          </p:cNvPicPr>
          <p:nvPr userDrawn="1"/>
        </p:nvPicPr>
        <p:blipFill>
          <a:blip r:embed="rId2"/>
          <a:stretch>
            <a:fillRect/>
          </a:stretch>
        </p:blipFill>
        <p:spPr>
          <a:xfrm>
            <a:off x="100037" y="4925273"/>
            <a:ext cx="181708" cy="168248"/>
          </a:xfrm>
          <a:prstGeom prst="rect">
            <a:avLst/>
          </a:prstGeom>
        </p:spPr>
      </p:pic>
      <p:sp>
        <p:nvSpPr>
          <p:cNvPr id="12" name="Text Placeholder 15" descr="Reference to book">
            <a:extLst>
              <a:ext uri="{FF2B5EF4-FFF2-40B4-BE49-F238E27FC236}">
                <a16:creationId xmlns:a16="http://schemas.microsoft.com/office/drawing/2014/main" id="{D0CA383D-6373-2E42-A101-A0219C459CD2}"/>
              </a:ext>
            </a:extLst>
          </p:cNvPr>
          <p:cNvSpPr>
            <a:spLocks noGrp="1"/>
          </p:cNvSpPr>
          <p:nvPr>
            <p:ph type="body" sz="quarter" idx="13"/>
          </p:nvPr>
        </p:nvSpPr>
        <p:spPr>
          <a:xfrm>
            <a:off x="370566" y="4902453"/>
            <a:ext cx="2332435" cy="213888"/>
          </a:xfrm>
          <a:prstGeom prst="rect">
            <a:avLst/>
          </a:prstGeom>
        </p:spPr>
        <p:txBody>
          <a:bodyPr anchor="ctr">
            <a:normAutofit/>
          </a:bodyPr>
          <a:lstStyle>
            <a:lvl1pPr marL="0" indent="0" algn="l">
              <a:buFont typeface="Arial" panose="020B0604020202020204" pitchFamily="34" charset="0"/>
              <a:buNone/>
              <a:defRPr sz="900" b="0" baseline="0">
                <a:solidFill>
                  <a:schemeClr val="bg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Tekststijl van het model bewerken</a:t>
            </a:r>
          </a:p>
        </p:txBody>
      </p:sp>
    </p:spTree>
    <p:extLst>
      <p:ext uri="{BB962C8B-B14F-4D97-AF65-F5344CB8AC3E}">
        <p14:creationId xmlns:p14="http://schemas.microsoft.com/office/powerpoint/2010/main" val="3092183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r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D54C-4620-4145-BC3F-7BBD460E8718}"/>
              </a:ext>
            </a:extLst>
          </p:cNvPr>
          <p:cNvSpPr>
            <a:spLocks noGrp="1"/>
          </p:cNvSpPr>
          <p:nvPr>
            <p:ph type="title"/>
          </p:nvPr>
        </p:nvSpPr>
        <p:spPr/>
        <p:txBody>
          <a:bodyPr/>
          <a:lstStyle/>
          <a:p>
            <a:r>
              <a:rPr lang="nl-NL"/>
              <a:t>Klik om stijl te bewerken</a:t>
            </a:r>
            <a:endParaRPr lang="en-GB"/>
          </a:p>
        </p:txBody>
      </p:sp>
      <p:sp>
        <p:nvSpPr>
          <p:cNvPr id="3" name="Content Placeholder 2">
            <a:extLst>
              <a:ext uri="{FF2B5EF4-FFF2-40B4-BE49-F238E27FC236}">
                <a16:creationId xmlns:a16="http://schemas.microsoft.com/office/drawing/2014/main" id="{39CDEE6E-6F97-734B-B4CA-CB1B7FD2A3C9}"/>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pic>
        <p:nvPicPr>
          <p:cNvPr id="6" name="Picture 10">
            <a:extLst>
              <a:ext uri="{FF2B5EF4-FFF2-40B4-BE49-F238E27FC236}">
                <a16:creationId xmlns:a16="http://schemas.microsoft.com/office/drawing/2014/main" id="{F9FE7E5C-79C2-5F45-BB63-92C93739AB99}"/>
              </a:ext>
            </a:extLst>
          </p:cNvPr>
          <p:cNvPicPr>
            <a:picLocks noChangeAspect="1"/>
          </p:cNvPicPr>
          <p:nvPr userDrawn="1"/>
        </p:nvPicPr>
        <p:blipFill>
          <a:blip r:embed="rId2"/>
          <a:stretch>
            <a:fillRect/>
          </a:stretch>
        </p:blipFill>
        <p:spPr>
          <a:xfrm>
            <a:off x="100037" y="4925273"/>
            <a:ext cx="181708" cy="168248"/>
          </a:xfrm>
          <a:prstGeom prst="rect">
            <a:avLst/>
          </a:prstGeom>
        </p:spPr>
      </p:pic>
      <p:sp>
        <p:nvSpPr>
          <p:cNvPr id="7" name="Text Placeholder 15" descr="Reference to book">
            <a:extLst>
              <a:ext uri="{FF2B5EF4-FFF2-40B4-BE49-F238E27FC236}">
                <a16:creationId xmlns:a16="http://schemas.microsoft.com/office/drawing/2014/main" id="{D0CA383D-6373-2E42-A101-A0219C459CD2}"/>
              </a:ext>
            </a:extLst>
          </p:cNvPr>
          <p:cNvSpPr>
            <a:spLocks noGrp="1"/>
          </p:cNvSpPr>
          <p:nvPr>
            <p:ph type="body" sz="quarter" idx="13"/>
          </p:nvPr>
        </p:nvSpPr>
        <p:spPr>
          <a:xfrm>
            <a:off x="370566" y="4902453"/>
            <a:ext cx="2332435" cy="213888"/>
          </a:xfrm>
          <a:prstGeom prst="rect">
            <a:avLst/>
          </a:prstGeom>
        </p:spPr>
        <p:txBody>
          <a:bodyPr anchor="ctr">
            <a:normAutofit/>
          </a:bodyPr>
          <a:lstStyle>
            <a:lvl1pPr marL="0" indent="0" algn="l">
              <a:buFont typeface="Arial" panose="020B0604020202020204" pitchFamily="34" charset="0"/>
              <a:buNone/>
              <a:defRPr sz="900" b="0" baseline="0">
                <a:solidFill>
                  <a:schemeClr val="bg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Tekststijl van het model bewerken</a:t>
            </a:r>
          </a:p>
        </p:txBody>
      </p:sp>
    </p:spTree>
    <p:extLst>
      <p:ext uri="{BB962C8B-B14F-4D97-AF65-F5344CB8AC3E}">
        <p14:creationId xmlns:p14="http://schemas.microsoft.com/office/powerpoint/2010/main" val="1319502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05950" y="1570463"/>
            <a:ext cx="5483013" cy="768143"/>
          </a:xfrm>
        </p:spPr>
        <p:txBody>
          <a:bodyPr anchor="b" anchorCtr="0"/>
          <a:lstStyle>
            <a:lvl1pPr algn="l">
              <a:defRPr baseline="0">
                <a:solidFill>
                  <a:schemeClr val="bg2"/>
                </a:solidFill>
              </a:defRPr>
            </a:lvl1pPr>
          </a:lstStyle>
          <a:p>
            <a:r>
              <a:rPr lang="en-US" dirty="0"/>
              <a:t>Place Your Logo on the Left</a:t>
            </a:r>
          </a:p>
        </p:txBody>
      </p:sp>
      <p:sp>
        <p:nvSpPr>
          <p:cNvPr id="3" name="Subtitle 2"/>
          <p:cNvSpPr>
            <a:spLocks noGrp="1"/>
          </p:cNvSpPr>
          <p:nvPr>
            <p:ph type="subTitle" idx="1" hasCustomPrompt="1"/>
          </p:nvPr>
        </p:nvSpPr>
        <p:spPr>
          <a:xfrm>
            <a:off x="3105950" y="2379999"/>
            <a:ext cx="5483013" cy="630371"/>
          </a:xfrm>
        </p:spPr>
        <p:txBody>
          <a:bodyPr>
            <a:normAutofit/>
          </a:bodyPr>
          <a:lstStyle>
            <a:lvl1pPr marL="0" indent="0" algn="l">
              <a:lnSpc>
                <a:spcPct val="90000"/>
              </a:lnSpc>
              <a:spcBef>
                <a:spcPts val="0"/>
              </a:spcBef>
              <a:buNone/>
              <a:defRPr sz="200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This is the subtitle of your cover page</a:t>
            </a:r>
          </a:p>
        </p:txBody>
      </p:sp>
      <p:sp>
        <p:nvSpPr>
          <p:cNvPr id="7" name="Rectangle 6"/>
          <p:cNvSpPr/>
          <p:nvPr userDrawn="1"/>
        </p:nvSpPr>
        <p:spPr>
          <a:xfrm>
            <a:off x="260586" y="10"/>
            <a:ext cx="2254014" cy="35842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0"/>
          </p:nvPr>
        </p:nvSpPr>
        <p:spPr>
          <a:xfrm>
            <a:off x="3106738" y="4117971"/>
            <a:ext cx="5481637" cy="736600"/>
          </a:xfrm>
        </p:spPr>
        <p:txBody>
          <a:bodyPr anchor="b" anchorCtr="0">
            <a:normAutofit/>
          </a:bodyPr>
          <a:lstStyle>
            <a:lvl1pPr marL="0" indent="0" algn="l">
              <a:lnSpc>
                <a:spcPct val="92000"/>
              </a:lnSpc>
              <a:spcBef>
                <a:spcPts val="600"/>
              </a:spcBef>
              <a:buNone/>
              <a:defRPr sz="1400">
                <a:solidFill>
                  <a:srgbClr val="5E5E5E"/>
                </a:solidFill>
              </a:defRPr>
            </a:lvl1pPr>
          </a:lstStyle>
          <a:p>
            <a:pPr lvl="0"/>
            <a:r>
              <a:rPr lang="nl-NL"/>
              <a:t>Tekststijl van het model bewerken</a:t>
            </a:r>
          </a:p>
        </p:txBody>
      </p:sp>
      <p:sp>
        <p:nvSpPr>
          <p:cNvPr id="13" name="Text Placeholder 4"/>
          <p:cNvSpPr>
            <a:spLocks noGrp="1"/>
          </p:cNvSpPr>
          <p:nvPr>
            <p:ph type="body" sz="quarter" idx="11" hasCustomPrompt="1"/>
          </p:nvPr>
        </p:nvSpPr>
        <p:spPr>
          <a:xfrm>
            <a:off x="304801" y="4117971"/>
            <a:ext cx="2209800" cy="736600"/>
          </a:xfrm>
        </p:spPr>
        <p:txBody>
          <a:bodyPr anchor="b" anchorCtr="0">
            <a:normAutofit/>
          </a:bodyPr>
          <a:lstStyle>
            <a:lvl1pPr marL="0" indent="0" algn="r">
              <a:lnSpc>
                <a:spcPct val="92000"/>
              </a:lnSpc>
              <a:spcBef>
                <a:spcPts val="600"/>
              </a:spcBef>
              <a:buNone/>
              <a:defRPr sz="1400">
                <a:solidFill>
                  <a:srgbClr val="5E5E5E"/>
                </a:solidFill>
              </a:defRPr>
            </a:lvl1pPr>
          </a:lstStyle>
          <a:p>
            <a:pPr lvl="0"/>
            <a:r>
              <a:rPr lang="en-US" dirty="0"/>
              <a:t>Enter the Date</a:t>
            </a:r>
          </a:p>
        </p:txBody>
      </p:sp>
      <p:pic>
        <p:nvPicPr>
          <p:cNvPr id="4" name="Afbeelding 3" descr="Logo Light.png"/>
          <p:cNvPicPr>
            <a:picLocks noChangeAspect="1"/>
          </p:cNvPicPr>
          <p:nvPr userDrawn="1"/>
        </p:nvPicPr>
        <p:blipFill rotWithShape="1">
          <a:blip r:embed="rId2">
            <a:extLst>
              <a:ext uri="{28A0092B-C50C-407E-A947-70E740481C1C}">
                <a14:useLocalDpi xmlns:a14="http://schemas.microsoft.com/office/drawing/2010/main" val="0"/>
              </a:ext>
            </a:extLst>
          </a:blip>
          <a:srcRect r="76205"/>
          <a:stretch/>
        </p:blipFill>
        <p:spPr>
          <a:xfrm>
            <a:off x="408708" y="1373768"/>
            <a:ext cx="1978535" cy="1786976"/>
          </a:xfrm>
          <a:prstGeom prst="rect">
            <a:avLst/>
          </a:prstGeom>
        </p:spPr>
      </p:pic>
    </p:spTree>
    <p:extLst>
      <p:ext uri="{BB962C8B-B14F-4D97-AF65-F5344CB8AC3E}">
        <p14:creationId xmlns:p14="http://schemas.microsoft.com/office/powerpoint/2010/main" val="1969203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0" y="1770168"/>
            <a:ext cx="8128000" cy="1102519"/>
          </a:xfrm>
        </p:spPr>
        <p:txBody>
          <a:bodyPr anchor="ctr"/>
          <a:lstStyle>
            <a:lvl1pPr algn="ctr">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508000" y="2969071"/>
            <a:ext cx="8128000" cy="131445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3962400" y="10"/>
            <a:ext cx="1219200" cy="15977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txBox="1">
            <a:spLocks/>
          </p:cNvSpPr>
          <p:nvPr userDrawn="1"/>
        </p:nvSpPr>
        <p:spPr>
          <a:xfrm>
            <a:off x="3962400" y="1170625"/>
            <a:ext cx="1219200" cy="273844"/>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4000" smtClean="0">
                <a:solidFill>
                  <a:schemeClr val="bg1"/>
                </a:solidFill>
                <a:latin typeface="Calibri"/>
                <a:cs typeface="Calibri"/>
              </a:rPr>
              <a:pPr algn="ctr">
                <a:lnSpc>
                  <a:spcPct val="90000"/>
                </a:lnSpc>
                <a:spcBef>
                  <a:spcPts val="0"/>
                </a:spcBef>
              </a:pPr>
              <a:t>‹nr.›</a:t>
            </a:fld>
            <a:endParaRPr lang="en-US" sz="4000" dirty="0">
              <a:solidFill>
                <a:schemeClr val="bg1"/>
              </a:solidFill>
              <a:latin typeface="Calibri"/>
              <a:cs typeface="Calibri"/>
            </a:endParaRPr>
          </a:p>
        </p:txBody>
      </p:sp>
      <p:sp>
        <p:nvSpPr>
          <p:cNvPr id="9" name="Rectangle 8"/>
          <p:cNvSpPr/>
          <p:nvPr userDrawn="1"/>
        </p:nvSpPr>
        <p:spPr>
          <a:xfrm>
            <a:off x="0" y="0"/>
            <a:ext cx="1371600" cy="10704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722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05950" y="1570463"/>
            <a:ext cx="5483013" cy="768143"/>
          </a:xfrm>
        </p:spPr>
        <p:txBody>
          <a:bodyPr anchor="b" anchorCtr="0"/>
          <a:lstStyle>
            <a:lvl1pPr algn="l">
              <a:defRPr baseline="0">
                <a:solidFill>
                  <a:schemeClr val="bg2"/>
                </a:solidFill>
              </a:defRPr>
            </a:lvl1pPr>
          </a:lstStyle>
          <a:p>
            <a:r>
              <a:rPr lang="en-US" dirty="0"/>
              <a:t>Place Your Logo on the Left</a:t>
            </a:r>
          </a:p>
        </p:txBody>
      </p:sp>
      <p:sp>
        <p:nvSpPr>
          <p:cNvPr id="3" name="Subtitle 2"/>
          <p:cNvSpPr>
            <a:spLocks noGrp="1"/>
          </p:cNvSpPr>
          <p:nvPr>
            <p:ph type="subTitle" idx="1" hasCustomPrompt="1"/>
          </p:nvPr>
        </p:nvSpPr>
        <p:spPr>
          <a:xfrm>
            <a:off x="3105950" y="2379999"/>
            <a:ext cx="5483013" cy="630371"/>
          </a:xfrm>
        </p:spPr>
        <p:txBody>
          <a:bodyPr>
            <a:normAutofit/>
          </a:bodyPr>
          <a:lstStyle>
            <a:lvl1pPr marL="0" indent="0" algn="l">
              <a:lnSpc>
                <a:spcPct val="90000"/>
              </a:lnSpc>
              <a:spcBef>
                <a:spcPts val="0"/>
              </a:spcBef>
              <a:buNone/>
              <a:defRPr sz="200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This is the subtitle of your cover page</a:t>
            </a:r>
          </a:p>
        </p:txBody>
      </p:sp>
      <p:grpSp>
        <p:nvGrpSpPr>
          <p:cNvPr id="6" name="Groep 5">
            <a:extLst>
              <a:ext uri="{FF2B5EF4-FFF2-40B4-BE49-F238E27FC236}">
                <a16:creationId xmlns:a16="http://schemas.microsoft.com/office/drawing/2014/main" id="{2EDD3D4F-24BA-44A7-B2B3-1C54BAB71D26}"/>
              </a:ext>
            </a:extLst>
          </p:cNvPr>
          <p:cNvGrpSpPr/>
          <p:nvPr userDrawn="1"/>
        </p:nvGrpSpPr>
        <p:grpSpPr>
          <a:xfrm>
            <a:off x="66792" y="0"/>
            <a:ext cx="2254014" cy="3584212"/>
            <a:chOff x="260586" y="0"/>
            <a:chExt cx="2254014" cy="3584212"/>
          </a:xfrm>
        </p:grpSpPr>
        <p:sp>
          <p:nvSpPr>
            <p:cNvPr id="7" name="Rectangle 6"/>
            <p:cNvSpPr/>
            <p:nvPr userDrawn="1"/>
          </p:nvSpPr>
          <p:spPr>
            <a:xfrm>
              <a:off x="260586" y="0"/>
              <a:ext cx="2254014" cy="35842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3" descr="Logo Light.png"/>
            <p:cNvPicPr>
              <a:picLocks noChangeAspect="1"/>
            </p:cNvPicPr>
            <p:nvPr userDrawn="1"/>
          </p:nvPicPr>
          <p:blipFill rotWithShape="1">
            <a:blip r:embed="rId2">
              <a:extLst>
                <a:ext uri="{28A0092B-C50C-407E-A947-70E740481C1C}">
                  <a14:useLocalDpi xmlns:a14="http://schemas.microsoft.com/office/drawing/2010/main" val="0"/>
                </a:ext>
              </a:extLst>
            </a:blip>
            <a:srcRect r="76205"/>
            <a:stretch/>
          </p:blipFill>
          <p:spPr>
            <a:xfrm>
              <a:off x="408708" y="1373768"/>
              <a:ext cx="1978535" cy="1786976"/>
            </a:xfrm>
            <a:prstGeom prst="rect">
              <a:avLst/>
            </a:prstGeom>
          </p:spPr>
        </p:pic>
      </p:grpSp>
      <p:sp>
        <p:nvSpPr>
          <p:cNvPr id="8" name="Tijdelijke aanduiding voor tekst 7">
            <a:extLst>
              <a:ext uri="{FF2B5EF4-FFF2-40B4-BE49-F238E27FC236}">
                <a16:creationId xmlns:a16="http://schemas.microsoft.com/office/drawing/2014/main" id="{C17909CD-615E-41B7-B967-E2312148B771}"/>
              </a:ext>
            </a:extLst>
          </p:cNvPr>
          <p:cNvSpPr>
            <a:spLocks noGrp="1"/>
          </p:cNvSpPr>
          <p:nvPr>
            <p:ph type="body" sz="quarter" idx="10"/>
          </p:nvPr>
        </p:nvSpPr>
        <p:spPr>
          <a:xfrm>
            <a:off x="3106737" y="4121240"/>
            <a:ext cx="4901481" cy="707936"/>
          </a:xfrm>
        </p:spPr>
        <p:txBody>
          <a:bodyPr bIns="0" anchor="b">
            <a:noAutofit/>
          </a:bodyPr>
          <a:lstStyle>
            <a:lvl1pPr marL="0" indent="0">
              <a:buFont typeface="Arial" panose="020B0604020202020204" pitchFamily="34" charset="0"/>
              <a:buNone/>
              <a:defRPr sz="1600"/>
            </a:lvl1pPr>
            <a:lvl2pPr marL="228600" indent="0">
              <a:buFont typeface="Arial" panose="020B0604020202020204" pitchFamily="34" charset="0"/>
              <a:buNone/>
              <a:defRPr sz="1600"/>
            </a:lvl2pPr>
            <a:lvl3pPr marL="511175" indent="0">
              <a:buFont typeface="Arial" panose="020B0604020202020204" pitchFamily="34" charset="0"/>
              <a:buNone/>
              <a:defRPr sz="1600"/>
            </a:lvl3pPr>
            <a:lvl4pPr marL="741362" indent="0">
              <a:buFont typeface="Arial" panose="020B0604020202020204" pitchFamily="34" charset="0"/>
              <a:buNone/>
              <a:defRPr sz="1600"/>
            </a:lvl4pPr>
            <a:lvl5pPr marL="1031875" indent="0">
              <a:buFont typeface="Arial" panose="020B0604020202020204" pitchFamily="34" charset="0"/>
              <a:buNone/>
              <a:defRPr sz="1600"/>
            </a:lvl5pPr>
          </a:lstStyle>
          <a:p>
            <a:pPr lvl="0"/>
            <a:r>
              <a:rPr lang="nl-NL" dirty="0"/>
              <a:t>Tekststijl van het model bewerken</a:t>
            </a:r>
          </a:p>
        </p:txBody>
      </p:sp>
      <p:sp>
        <p:nvSpPr>
          <p:cNvPr id="9" name="Tijdelijke aanduiding voor tekst 8">
            <a:extLst>
              <a:ext uri="{FF2B5EF4-FFF2-40B4-BE49-F238E27FC236}">
                <a16:creationId xmlns:a16="http://schemas.microsoft.com/office/drawing/2014/main" id="{FC6521C3-BE0B-40E0-A7DA-AE0D01D3161A}"/>
              </a:ext>
            </a:extLst>
          </p:cNvPr>
          <p:cNvSpPr>
            <a:spLocks noGrp="1"/>
          </p:cNvSpPr>
          <p:nvPr>
            <p:ph type="body" sz="quarter" idx="11" hasCustomPrompt="1"/>
          </p:nvPr>
        </p:nvSpPr>
        <p:spPr>
          <a:xfrm>
            <a:off x="66792" y="4121150"/>
            <a:ext cx="2254133" cy="708025"/>
          </a:xfrm>
        </p:spPr>
        <p:txBody>
          <a:bodyPr anchor="b">
            <a:noAutofit/>
          </a:bodyPr>
          <a:lstStyle>
            <a:lvl1pPr marL="0" indent="0" algn="r">
              <a:buNone/>
              <a:defRPr sz="1600"/>
            </a:lvl1pPr>
            <a:lvl2pPr marL="228600" indent="0">
              <a:buNone/>
              <a:defRPr sz="1600"/>
            </a:lvl2pPr>
            <a:lvl3pPr marL="511175" indent="0">
              <a:buNone/>
              <a:defRPr sz="1600"/>
            </a:lvl3pPr>
            <a:lvl4pPr marL="741362" indent="0">
              <a:buNone/>
              <a:defRPr sz="1600"/>
            </a:lvl4pPr>
            <a:lvl5pPr marL="1031875" indent="0">
              <a:buNone/>
              <a:defRPr sz="1600"/>
            </a:lvl5pPr>
          </a:lstStyle>
          <a:p>
            <a:pPr lvl="0"/>
            <a:r>
              <a:rPr lang="nl-NL" dirty="0"/>
              <a:t>Enter </a:t>
            </a:r>
            <a:r>
              <a:rPr lang="nl-NL" dirty="0" err="1"/>
              <a:t>the</a:t>
            </a:r>
            <a:r>
              <a:rPr lang="nl-NL" dirty="0"/>
              <a:t> date</a:t>
            </a:r>
          </a:p>
        </p:txBody>
      </p:sp>
    </p:spTree>
    <p:extLst>
      <p:ext uri="{BB962C8B-B14F-4D97-AF65-F5344CB8AC3E}">
        <p14:creationId xmlns:p14="http://schemas.microsoft.com/office/powerpoint/2010/main" val="4029172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98320" y="1132681"/>
            <a:ext cx="6659880" cy="1102519"/>
          </a:xfrm>
        </p:spPr>
        <p:txBody>
          <a:bodyPr anchor="b" anchorCtr="0"/>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798320" y="2286000"/>
            <a:ext cx="6400800" cy="131445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247400" y="10"/>
            <a:ext cx="1219200" cy="23164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txBox="1">
            <a:spLocks/>
          </p:cNvSpPr>
          <p:nvPr userDrawn="1"/>
        </p:nvSpPr>
        <p:spPr>
          <a:xfrm>
            <a:off x="247400" y="1961356"/>
            <a:ext cx="1219200" cy="273844"/>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a:cs typeface="Calibri"/>
              </a:rPr>
              <a:pPr algn="ctr">
                <a:lnSpc>
                  <a:spcPct val="90000"/>
                </a:lnSpc>
                <a:spcBef>
                  <a:spcPts val="0"/>
                </a:spcBef>
              </a:pPr>
              <a:t>‹nr.›</a:t>
            </a:fld>
            <a:endParaRPr lang="en-US" sz="2700" dirty="0">
              <a:solidFill>
                <a:schemeClr val="bg1"/>
              </a:solidFill>
              <a:latin typeface="Calibri"/>
              <a:cs typeface="Calibri"/>
            </a:endParaRPr>
          </a:p>
        </p:txBody>
      </p:sp>
    </p:spTree>
    <p:extLst>
      <p:ext uri="{BB962C8B-B14F-4D97-AF65-F5344CB8AC3E}">
        <p14:creationId xmlns:p14="http://schemas.microsoft.com/office/powerpoint/2010/main" val="284676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entered Title">
    <p:spTree>
      <p:nvGrpSpPr>
        <p:cNvPr id="1" name=""/>
        <p:cNvGrpSpPr/>
        <p:nvPr/>
      </p:nvGrpSpPr>
      <p:grpSpPr>
        <a:xfrm>
          <a:off x="0" y="0"/>
          <a:ext cx="0" cy="0"/>
          <a:chOff x="0" y="0"/>
          <a:chExt cx="0" cy="0"/>
        </a:xfrm>
      </p:grpSpPr>
      <p:sp>
        <p:nvSpPr>
          <p:cNvPr id="3" name="Rectangle 2"/>
          <p:cNvSpPr/>
          <p:nvPr userDrawn="1"/>
        </p:nvSpPr>
        <p:spPr>
          <a:xfrm>
            <a:off x="0" y="0"/>
            <a:ext cx="1371600" cy="10704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9588" y="-1"/>
            <a:ext cx="8124826" cy="729675"/>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85618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791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p:cNvSpPr/>
          <p:nvPr userDrawn="1"/>
        </p:nvSpPr>
        <p:spPr>
          <a:xfrm>
            <a:off x="0" y="0"/>
            <a:ext cx="1371600" cy="10704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137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47678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Tx/>
              <a:defRPr>
                <a:solidFill>
                  <a:srgbClr val="FFFFFF"/>
                </a:solidFill>
              </a:defRPr>
            </a:lvl1pPr>
            <a:lvl2pPr>
              <a:buClrTx/>
              <a:defRPr>
                <a:solidFill>
                  <a:srgbClr val="FFFFFF"/>
                </a:solidFill>
              </a:defRPr>
            </a:lvl2pPr>
            <a:lvl3pPr>
              <a:buClrTx/>
              <a:defRPr>
                <a:solidFill>
                  <a:srgbClr val="FFFFFF"/>
                </a:solidFill>
              </a:defRPr>
            </a:lvl3pPr>
            <a:lvl4pPr>
              <a:buClrTx/>
              <a:defRPr>
                <a:solidFill>
                  <a:srgbClr val="FFFFFF"/>
                </a:solidFill>
              </a:defRPr>
            </a:lvl4pPr>
            <a:lvl5pPr>
              <a:buClrTx/>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4650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500" y="-1"/>
            <a:ext cx="7428154" cy="729675"/>
          </a:xfrm>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5053254" y="1001713"/>
            <a:ext cx="3581400" cy="3544887"/>
          </a:xfrm>
        </p:spPr>
        <p:txBody>
          <a:bodyPr>
            <a:normAutofit/>
          </a:bodyPr>
          <a:lstStyle>
            <a:lvl1pPr>
              <a:buClrTx/>
              <a:defRPr sz="2000">
                <a:solidFill>
                  <a:srgbClr val="FFFFFF"/>
                </a:solidFill>
              </a:defRPr>
            </a:lvl1pPr>
            <a:lvl2pPr>
              <a:buClrTx/>
              <a:defRPr sz="1800">
                <a:solidFill>
                  <a:srgbClr val="FFFFFF"/>
                </a:solidFill>
              </a:defRPr>
            </a:lvl2pPr>
            <a:lvl3pPr>
              <a:buClrTx/>
              <a:defRPr sz="1600">
                <a:solidFill>
                  <a:srgbClr val="FFFFFF"/>
                </a:solidFill>
              </a:defRPr>
            </a:lvl3pPr>
            <a:lvl4pPr>
              <a:buClrTx/>
              <a:defRPr sz="1400">
                <a:solidFill>
                  <a:srgbClr val="FFFFFF"/>
                </a:solidFill>
              </a:defRPr>
            </a:lvl4pPr>
            <a:lvl5pPr>
              <a:buClrTx/>
              <a:defRPr sz="14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06500" y="1001713"/>
            <a:ext cx="3581400" cy="3544887"/>
          </a:xfrm>
        </p:spPr>
        <p:txBody>
          <a:bodyPr>
            <a:normAutofit/>
          </a:bodyPr>
          <a:lstStyle>
            <a:lvl1pPr>
              <a:buClrTx/>
              <a:defRPr sz="2000">
                <a:solidFill>
                  <a:srgbClr val="FFFFFF"/>
                </a:solidFill>
              </a:defRPr>
            </a:lvl1pPr>
            <a:lvl2pPr>
              <a:buClrTx/>
              <a:defRPr sz="1800">
                <a:solidFill>
                  <a:srgbClr val="FFFFFF"/>
                </a:solidFill>
              </a:defRPr>
            </a:lvl2pPr>
            <a:lvl3pPr>
              <a:buClrTx/>
              <a:defRPr sz="1600">
                <a:solidFill>
                  <a:srgbClr val="FFFFFF"/>
                </a:solidFill>
              </a:defRPr>
            </a:lvl3pPr>
            <a:lvl4pPr>
              <a:buClrTx/>
              <a:defRPr sz="1400">
                <a:solidFill>
                  <a:srgbClr val="FFFFFF"/>
                </a:solidFill>
              </a:defRPr>
            </a:lvl4pPr>
            <a:lvl5pPr>
              <a:buClrTx/>
              <a:defRPr sz="14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5729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s Dark">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2450084" y="1221677"/>
            <a:ext cx="987552" cy="987552"/>
          </a:xfrm>
          <a:prstGeom prst="ellipse">
            <a:avLst/>
          </a:prstGeom>
          <a:solidFill>
            <a:schemeClr val="accent2"/>
          </a:solidFill>
          <a:ln w="28575">
            <a:solidFill>
              <a:srgbClr val="FFFFFF"/>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1" name="Text Placeholder 10"/>
          <p:cNvSpPr>
            <a:spLocks noGrp="1"/>
          </p:cNvSpPr>
          <p:nvPr>
            <p:ph type="body" sz="quarter" idx="15" hasCustomPrompt="1"/>
          </p:nvPr>
        </p:nvSpPr>
        <p:spPr>
          <a:xfrm>
            <a:off x="1206500" y="2398013"/>
            <a:ext cx="3474720" cy="246888"/>
          </a:xfrm>
        </p:spPr>
        <p:txBody>
          <a:bodyPr anchor="ctr" anchorCtr="0">
            <a:noAutofit/>
          </a:bodyPr>
          <a:lstStyle>
            <a:lvl1pPr marL="0" indent="0" algn="ctr">
              <a:lnSpc>
                <a:spcPct val="100000"/>
              </a:lnSpc>
              <a:buFontTx/>
              <a:buNone/>
              <a:defRPr sz="1700" cap="all" baseline="0">
                <a:solidFill>
                  <a:srgbClr val="FFFFFF"/>
                </a:solidFill>
                <a:latin typeface="Calibri"/>
                <a:cs typeface="Calibri"/>
              </a:defRPr>
            </a:lvl1pPr>
          </a:lstStyle>
          <a:p>
            <a:pPr lvl="0"/>
            <a:r>
              <a:rPr lang="en-US" dirty="0"/>
              <a:t>LOREM IPSUM</a:t>
            </a:r>
          </a:p>
        </p:txBody>
      </p:sp>
      <p:sp>
        <p:nvSpPr>
          <p:cNvPr id="12" name="Text Placeholder 10"/>
          <p:cNvSpPr>
            <a:spLocks noGrp="1"/>
          </p:cNvSpPr>
          <p:nvPr>
            <p:ph type="body" sz="quarter" idx="16" hasCustomPrompt="1"/>
          </p:nvPr>
        </p:nvSpPr>
        <p:spPr>
          <a:xfrm>
            <a:off x="1206500" y="2671571"/>
            <a:ext cx="3474720" cy="1643634"/>
          </a:xfrm>
        </p:spPr>
        <p:txBody>
          <a:bodyPr anchor="t" anchorCtr="0">
            <a:normAutofit/>
          </a:bodyPr>
          <a:lstStyle>
            <a:lvl1pPr marL="0" indent="0" algn="ctr">
              <a:lnSpc>
                <a:spcPct val="95000"/>
              </a:lnSpc>
              <a:spcBef>
                <a:spcPts val="600"/>
              </a:spcBef>
              <a:buFontTx/>
              <a:buNone/>
              <a:defRPr sz="1400" cap="none" baseline="0">
                <a:solidFill>
                  <a:srgbClr val="FFFFFF"/>
                </a:solidFill>
                <a:latin typeface="Calibri"/>
                <a:cs typeface="Calibri"/>
              </a:defRPr>
            </a:lvl1pPr>
          </a:lstStyle>
          <a:p>
            <a:pPr lvl="0"/>
            <a:r>
              <a:rPr lang="en-US" dirty="0"/>
              <a:t>Body copy goes here</a:t>
            </a:r>
          </a:p>
        </p:txBody>
      </p:sp>
      <p:sp>
        <p:nvSpPr>
          <p:cNvPr id="13" name="Picture Placeholder 8"/>
          <p:cNvSpPr>
            <a:spLocks noGrp="1"/>
          </p:cNvSpPr>
          <p:nvPr>
            <p:ph type="pic" sz="quarter" idx="17" hasCustomPrompt="1"/>
          </p:nvPr>
        </p:nvSpPr>
        <p:spPr>
          <a:xfrm>
            <a:off x="6403277" y="1221677"/>
            <a:ext cx="987552" cy="987552"/>
          </a:xfrm>
          <a:prstGeom prst="ellipse">
            <a:avLst/>
          </a:prstGeom>
          <a:solidFill>
            <a:schemeClr val="accent2"/>
          </a:solidFill>
          <a:ln w="28575">
            <a:solidFill>
              <a:srgbClr val="FFFFFF"/>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4" name="Text Placeholder 10"/>
          <p:cNvSpPr>
            <a:spLocks noGrp="1"/>
          </p:cNvSpPr>
          <p:nvPr>
            <p:ph type="body" sz="quarter" idx="18" hasCustomPrompt="1"/>
          </p:nvPr>
        </p:nvSpPr>
        <p:spPr>
          <a:xfrm>
            <a:off x="5159693" y="2398013"/>
            <a:ext cx="3474720" cy="246888"/>
          </a:xfrm>
        </p:spPr>
        <p:txBody>
          <a:bodyPr anchor="ctr" anchorCtr="0">
            <a:noAutofit/>
          </a:bodyPr>
          <a:lstStyle>
            <a:lvl1pPr marL="0" indent="0" algn="ctr">
              <a:lnSpc>
                <a:spcPct val="100000"/>
              </a:lnSpc>
              <a:buFontTx/>
              <a:buNone/>
              <a:defRPr sz="1700" cap="all" baseline="0">
                <a:solidFill>
                  <a:srgbClr val="FFFFFF"/>
                </a:solidFill>
                <a:latin typeface="Calibri"/>
                <a:cs typeface="Calibri"/>
              </a:defRPr>
            </a:lvl1pPr>
          </a:lstStyle>
          <a:p>
            <a:pPr lvl="0"/>
            <a:r>
              <a:rPr lang="en-US" dirty="0"/>
              <a:t>LOREM IPSUM</a:t>
            </a:r>
          </a:p>
        </p:txBody>
      </p:sp>
      <p:sp>
        <p:nvSpPr>
          <p:cNvPr id="15" name="Text Placeholder 10"/>
          <p:cNvSpPr>
            <a:spLocks noGrp="1"/>
          </p:cNvSpPr>
          <p:nvPr>
            <p:ph type="body" sz="quarter" idx="19" hasCustomPrompt="1"/>
          </p:nvPr>
        </p:nvSpPr>
        <p:spPr>
          <a:xfrm>
            <a:off x="5159693" y="2671571"/>
            <a:ext cx="3474720" cy="1643634"/>
          </a:xfrm>
        </p:spPr>
        <p:txBody>
          <a:bodyPr anchor="t" anchorCtr="0">
            <a:normAutofit/>
          </a:bodyPr>
          <a:lstStyle>
            <a:lvl1pPr marL="0" marR="0" indent="0" algn="ctr" defTabSz="914400" rtl="0" eaLnBrk="1" fontAlgn="auto" latinLnBrk="0" hangingPunct="1">
              <a:lnSpc>
                <a:spcPct val="95000"/>
              </a:lnSpc>
              <a:spcBef>
                <a:spcPts val="600"/>
              </a:spcBef>
              <a:spcAft>
                <a:spcPts val="0"/>
              </a:spcAft>
              <a:buClr>
                <a:schemeClr val="accent1"/>
              </a:buClr>
              <a:buSzTx/>
              <a:buFontTx/>
              <a:buNone/>
              <a:tabLst/>
              <a:defRPr sz="1400" cap="none" baseline="0">
                <a:solidFill>
                  <a:srgbClr val="FFFFFF"/>
                </a:solidFill>
                <a:latin typeface="Calibri"/>
                <a:cs typeface="Calibri"/>
              </a:defRPr>
            </a:lvl1pPr>
          </a:lstStyle>
          <a:p>
            <a:pPr lvl="0"/>
            <a:r>
              <a:rPr lang="en-US" dirty="0"/>
              <a:t>Body copy goes here</a:t>
            </a:r>
          </a:p>
        </p:txBody>
      </p:sp>
      <p:sp>
        <p:nvSpPr>
          <p:cNvPr id="22" name="Title Placeholder 1"/>
          <p:cNvSpPr>
            <a:spLocks noGrp="1"/>
          </p:cNvSpPr>
          <p:nvPr>
            <p:ph type="title"/>
          </p:nvPr>
        </p:nvSpPr>
        <p:spPr>
          <a:xfrm>
            <a:off x="1206500" y="-1"/>
            <a:ext cx="7428154" cy="729675"/>
          </a:xfrm>
          <a:prstGeom prst="rect">
            <a:avLst/>
          </a:prstGeom>
        </p:spPr>
        <p:txBody>
          <a:bodyPr vert="horz" lIns="0" tIns="0" rIns="0" bIns="0" rtlCol="0" anchor="b" anchorCtr="0">
            <a:normAutofit/>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699030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lain Text Dark">
    <p:spTree>
      <p:nvGrpSpPr>
        <p:cNvPr id="1" name=""/>
        <p:cNvGrpSpPr/>
        <p:nvPr/>
      </p:nvGrpSpPr>
      <p:grpSpPr>
        <a:xfrm>
          <a:off x="0" y="0"/>
          <a:ext cx="0" cy="0"/>
          <a:chOff x="0" y="0"/>
          <a:chExt cx="0" cy="0"/>
        </a:xfrm>
      </p:grpSpPr>
      <p:sp>
        <p:nvSpPr>
          <p:cNvPr id="2" name="Title 1"/>
          <p:cNvSpPr>
            <a:spLocks noGrp="1"/>
          </p:cNvSpPr>
          <p:nvPr>
            <p:ph type="title"/>
          </p:nvPr>
        </p:nvSpPr>
        <p:spPr>
          <a:xfrm>
            <a:off x="1206500" y="-1"/>
            <a:ext cx="7428154" cy="729675"/>
          </a:xfrm>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5054601" y="1001713"/>
            <a:ext cx="3581399" cy="3544887"/>
          </a:xfrm>
        </p:spPr>
        <p:txBody>
          <a:bodyPr>
            <a:normAutofit/>
          </a:bodyPr>
          <a:lstStyle>
            <a:lvl1pPr marL="0" indent="0">
              <a:lnSpc>
                <a:spcPct val="90000"/>
              </a:lnSpc>
              <a:spcBef>
                <a:spcPts val="1000"/>
              </a:spcBef>
              <a:buNone/>
              <a:defRPr sz="1800" b="1" i="0">
                <a:solidFill>
                  <a:srgbClr val="FFFFFF"/>
                </a:solidFill>
                <a:latin typeface="Calibri"/>
                <a:cs typeface="Calibri"/>
              </a:defRPr>
            </a:lvl1pPr>
            <a:lvl2pPr marL="0" indent="0">
              <a:lnSpc>
                <a:spcPct val="104000"/>
              </a:lnSpc>
              <a:spcBef>
                <a:spcPts val="1000"/>
              </a:spcBef>
              <a:buNone/>
              <a:defRPr sz="1800">
                <a:solidFill>
                  <a:srgbClr val="FFFFFF"/>
                </a:solidFill>
              </a:defRPr>
            </a:lvl2pPr>
            <a:lvl3pPr marL="169863" indent="-169863">
              <a:lnSpc>
                <a:spcPct val="104000"/>
              </a:lnSpc>
              <a:spcBef>
                <a:spcPts val="1000"/>
              </a:spcBef>
              <a:buClrTx/>
              <a:defRPr sz="1800">
                <a:solidFill>
                  <a:srgbClr val="FFFFFF"/>
                </a:solidFill>
              </a:defRPr>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1206500" y="1001713"/>
            <a:ext cx="3581399" cy="3544887"/>
          </a:xfrm>
        </p:spPr>
        <p:txBody>
          <a:bodyPr>
            <a:normAutofit/>
          </a:bodyPr>
          <a:lstStyle>
            <a:lvl1pPr marL="0" indent="0">
              <a:lnSpc>
                <a:spcPct val="90000"/>
              </a:lnSpc>
              <a:spcBef>
                <a:spcPts val="1000"/>
              </a:spcBef>
              <a:buNone/>
              <a:defRPr sz="1800" b="1" i="0">
                <a:solidFill>
                  <a:srgbClr val="FFFFFF"/>
                </a:solidFill>
                <a:latin typeface="Calibri"/>
                <a:cs typeface="Calibri"/>
              </a:defRPr>
            </a:lvl1pPr>
            <a:lvl2pPr marL="0" indent="0">
              <a:lnSpc>
                <a:spcPct val="104000"/>
              </a:lnSpc>
              <a:spcBef>
                <a:spcPts val="1000"/>
              </a:spcBef>
              <a:buNone/>
              <a:defRPr sz="1800">
                <a:solidFill>
                  <a:srgbClr val="FFFFFF"/>
                </a:solidFill>
              </a:defRPr>
            </a:lvl2pPr>
            <a:lvl3pPr marL="169863" indent="-169863">
              <a:lnSpc>
                <a:spcPct val="104000"/>
              </a:lnSpc>
              <a:spcBef>
                <a:spcPts val="1000"/>
              </a:spcBef>
              <a:buClrTx/>
              <a:defRPr sz="1800">
                <a:solidFill>
                  <a:srgbClr val="FFFFFF"/>
                </a:solidFill>
              </a:defRPr>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16489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500" y="-1"/>
            <a:ext cx="7428154" cy="729675"/>
          </a:xfrm>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3718214" y="1001713"/>
            <a:ext cx="2406314" cy="3544887"/>
          </a:xfrm>
        </p:spPr>
        <p:txBody>
          <a:bodyPr>
            <a:normAutofit/>
          </a:bodyPr>
          <a:lstStyle>
            <a:lvl1pPr marL="0" indent="0">
              <a:lnSpc>
                <a:spcPct val="90000"/>
              </a:lnSpc>
              <a:spcBef>
                <a:spcPts val="1000"/>
              </a:spcBef>
              <a:buNone/>
              <a:defRPr sz="1400" b="1" i="0">
                <a:solidFill>
                  <a:srgbClr val="FFFFFF"/>
                </a:solidFill>
                <a:latin typeface="Calibri"/>
                <a:cs typeface="Calibri"/>
              </a:defRPr>
            </a:lvl1pPr>
            <a:lvl2pPr marL="0" indent="0">
              <a:lnSpc>
                <a:spcPct val="104000"/>
              </a:lnSpc>
              <a:spcBef>
                <a:spcPts val="1000"/>
              </a:spcBef>
              <a:buNone/>
              <a:defRPr sz="1400">
                <a:solidFill>
                  <a:srgbClr val="FFFFFF"/>
                </a:solidFill>
              </a:defRPr>
            </a:lvl2pPr>
            <a:lvl3pPr marL="169863" indent="-169863">
              <a:lnSpc>
                <a:spcPct val="104000"/>
              </a:lnSpc>
              <a:spcBef>
                <a:spcPts val="1000"/>
              </a:spcBef>
              <a:buClrTx/>
              <a:defRPr sz="1400">
                <a:solidFill>
                  <a:srgbClr val="FFFFFF"/>
                </a:solidFill>
              </a:defRPr>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1206500" y="1001713"/>
            <a:ext cx="2406314" cy="3544887"/>
          </a:xfrm>
        </p:spPr>
        <p:txBody>
          <a:bodyPr>
            <a:normAutofit/>
          </a:bodyPr>
          <a:lstStyle>
            <a:lvl1pPr marL="0" indent="0">
              <a:lnSpc>
                <a:spcPct val="90000"/>
              </a:lnSpc>
              <a:spcBef>
                <a:spcPts val="1000"/>
              </a:spcBef>
              <a:buNone/>
              <a:defRPr sz="1400" b="1" i="0">
                <a:solidFill>
                  <a:srgbClr val="FFFFFF"/>
                </a:solidFill>
                <a:latin typeface="Calibri"/>
                <a:cs typeface="Calibri"/>
              </a:defRPr>
            </a:lvl1pPr>
            <a:lvl2pPr marL="0" indent="0">
              <a:lnSpc>
                <a:spcPct val="104000"/>
              </a:lnSpc>
              <a:spcBef>
                <a:spcPts val="1000"/>
              </a:spcBef>
              <a:buNone/>
              <a:defRPr sz="1400">
                <a:solidFill>
                  <a:srgbClr val="FFFFFF"/>
                </a:solidFill>
              </a:defRPr>
            </a:lvl2pPr>
            <a:lvl3pPr marL="169863" indent="-169863">
              <a:lnSpc>
                <a:spcPct val="104000"/>
              </a:lnSpc>
              <a:spcBef>
                <a:spcPts val="1000"/>
              </a:spcBef>
              <a:buClrTx/>
              <a:defRPr sz="1400">
                <a:solidFill>
                  <a:srgbClr val="FFFFFF"/>
                </a:solidFill>
              </a:defRPr>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Content Placeholder 2"/>
          <p:cNvSpPr>
            <a:spLocks noGrp="1"/>
          </p:cNvSpPr>
          <p:nvPr>
            <p:ph sz="half" idx="10"/>
          </p:nvPr>
        </p:nvSpPr>
        <p:spPr>
          <a:xfrm>
            <a:off x="6229928" y="1001713"/>
            <a:ext cx="2406314" cy="3544887"/>
          </a:xfrm>
        </p:spPr>
        <p:txBody>
          <a:bodyPr>
            <a:normAutofit/>
          </a:bodyPr>
          <a:lstStyle>
            <a:lvl1pPr marL="0" indent="0">
              <a:lnSpc>
                <a:spcPct val="90000"/>
              </a:lnSpc>
              <a:spcBef>
                <a:spcPts val="1000"/>
              </a:spcBef>
              <a:buNone/>
              <a:defRPr sz="1400" b="1" i="0">
                <a:solidFill>
                  <a:srgbClr val="FFFFFF"/>
                </a:solidFill>
                <a:latin typeface="Calibri"/>
                <a:cs typeface="Calibri"/>
              </a:defRPr>
            </a:lvl1pPr>
            <a:lvl2pPr marL="0" indent="0">
              <a:lnSpc>
                <a:spcPct val="104000"/>
              </a:lnSpc>
              <a:spcBef>
                <a:spcPts val="1000"/>
              </a:spcBef>
              <a:buNone/>
              <a:defRPr sz="1400">
                <a:solidFill>
                  <a:srgbClr val="FFFFFF"/>
                </a:solidFill>
              </a:defRPr>
            </a:lvl2pPr>
            <a:lvl3pPr marL="169863" indent="-169863">
              <a:lnSpc>
                <a:spcPct val="104000"/>
              </a:lnSpc>
              <a:spcBef>
                <a:spcPts val="1000"/>
              </a:spcBef>
              <a:buClrTx/>
              <a:defRPr sz="1400">
                <a:solidFill>
                  <a:srgbClr val="FFFFFF"/>
                </a:solidFill>
              </a:defRPr>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0045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0168"/>
            <a:ext cx="7772400" cy="1102519"/>
          </a:xfrm>
        </p:spPr>
        <p:txBody>
          <a:bodyPr anchor="ctr"/>
          <a:lstStyle>
            <a:lvl1pPr algn="ctr">
              <a:defRPr>
                <a:solidFill>
                  <a:srgbClr val="5E5E5E"/>
                </a:solidFill>
              </a:defRPr>
            </a:lvl1pPr>
          </a:lstStyle>
          <a:p>
            <a:r>
              <a:rPr lang="nl-NL" dirty="0"/>
              <a:t>Titelstijl van model bewerken</a:t>
            </a:r>
            <a:endParaRPr lang="en-US" dirty="0"/>
          </a:p>
        </p:txBody>
      </p:sp>
      <p:sp>
        <p:nvSpPr>
          <p:cNvPr id="3" name="Subtitle 2"/>
          <p:cNvSpPr>
            <a:spLocks noGrp="1"/>
          </p:cNvSpPr>
          <p:nvPr>
            <p:ph type="subTitle" idx="1"/>
          </p:nvPr>
        </p:nvSpPr>
        <p:spPr>
          <a:xfrm>
            <a:off x="1371600" y="2969071"/>
            <a:ext cx="6400800" cy="1314450"/>
          </a:xfrm>
        </p:spPr>
        <p:txBody>
          <a:bodyPr/>
          <a:lstStyle>
            <a:lvl1pPr marL="0" indent="0" algn="ctr">
              <a:buNone/>
              <a:defRPr>
                <a:solidFill>
                  <a:srgbClr val="5E5E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endParaRPr lang="en-US" dirty="0"/>
          </a:p>
        </p:txBody>
      </p:sp>
      <p:sp>
        <p:nvSpPr>
          <p:cNvPr id="7" name="Rectangle 6"/>
          <p:cNvSpPr/>
          <p:nvPr userDrawn="1"/>
        </p:nvSpPr>
        <p:spPr>
          <a:xfrm>
            <a:off x="3962400" y="10"/>
            <a:ext cx="1219200" cy="15977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txBox="1">
            <a:spLocks/>
          </p:cNvSpPr>
          <p:nvPr userDrawn="1"/>
        </p:nvSpPr>
        <p:spPr>
          <a:xfrm>
            <a:off x="3962400" y="1170625"/>
            <a:ext cx="1219200" cy="273844"/>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4000" smtClean="0">
                <a:solidFill>
                  <a:schemeClr val="bg1"/>
                </a:solidFill>
                <a:latin typeface="Calibri"/>
                <a:cs typeface="Calibri"/>
              </a:rPr>
              <a:pPr algn="ctr">
                <a:lnSpc>
                  <a:spcPct val="90000"/>
                </a:lnSpc>
                <a:spcBef>
                  <a:spcPts val="0"/>
                </a:spcBef>
              </a:pPr>
              <a:t>‹nr.›</a:t>
            </a:fld>
            <a:endParaRPr lang="en-US" sz="4000" dirty="0">
              <a:solidFill>
                <a:schemeClr val="bg1"/>
              </a:solidFill>
              <a:latin typeface="Calibri"/>
              <a:cs typeface="Calibri"/>
            </a:endParaRPr>
          </a:p>
        </p:txBody>
      </p:sp>
      <p:sp>
        <p:nvSpPr>
          <p:cNvPr id="9" name="Rectangle 8"/>
          <p:cNvSpPr/>
          <p:nvPr userDrawn="1"/>
        </p:nvSpPr>
        <p:spPr>
          <a:xfrm>
            <a:off x="0" y="0"/>
            <a:ext cx="1371600" cy="10704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588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Dark">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900500" y="1221677"/>
            <a:ext cx="987552" cy="987552"/>
          </a:xfrm>
          <a:prstGeom prst="ellipse">
            <a:avLst/>
          </a:prstGeom>
          <a:solidFill>
            <a:schemeClr val="accent2"/>
          </a:solidFill>
          <a:ln w="28575">
            <a:solidFill>
              <a:schemeClr val="bg1"/>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1" name="Text Placeholder 10"/>
          <p:cNvSpPr>
            <a:spLocks noGrp="1"/>
          </p:cNvSpPr>
          <p:nvPr>
            <p:ph type="body" sz="quarter" idx="15" hasCustomPrompt="1"/>
          </p:nvPr>
        </p:nvSpPr>
        <p:spPr>
          <a:xfrm>
            <a:off x="1206500" y="2398013"/>
            <a:ext cx="2375553" cy="246888"/>
          </a:xfrm>
        </p:spPr>
        <p:txBody>
          <a:bodyPr anchor="ctr" anchorCtr="0">
            <a:noAutofit/>
          </a:bodyPr>
          <a:lstStyle>
            <a:lvl1pPr marL="0" indent="0" algn="ctr">
              <a:lnSpc>
                <a:spcPct val="100000"/>
              </a:lnSpc>
              <a:buFontTx/>
              <a:buNone/>
              <a:defRPr sz="1700" cap="all" baseline="0">
                <a:solidFill>
                  <a:srgbClr val="FFFFFF"/>
                </a:solidFill>
                <a:latin typeface="Calibri"/>
                <a:cs typeface="Calibri"/>
              </a:defRPr>
            </a:lvl1pPr>
          </a:lstStyle>
          <a:p>
            <a:pPr lvl="0"/>
            <a:r>
              <a:rPr lang="en-US" dirty="0"/>
              <a:t>LOREM IPSUM</a:t>
            </a:r>
          </a:p>
        </p:txBody>
      </p:sp>
      <p:sp>
        <p:nvSpPr>
          <p:cNvPr id="12" name="Text Placeholder 10"/>
          <p:cNvSpPr>
            <a:spLocks noGrp="1"/>
          </p:cNvSpPr>
          <p:nvPr>
            <p:ph type="body" sz="quarter" idx="16" hasCustomPrompt="1"/>
          </p:nvPr>
        </p:nvSpPr>
        <p:spPr>
          <a:xfrm>
            <a:off x="1206500" y="2671571"/>
            <a:ext cx="2375553" cy="1643634"/>
          </a:xfrm>
        </p:spPr>
        <p:txBody>
          <a:bodyPr anchor="t" anchorCtr="0">
            <a:normAutofit/>
          </a:bodyPr>
          <a:lstStyle>
            <a:lvl1pPr marL="0" indent="0" algn="ctr">
              <a:lnSpc>
                <a:spcPct val="95000"/>
              </a:lnSpc>
              <a:spcBef>
                <a:spcPts val="600"/>
              </a:spcBef>
              <a:buFontTx/>
              <a:buNone/>
              <a:defRPr sz="1400" cap="none" baseline="0">
                <a:solidFill>
                  <a:srgbClr val="FFFFFF"/>
                </a:solidFill>
                <a:latin typeface="Calibri"/>
                <a:cs typeface="Calibri"/>
              </a:defRPr>
            </a:lvl1pPr>
          </a:lstStyle>
          <a:p>
            <a:pPr lvl="0"/>
            <a:r>
              <a:rPr lang="en-US" dirty="0"/>
              <a:t>Body copy goes here</a:t>
            </a:r>
          </a:p>
        </p:txBody>
      </p:sp>
      <p:sp>
        <p:nvSpPr>
          <p:cNvPr id="13" name="Picture Placeholder 8"/>
          <p:cNvSpPr>
            <a:spLocks noGrp="1"/>
          </p:cNvSpPr>
          <p:nvPr>
            <p:ph type="pic" sz="quarter" idx="17" hasCustomPrompt="1"/>
          </p:nvPr>
        </p:nvSpPr>
        <p:spPr>
          <a:xfrm>
            <a:off x="4426680" y="1221677"/>
            <a:ext cx="987552" cy="987552"/>
          </a:xfrm>
          <a:prstGeom prst="ellipse">
            <a:avLst/>
          </a:prstGeom>
          <a:solidFill>
            <a:schemeClr val="accent2"/>
          </a:solidFill>
          <a:ln w="28575">
            <a:solidFill>
              <a:schemeClr val="bg1"/>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4" name="Text Placeholder 10"/>
          <p:cNvSpPr>
            <a:spLocks noGrp="1"/>
          </p:cNvSpPr>
          <p:nvPr>
            <p:ph type="body" sz="quarter" idx="18" hasCustomPrompt="1"/>
          </p:nvPr>
        </p:nvSpPr>
        <p:spPr>
          <a:xfrm>
            <a:off x="3732680" y="2398013"/>
            <a:ext cx="2375553" cy="246888"/>
          </a:xfrm>
        </p:spPr>
        <p:txBody>
          <a:bodyPr anchor="ctr" anchorCtr="0">
            <a:noAutofit/>
          </a:bodyPr>
          <a:lstStyle>
            <a:lvl1pPr marL="0" indent="0" algn="ctr">
              <a:lnSpc>
                <a:spcPct val="100000"/>
              </a:lnSpc>
              <a:buFontTx/>
              <a:buNone/>
              <a:defRPr sz="1700" cap="all" baseline="0">
                <a:solidFill>
                  <a:srgbClr val="FFFFFF"/>
                </a:solidFill>
                <a:latin typeface="Calibri"/>
                <a:cs typeface="Calibri"/>
              </a:defRPr>
            </a:lvl1pPr>
          </a:lstStyle>
          <a:p>
            <a:pPr lvl="0"/>
            <a:r>
              <a:rPr lang="en-US" dirty="0"/>
              <a:t>LOREM IPSUM</a:t>
            </a:r>
          </a:p>
        </p:txBody>
      </p:sp>
      <p:sp>
        <p:nvSpPr>
          <p:cNvPr id="15" name="Text Placeholder 10"/>
          <p:cNvSpPr>
            <a:spLocks noGrp="1"/>
          </p:cNvSpPr>
          <p:nvPr>
            <p:ph type="body" sz="quarter" idx="19" hasCustomPrompt="1"/>
          </p:nvPr>
        </p:nvSpPr>
        <p:spPr>
          <a:xfrm>
            <a:off x="3732680" y="2671571"/>
            <a:ext cx="2375553" cy="1643634"/>
          </a:xfrm>
        </p:spPr>
        <p:txBody>
          <a:bodyPr anchor="t" anchorCtr="0">
            <a:normAutofit/>
          </a:bodyPr>
          <a:lstStyle>
            <a:lvl1pPr marL="0" marR="0" indent="0" algn="ctr" defTabSz="914400" rtl="0" eaLnBrk="1" fontAlgn="auto" latinLnBrk="0" hangingPunct="1">
              <a:lnSpc>
                <a:spcPct val="95000"/>
              </a:lnSpc>
              <a:spcBef>
                <a:spcPts val="600"/>
              </a:spcBef>
              <a:spcAft>
                <a:spcPts val="0"/>
              </a:spcAft>
              <a:buClr>
                <a:schemeClr val="accent1"/>
              </a:buClr>
              <a:buSzTx/>
              <a:buFontTx/>
              <a:buNone/>
              <a:tabLst/>
              <a:defRPr sz="1400" cap="none" baseline="0">
                <a:solidFill>
                  <a:srgbClr val="FFFFFF"/>
                </a:solidFill>
                <a:latin typeface="Calibri"/>
                <a:cs typeface="Calibri"/>
              </a:defRPr>
            </a:lvl1pPr>
          </a:lstStyle>
          <a:p>
            <a:pPr lvl="0"/>
            <a:r>
              <a:rPr lang="en-US" dirty="0"/>
              <a:t>Body copy goes here</a:t>
            </a:r>
          </a:p>
        </p:txBody>
      </p:sp>
      <p:sp>
        <p:nvSpPr>
          <p:cNvPr id="16" name="Picture Placeholder 8"/>
          <p:cNvSpPr>
            <a:spLocks noGrp="1"/>
          </p:cNvSpPr>
          <p:nvPr>
            <p:ph type="pic" sz="quarter" idx="20" hasCustomPrompt="1"/>
          </p:nvPr>
        </p:nvSpPr>
        <p:spPr>
          <a:xfrm>
            <a:off x="6952860" y="1221677"/>
            <a:ext cx="987552" cy="987552"/>
          </a:xfrm>
          <a:prstGeom prst="ellipse">
            <a:avLst/>
          </a:prstGeom>
          <a:solidFill>
            <a:schemeClr val="accent2"/>
          </a:solidFill>
          <a:ln w="28575">
            <a:solidFill>
              <a:schemeClr val="bg1"/>
            </a:solidFill>
          </a:ln>
          <a:extLst/>
        </p:spPr>
        <p:txBody>
          <a:bodyPr wrap="none" anchor="ctr" anchorCtr="0">
            <a:normAutofit/>
          </a:bodyPr>
          <a:lstStyle>
            <a:lvl1pPr marL="0" indent="0" algn="ctr">
              <a:buFontTx/>
              <a:buNone/>
              <a:defRPr sz="1600">
                <a:solidFill>
                  <a:srgbClr val="FFFFFF"/>
                </a:solidFill>
              </a:defRPr>
            </a:lvl1pPr>
          </a:lstStyle>
          <a:p>
            <a:r>
              <a:rPr lang="en-US" dirty="0"/>
              <a:t>Picture</a:t>
            </a:r>
          </a:p>
        </p:txBody>
      </p:sp>
      <p:sp>
        <p:nvSpPr>
          <p:cNvPr id="17" name="Text Placeholder 10"/>
          <p:cNvSpPr>
            <a:spLocks noGrp="1"/>
          </p:cNvSpPr>
          <p:nvPr>
            <p:ph type="body" sz="quarter" idx="21" hasCustomPrompt="1"/>
          </p:nvPr>
        </p:nvSpPr>
        <p:spPr>
          <a:xfrm>
            <a:off x="6258860" y="2398013"/>
            <a:ext cx="2375553" cy="246888"/>
          </a:xfrm>
        </p:spPr>
        <p:txBody>
          <a:bodyPr anchor="ctr" anchorCtr="0">
            <a:noAutofit/>
          </a:bodyPr>
          <a:lstStyle>
            <a:lvl1pPr marL="0" indent="0" algn="ctr">
              <a:lnSpc>
                <a:spcPct val="100000"/>
              </a:lnSpc>
              <a:buFontTx/>
              <a:buNone/>
              <a:defRPr sz="1700" cap="all" baseline="0">
                <a:solidFill>
                  <a:srgbClr val="FFFFFF"/>
                </a:solidFill>
                <a:latin typeface="Calibri"/>
                <a:cs typeface="Calibri"/>
              </a:defRPr>
            </a:lvl1pPr>
          </a:lstStyle>
          <a:p>
            <a:pPr lvl="0"/>
            <a:r>
              <a:rPr lang="en-US" dirty="0" err="1"/>
              <a:t>Lorem</a:t>
            </a:r>
            <a:r>
              <a:rPr lang="en-US" dirty="0"/>
              <a:t> </a:t>
            </a:r>
            <a:r>
              <a:rPr lang="en-US" dirty="0" err="1"/>
              <a:t>ipsum</a:t>
            </a:r>
            <a:endParaRPr lang="en-US" dirty="0"/>
          </a:p>
        </p:txBody>
      </p:sp>
      <p:sp>
        <p:nvSpPr>
          <p:cNvPr id="18" name="Text Placeholder 10"/>
          <p:cNvSpPr>
            <a:spLocks noGrp="1"/>
          </p:cNvSpPr>
          <p:nvPr>
            <p:ph type="body" sz="quarter" idx="22" hasCustomPrompt="1"/>
          </p:nvPr>
        </p:nvSpPr>
        <p:spPr>
          <a:xfrm>
            <a:off x="6258860" y="2671571"/>
            <a:ext cx="2375553" cy="1643634"/>
          </a:xfrm>
        </p:spPr>
        <p:txBody>
          <a:bodyPr anchor="t" anchorCtr="0">
            <a:normAutofit/>
          </a:bodyPr>
          <a:lstStyle>
            <a:lvl1pPr marL="0" indent="0" algn="ctr">
              <a:lnSpc>
                <a:spcPct val="95000"/>
              </a:lnSpc>
              <a:spcBef>
                <a:spcPts val="600"/>
              </a:spcBef>
              <a:buFontTx/>
              <a:buNone/>
              <a:defRPr sz="1400" cap="none" baseline="0">
                <a:solidFill>
                  <a:srgbClr val="FFFFFF"/>
                </a:solidFill>
                <a:latin typeface="Calibri"/>
                <a:cs typeface="Calibri"/>
              </a:defRPr>
            </a:lvl1pPr>
          </a:lstStyle>
          <a:p>
            <a:pPr lvl="0"/>
            <a:r>
              <a:rPr lang="en-US" dirty="0"/>
              <a:t>Body copy goes here</a:t>
            </a:r>
          </a:p>
        </p:txBody>
      </p:sp>
      <p:sp>
        <p:nvSpPr>
          <p:cNvPr id="22" name="Title Placeholder 1"/>
          <p:cNvSpPr>
            <a:spLocks noGrp="1"/>
          </p:cNvSpPr>
          <p:nvPr>
            <p:ph type="title"/>
          </p:nvPr>
        </p:nvSpPr>
        <p:spPr>
          <a:xfrm>
            <a:off x="1206500" y="-1"/>
            <a:ext cx="7428154" cy="729675"/>
          </a:xfrm>
          <a:prstGeom prst="rect">
            <a:avLst/>
          </a:prstGeom>
        </p:spPr>
        <p:txBody>
          <a:bodyPr vert="horz" lIns="0" tIns="0" rIns="0" bIns="0" rtlCol="0" anchor="b" anchorCtr="0">
            <a:normAutofit/>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635629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ictures Dark">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553916" y="1221677"/>
            <a:ext cx="987552" cy="987552"/>
          </a:xfrm>
          <a:prstGeom prst="ellipse">
            <a:avLst/>
          </a:prstGeom>
          <a:solidFill>
            <a:schemeClr val="accent2"/>
          </a:solidFill>
          <a:ln w="28575">
            <a:solidFill>
              <a:srgbClr val="FFFFFF"/>
            </a:solidFill>
          </a:ln>
          <a:extLst/>
        </p:spPr>
        <p:txBody>
          <a:bodyPr wrap="none" anchor="ctr" anchorCtr="0">
            <a:normAutofit/>
          </a:bodyPr>
          <a:lstStyle>
            <a:lvl1pPr marL="0" indent="0" algn="ctr">
              <a:buFontTx/>
              <a:buNone/>
              <a:defRPr sz="1800">
                <a:solidFill>
                  <a:srgbClr val="FFFFFF"/>
                </a:solidFill>
              </a:defRPr>
            </a:lvl1pPr>
          </a:lstStyle>
          <a:p>
            <a:r>
              <a:rPr lang="en-US" dirty="0"/>
              <a:t>Picture</a:t>
            </a:r>
          </a:p>
        </p:txBody>
      </p:sp>
      <p:sp>
        <p:nvSpPr>
          <p:cNvPr id="11" name="Text Placeholder 10"/>
          <p:cNvSpPr>
            <a:spLocks noGrp="1"/>
          </p:cNvSpPr>
          <p:nvPr>
            <p:ph type="body" sz="quarter" idx="15" hasCustomPrompt="1"/>
          </p:nvPr>
        </p:nvSpPr>
        <p:spPr>
          <a:xfrm>
            <a:off x="1206500" y="2398013"/>
            <a:ext cx="1682384" cy="246888"/>
          </a:xfrm>
        </p:spPr>
        <p:txBody>
          <a:bodyPr anchor="ctr" anchorCtr="0">
            <a:noAutofit/>
          </a:bodyPr>
          <a:lstStyle>
            <a:lvl1pPr marL="0" indent="0" algn="ctr">
              <a:lnSpc>
                <a:spcPct val="100000"/>
              </a:lnSpc>
              <a:buFontTx/>
              <a:buNone/>
              <a:defRPr sz="1700" cap="all" baseline="0">
                <a:solidFill>
                  <a:srgbClr val="FFFFFF"/>
                </a:solidFill>
                <a:latin typeface="Calibri"/>
                <a:cs typeface="Calibri"/>
              </a:defRPr>
            </a:lvl1pPr>
          </a:lstStyle>
          <a:p>
            <a:pPr lvl="0"/>
            <a:r>
              <a:rPr lang="en-US" dirty="0"/>
              <a:t>LOREM IPSUM</a:t>
            </a:r>
          </a:p>
        </p:txBody>
      </p:sp>
      <p:sp>
        <p:nvSpPr>
          <p:cNvPr id="12" name="Text Placeholder 10"/>
          <p:cNvSpPr>
            <a:spLocks noGrp="1"/>
          </p:cNvSpPr>
          <p:nvPr>
            <p:ph type="body" sz="quarter" idx="16" hasCustomPrompt="1"/>
          </p:nvPr>
        </p:nvSpPr>
        <p:spPr>
          <a:xfrm>
            <a:off x="1206500" y="2671571"/>
            <a:ext cx="1682384" cy="1643634"/>
          </a:xfrm>
        </p:spPr>
        <p:txBody>
          <a:bodyPr anchor="t" anchorCtr="0">
            <a:normAutofit/>
          </a:bodyPr>
          <a:lstStyle>
            <a:lvl1pPr marL="0" indent="0" algn="ctr">
              <a:lnSpc>
                <a:spcPct val="95000"/>
              </a:lnSpc>
              <a:spcBef>
                <a:spcPts val="600"/>
              </a:spcBef>
              <a:buFontTx/>
              <a:buNone/>
              <a:defRPr sz="1400" cap="none" baseline="0">
                <a:solidFill>
                  <a:srgbClr val="FFFFFF"/>
                </a:solidFill>
                <a:latin typeface="Calibri"/>
                <a:cs typeface="Calibri"/>
              </a:defRPr>
            </a:lvl1pPr>
          </a:lstStyle>
          <a:p>
            <a:pPr lvl="0"/>
            <a:r>
              <a:rPr lang="en-US" dirty="0"/>
              <a:t>Body copy goes here</a:t>
            </a:r>
          </a:p>
        </p:txBody>
      </p:sp>
      <p:sp>
        <p:nvSpPr>
          <p:cNvPr id="13" name="Picture Placeholder 8"/>
          <p:cNvSpPr>
            <a:spLocks noGrp="1"/>
          </p:cNvSpPr>
          <p:nvPr>
            <p:ph type="pic" sz="quarter" idx="17" hasCustomPrompt="1"/>
          </p:nvPr>
        </p:nvSpPr>
        <p:spPr>
          <a:xfrm>
            <a:off x="3469173" y="1221677"/>
            <a:ext cx="987552" cy="987552"/>
          </a:xfrm>
          <a:prstGeom prst="ellipse">
            <a:avLst/>
          </a:prstGeom>
          <a:solidFill>
            <a:schemeClr val="accent2"/>
          </a:solidFill>
          <a:ln w="28575">
            <a:solidFill>
              <a:srgbClr val="FFFFFF"/>
            </a:solidFill>
          </a:ln>
          <a:extLst/>
        </p:spPr>
        <p:txBody>
          <a:bodyPr wrap="none" anchor="ctr" anchorCtr="0">
            <a:normAutofit/>
          </a:bodyPr>
          <a:lstStyle>
            <a:lvl1pPr marL="0" indent="0" algn="ctr">
              <a:buFontTx/>
              <a:buNone/>
              <a:defRPr sz="1800">
                <a:solidFill>
                  <a:srgbClr val="FFFFFF"/>
                </a:solidFill>
              </a:defRPr>
            </a:lvl1pPr>
          </a:lstStyle>
          <a:p>
            <a:r>
              <a:rPr lang="en-US" dirty="0"/>
              <a:t>Picture</a:t>
            </a:r>
          </a:p>
        </p:txBody>
      </p:sp>
      <p:sp>
        <p:nvSpPr>
          <p:cNvPr id="14" name="Text Placeholder 10"/>
          <p:cNvSpPr>
            <a:spLocks noGrp="1"/>
          </p:cNvSpPr>
          <p:nvPr>
            <p:ph type="body" sz="quarter" idx="18" hasCustomPrompt="1"/>
          </p:nvPr>
        </p:nvSpPr>
        <p:spPr>
          <a:xfrm>
            <a:off x="3121757" y="2398013"/>
            <a:ext cx="1682384" cy="246888"/>
          </a:xfrm>
        </p:spPr>
        <p:txBody>
          <a:bodyPr anchor="ctr" anchorCtr="0">
            <a:noAutofit/>
          </a:bodyPr>
          <a:lstStyle>
            <a:lvl1pPr marL="0" indent="0" algn="ctr">
              <a:lnSpc>
                <a:spcPct val="100000"/>
              </a:lnSpc>
              <a:buFontTx/>
              <a:buNone/>
              <a:defRPr sz="1700" cap="all" baseline="0">
                <a:solidFill>
                  <a:srgbClr val="FFFFFF"/>
                </a:solidFill>
                <a:latin typeface="Calibri"/>
                <a:cs typeface="Calibri"/>
              </a:defRPr>
            </a:lvl1pPr>
          </a:lstStyle>
          <a:p>
            <a:pPr lvl="0"/>
            <a:r>
              <a:rPr lang="en-US" dirty="0"/>
              <a:t>LOREM IPSUM</a:t>
            </a:r>
          </a:p>
        </p:txBody>
      </p:sp>
      <p:sp>
        <p:nvSpPr>
          <p:cNvPr id="15" name="Text Placeholder 10"/>
          <p:cNvSpPr>
            <a:spLocks noGrp="1"/>
          </p:cNvSpPr>
          <p:nvPr>
            <p:ph type="body" sz="quarter" idx="19" hasCustomPrompt="1"/>
          </p:nvPr>
        </p:nvSpPr>
        <p:spPr>
          <a:xfrm>
            <a:off x="3121757" y="2671571"/>
            <a:ext cx="1682384" cy="1643634"/>
          </a:xfrm>
        </p:spPr>
        <p:txBody>
          <a:bodyPr anchor="t" anchorCtr="0">
            <a:normAutofit/>
          </a:bodyPr>
          <a:lstStyle>
            <a:lvl1pPr marL="0" marR="0" indent="0" algn="ctr" defTabSz="914400" rtl="0" eaLnBrk="1" fontAlgn="auto" latinLnBrk="0" hangingPunct="1">
              <a:lnSpc>
                <a:spcPct val="95000"/>
              </a:lnSpc>
              <a:spcBef>
                <a:spcPts val="600"/>
              </a:spcBef>
              <a:spcAft>
                <a:spcPts val="0"/>
              </a:spcAft>
              <a:buClr>
                <a:schemeClr val="accent1"/>
              </a:buClr>
              <a:buSzTx/>
              <a:buFontTx/>
              <a:buNone/>
              <a:tabLst/>
              <a:defRPr sz="1400" cap="none" baseline="0">
                <a:solidFill>
                  <a:srgbClr val="FFFFFF"/>
                </a:solidFill>
                <a:latin typeface="Calibri"/>
                <a:cs typeface="Calibri"/>
              </a:defRPr>
            </a:lvl1pPr>
          </a:lstStyle>
          <a:p>
            <a:pPr lvl="0"/>
            <a:r>
              <a:rPr lang="en-US" dirty="0"/>
              <a:t>Body copy goes here</a:t>
            </a:r>
          </a:p>
        </p:txBody>
      </p:sp>
      <p:sp>
        <p:nvSpPr>
          <p:cNvPr id="16" name="Picture Placeholder 8"/>
          <p:cNvSpPr>
            <a:spLocks noGrp="1"/>
          </p:cNvSpPr>
          <p:nvPr>
            <p:ph type="pic" sz="quarter" idx="20" hasCustomPrompt="1"/>
          </p:nvPr>
        </p:nvSpPr>
        <p:spPr>
          <a:xfrm>
            <a:off x="5384430" y="1221677"/>
            <a:ext cx="987552" cy="987552"/>
          </a:xfrm>
          <a:prstGeom prst="ellipse">
            <a:avLst/>
          </a:prstGeom>
          <a:solidFill>
            <a:schemeClr val="accent2"/>
          </a:solidFill>
          <a:ln w="28575">
            <a:solidFill>
              <a:srgbClr val="FFFFFF"/>
            </a:solidFill>
          </a:ln>
          <a:extLst/>
        </p:spPr>
        <p:txBody>
          <a:bodyPr wrap="none" anchor="ctr" anchorCtr="0">
            <a:normAutofit/>
          </a:bodyPr>
          <a:lstStyle>
            <a:lvl1pPr marL="0" indent="0" algn="ctr">
              <a:buFontTx/>
              <a:buNone/>
              <a:defRPr sz="1800">
                <a:solidFill>
                  <a:srgbClr val="FFFFFF"/>
                </a:solidFill>
              </a:defRPr>
            </a:lvl1pPr>
          </a:lstStyle>
          <a:p>
            <a:r>
              <a:rPr lang="en-US" dirty="0"/>
              <a:t>Picture</a:t>
            </a:r>
          </a:p>
        </p:txBody>
      </p:sp>
      <p:sp>
        <p:nvSpPr>
          <p:cNvPr id="17" name="Text Placeholder 10"/>
          <p:cNvSpPr>
            <a:spLocks noGrp="1"/>
          </p:cNvSpPr>
          <p:nvPr>
            <p:ph type="body" sz="quarter" idx="21" hasCustomPrompt="1"/>
          </p:nvPr>
        </p:nvSpPr>
        <p:spPr>
          <a:xfrm>
            <a:off x="5037014" y="2398013"/>
            <a:ext cx="1682384" cy="246888"/>
          </a:xfrm>
        </p:spPr>
        <p:txBody>
          <a:bodyPr anchor="ctr" anchorCtr="0">
            <a:noAutofit/>
          </a:bodyPr>
          <a:lstStyle>
            <a:lvl1pPr marL="0" indent="0" algn="ctr">
              <a:lnSpc>
                <a:spcPct val="100000"/>
              </a:lnSpc>
              <a:buFontTx/>
              <a:buNone/>
              <a:defRPr sz="1700" cap="all" baseline="0">
                <a:solidFill>
                  <a:srgbClr val="FFFFFF"/>
                </a:solidFill>
                <a:latin typeface="Calibri"/>
                <a:cs typeface="Calibri"/>
              </a:defRPr>
            </a:lvl1pPr>
          </a:lstStyle>
          <a:p>
            <a:pPr lvl="0"/>
            <a:r>
              <a:rPr lang="en-US" dirty="0" err="1"/>
              <a:t>Lorem</a:t>
            </a:r>
            <a:r>
              <a:rPr lang="en-US" dirty="0"/>
              <a:t> </a:t>
            </a:r>
            <a:r>
              <a:rPr lang="en-US" dirty="0" err="1"/>
              <a:t>ipsum</a:t>
            </a:r>
            <a:endParaRPr lang="en-US" dirty="0"/>
          </a:p>
        </p:txBody>
      </p:sp>
      <p:sp>
        <p:nvSpPr>
          <p:cNvPr id="18" name="Text Placeholder 10"/>
          <p:cNvSpPr>
            <a:spLocks noGrp="1"/>
          </p:cNvSpPr>
          <p:nvPr>
            <p:ph type="body" sz="quarter" idx="22" hasCustomPrompt="1"/>
          </p:nvPr>
        </p:nvSpPr>
        <p:spPr>
          <a:xfrm>
            <a:off x="5037014" y="2671571"/>
            <a:ext cx="1682384" cy="1643634"/>
          </a:xfrm>
        </p:spPr>
        <p:txBody>
          <a:bodyPr anchor="t" anchorCtr="0">
            <a:normAutofit/>
          </a:bodyPr>
          <a:lstStyle>
            <a:lvl1pPr marL="0" indent="0" algn="ctr">
              <a:lnSpc>
                <a:spcPct val="95000"/>
              </a:lnSpc>
              <a:spcBef>
                <a:spcPts val="600"/>
              </a:spcBef>
              <a:buFontTx/>
              <a:buNone/>
              <a:defRPr sz="1400" cap="none" baseline="0">
                <a:solidFill>
                  <a:srgbClr val="FFFFFF"/>
                </a:solidFill>
                <a:latin typeface="Calibri"/>
                <a:cs typeface="Calibri"/>
              </a:defRPr>
            </a:lvl1pPr>
          </a:lstStyle>
          <a:p>
            <a:pPr lvl="0"/>
            <a:r>
              <a:rPr lang="en-US" dirty="0"/>
              <a:t>Body copy goes here</a:t>
            </a:r>
          </a:p>
        </p:txBody>
      </p:sp>
      <p:sp>
        <p:nvSpPr>
          <p:cNvPr id="19" name="Picture Placeholder 8"/>
          <p:cNvSpPr>
            <a:spLocks noGrp="1"/>
          </p:cNvSpPr>
          <p:nvPr>
            <p:ph type="pic" sz="quarter" idx="23" hasCustomPrompt="1"/>
          </p:nvPr>
        </p:nvSpPr>
        <p:spPr>
          <a:xfrm>
            <a:off x="7299686" y="1221677"/>
            <a:ext cx="987552" cy="987552"/>
          </a:xfrm>
          <a:prstGeom prst="ellipse">
            <a:avLst/>
          </a:prstGeom>
          <a:solidFill>
            <a:schemeClr val="accent2"/>
          </a:solidFill>
          <a:ln w="28575">
            <a:solidFill>
              <a:srgbClr val="FFFFFF"/>
            </a:solidFill>
          </a:ln>
          <a:extLst/>
        </p:spPr>
        <p:txBody>
          <a:bodyPr wrap="none" anchor="ctr" anchorCtr="0">
            <a:normAutofit/>
          </a:bodyPr>
          <a:lstStyle>
            <a:lvl1pPr marL="0" indent="0" algn="ctr">
              <a:buFontTx/>
              <a:buNone/>
              <a:defRPr sz="1800">
                <a:solidFill>
                  <a:srgbClr val="FFFFFF"/>
                </a:solidFill>
              </a:defRPr>
            </a:lvl1pPr>
          </a:lstStyle>
          <a:p>
            <a:r>
              <a:rPr lang="en-US" dirty="0"/>
              <a:t>Picture</a:t>
            </a:r>
          </a:p>
        </p:txBody>
      </p:sp>
      <p:sp>
        <p:nvSpPr>
          <p:cNvPr id="20" name="Text Placeholder 10"/>
          <p:cNvSpPr>
            <a:spLocks noGrp="1"/>
          </p:cNvSpPr>
          <p:nvPr>
            <p:ph type="body" sz="quarter" idx="24" hasCustomPrompt="1"/>
          </p:nvPr>
        </p:nvSpPr>
        <p:spPr>
          <a:xfrm>
            <a:off x="6952270" y="2398013"/>
            <a:ext cx="1682384" cy="246888"/>
          </a:xfrm>
        </p:spPr>
        <p:txBody>
          <a:bodyPr anchor="ctr" anchorCtr="0">
            <a:noAutofit/>
          </a:bodyPr>
          <a:lstStyle>
            <a:lvl1pPr marL="0" indent="0" algn="ctr">
              <a:lnSpc>
                <a:spcPct val="100000"/>
              </a:lnSpc>
              <a:buFontTx/>
              <a:buNone/>
              <a:defRPr sz="1700" cap="all" baseline="0">
                <a:solidFill>
                  <a:srgbClr val="FFFFFF"/>
                </a:solidFill>
                <a:latin typeface="Calibri"/>
                <a:cs typeface="Calibri"/>
              </a:defRPr>
            </a:lvl1pPr>
          </a:lstStyle>
          <a:p>
            <a:pPr lvl="0"/>
            <a:r>
              <a:rPr lang="en-US" dirty="0" err="1"/>
              <a:t>Lorem</a:t>
            </a:r>
            <a:r>
              <a:rPr lang="en-US" dirty="0"/>
              <a:t> </a:t>
            </a:r>
            <a:r>
              <a:rPr lang="en-US" dirty="0" err="1"/>
              <a:t>ipsum</a:t>
            </a:r>
            <a:endParaRPr lang="en-US" dirty="0"/>
          </a:p>
        </p:txBody>
      </p:sp>
      <p:sp>
        <p:nvSpPr>
          <p:cNvPr id="21" name="Text Placeholder 10"/>
          <p:cNvSpPr>
            <a:spLocks noGrp="1"/>
          </p:cNvSpPr>
          <p:nvPr>
            <p:ph type="body" sz="quarter" idx="25" hasCustomPrompt="1"/>
          </p:nvPr>
        </p:nvSpPr>
        <p:spPr>
          <a:xfrm>
            <a:off x="6952270" y="2671571"/>
            <a:ext cx="1682384" cy="1643634"/>
          </a:xfrm>
        </p:spPr>
        <p:txBody>
          <a:bodyPr anchor="t" anchorCtr="0">
            <a:normAutofit/>
          </a:bodyPr>
          <a:lstStyle>
            <a:lvl1pPr marL="0" indent="0" algn="ctr">
              <a:lnSpc>
                <a:spcPct val="95000"/>
              </a:lnSpc>
              <a:spcBef>
                <a:spcPts val="600"/>
              </a:spcBef>
              <a:buFontTx/>
              <a:buNone/>
              <a:defRPr sz="1400" cap="none" baseline="0">
                <a:solidFill>
                  <a:srgbClr val="FFFFFF"/>
                </a:solidFill>
                <a:latin typeface="Calibri"/>
                <a:cs typeface="Calibri"/>
              </a:defRPr>
            </a:lvl1pPr>
          </a:lstStyle>
          <a:p>
            <a:pPr lvl="0"/>
            <a:r>
              <a:rPr lang="en-US" dirty="0"/>
              <a:t>Body copy goes here</a:t>
            </a:r>
          </a:p>
        </p:txBody>
      </p:sp>
      <p:sp>
        <p:nvSpPr>
          <p:cNvPr id="22" name="Title Placeholder 1"/>
          <p:cNvSpPr>
            <a:spLocks noGrp="1"/>
          </p:cNvSpPr>
          <p:nvPr>
            <p:ph type="title"/>
          </p:nvPr>
        </p:nvSpPr>
        <p:spPr>
          <a:xfrm>
            <a:off x="1218763" y="-1"/>
            <a:ext cx="7546544" cy="729675"/>
          </a:xfrm>
          <a:prstGeom prst="rect">
            <a:avLst/>
          </a:prstGeom>
        </p:spPr>
        <p:txBody>
          <a:bodyPr vert="horz" lIns="0" tIns="0" rIns="0" bIns="0" rtlCol="0" anchor="b" anchorCtr="0">
            <a:normAutofit/>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255976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8AA-9669-9249-A919-9D979BCE489F}"/>
              </a:ext>
            </a:extLst>
          </p:cNvPr>
          <p:cNvSpPr>
            <a:spLocks noGrp="1"/>
          </p:cNvSpPr>
          <p:nvPr>
            <p:ph type="ctrTitle"/>
          </p:nvPr>
        </p:nvSpPr>
        <p:spPr>
          <a:xfrm>
            <a:off x="1654342" y="841772"/>
            <a:ext cx="6858000" cy="1790700"/>
          </a:xfrm>
        </p:spPr>
        <p:txBody>
          <a:bodyPr anchor="b"/>
          <a:lstStyle>
            <a:lvl1pPr algn="ctr">
              <a:defRPr sz="4500">
                <a:solidFill>
                  <a:schemeClr val="accent4">
                    <a:lumMod val="75000"/>
                  </a:schemeClr>
                </a:solidFill>
              </a:defRPr>
            </a:lvl1pPr>
          </a:lstStyle>
          <a:p>
            <a:r>
              <a:rPr lang="nl-NL"/>
              <a:t>Klik om stijl te bewerken</a:t>
            </a:r>
            <a:endParaRPr lang="en-GB"/>
          </a:p>
        </p:txBody>
      </p:sp>
      <p:sp>
        <p:nvSpPr>
          <p:cNvPr id="3" name="Subtitle 2">
            <a:extLst>
              <a:ext uri="{FF2B5EF4-FFF2-40B4-BE49-F238E27FC236}">
                <a16:creationId xmlns:a16="http://schemas.microsoft.com/office/drawing/2014/main" id="{66D98D2F-1C01-7B40-B2C5-913C8AD88F13}"/>
              </a:ext>
            </a:extLst>
          </p:cNvPr>
          <p:cNvSpPr>
            <a:spLocks noGrp="1"/>
          </p:cNvSpPr>
          <p:nvPr>
            <p:ph type="subTitle" idx="1"/>
          </p:nvPr>
        </p:nvSpPr>
        <p:spPr>
          <a:xfrm>
            <a:off x="1654342" y="2701528"/>
            <a:ext cx="6858000" cy="1241822"/>
          </a:xfrm>
        </p:spPr>
        <p:txBody>
          <a:bodyPr/>
          <a:lstStyle>
            <a:lvl1pPr marL="0" indent="0" algn="ctr">
              <a:buNone/>
              <a:defRPr sz="1800">
                <a:solidFill>
                  <a:schemeClr val="accent4">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GB" dirty="0"/>
          </a:p>
        </p:txBody>
      </p:sp>
      <p:sp>
        <p:nvSpPr>
          <p:cNvPr id="8" name="Rechthoek 8">
            <a:extLst>
              <a:ext uri="{FF2B5EF4-FFF2-40B4-BE49-F238E27FC236}">
                <a16:creationId xmlns:a16="http://schemas.microsoft.com/office/drawing/2014/main" id="{A34650AD-CC3A-4B4D-B089-01BEAD30CA82}"/>
              </a:ext>
            </a:extLst>
          </p:cNvPr>
          <p:cNvSpPr/>
          <p:nvPr userDrawn="1"/>
        </p:nvSpPr>
        <p:spPr>
          <a:xfrm>
            <a:off x="0" y="4818648"/>
            <a:ext cx="9144000" cy="324852"/>
          </a:xfrm>
          <a:prstGeom prst="rect">
            <a:avLst/>
          </a:prstGeom>
          <a:solidFill>
            <a:srgbClr val="007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0070C0"/>
              </a:solidFill>
            </a:endParaRPr>
          </a:p>
        </p:txBody>
      </p:sp>
      <p:pic>
        <p:nvPicPr>
          <p:cNvPr id="7" name="Picture 6">
            <a:extLst>
              <a:ext uri="{FF2B5EF4-FFF2-40B4-BE49-F238E27FC236}">
                <a16:creationId xmlns:a16="http://schemas.microsoft.com/office/drawing/2014/main" id="{12C72BCF-FB7E-9845-B778-A7F660238299}"/>
              </a:ext>
            </a:extLst>
          </p:cNvPr>
          <p:cNvPicPr>
            <a:picLocks noChangeAspect="1"/>
          </p:cNvPicPr>
          <p:nvPr userDrawn="1"/>
        </p:nvPicPr>
        <p:blipFill>
          <a:blip r:embed="rId2"/>
          <a:stretch>
            <a:fillRect/>
          </a:stretch>
        </p:blipFill>
        <p:spPr>
          <a:xfrm>
            <a:off x="7678510" y="4561810"/>
            <a:ext cx="1480298" cy="340361"/>
          </a:xfrm>
          <a:prstGeom prst="rect">
            <a:avLst/>
          </a:prstGeom>
        </p:spPr>
      </p:pic>
      <p:sp>
        <p:nvSpPr>
          <p:cNvPr id="10" name="Ondertitel 4">
            <a:extLst>
              <a:ext uri="{FF2B5EF4-FFF2-40B4-BE49-F238E27FC236}">
                <a16:creationId xmlns:a16="http://schemas.microsoft.com/office/drawing/2014/main" id="{6D24A741-06F9-8D4F-8C74-46A7886DB6CB}"/>
              </a:ext>
            </a:extLst>
          </p:cNvPr>
          <p:cNvSpPr txBox="1">
            <a:spLocks/>
          </p:cNvSpPr>
          <p:nvPr userDrawn="1"/>
        </p:nvSpPr>
        <p:spPr>
          <a:xfrm>
            <a:off x="1026368" y="4840002"/>
            <a:ext cx="8117633" cy="303498"/>
          </a:xfrm>
          <a:prstGeom prst="rect">
            <a:avLst/>
          </a:prstGeom>
        </p:spPr>
        <p:txBody>
          <a:bodyPr>
            <a:noAutofit/>
          </a:bodyPr>
          <a:lstStyle/>
          <a:p>
            <a:pPr algn="ctr">
              <a:spcBef>
                <a:spcPts val="225"/>
              </a:spcBef>
              <a:buClr>
                <a:schemeClr val="accent1"/>
              </a:buClr>
              <a:buSzPct val="85000"/>
              <a:defRPr/>
            </a:pPr>
            <a:r>
              <a:rPr lang="en-US" sz="675" dirty="0">
                <a:solidFill>
                  <a:schemeClr val="bg1"/>
                </a:solidFill>
                <a:latin typeface="Calibri" panose="020F0502020204030204" pitchFamily="34" charset="0"/>
                <a:cs typeface="Calibri" panose="020F0502020204030204" pitchFamily="34" charset="0"/>
              </a:rPr>
              <a:t>©2018 - All training materials are sole property of Van Haren Publishing BV </a:t>
            </a:r>
          </a:p>
          <a:p>
            <a:pPr algn="ctr">
              <a:spcBef>
                <a:spcPts val="225"/>
              </a:spcBef>
              <a:buClr>
                <a:schemeClr val="accent1"/>
              </a:buClr>
              <a:buSzPct val="85000"/>
              <a:defRPr/>
            </a:pPr>
            <a:r>
              <a:rPr lang="en-US" sz="675" dirty="0">
                <a:solidFill>
                  <a:schemeClr val="bg1"/>
                </a:solidFill>
                <a:latin typeface="Calibri" panose="020F0502020204030204" pitchFamily="34" charset="0"/>
                <a:cs typeface="Calibri" panose="020F0502020204030204" pitchFamily="34" charset="0"/>
              </a:rPr>
              <a:t>and are not to be reproduced  in any form or shape without written permission.</a:t>
            </a:r>
          </a:p>
          <a:p>
            <a:pPr algn="ctr">
              <a:spcBef>
                <a:spcPts val="225"/>
              </a:spcBef>
              <a:buClr>
                <a:schemeClr val="accent1"/>
              </a:buClr>
              <a:buSzPct val="85000"/>
              <a:defRPr/>
            </a:pPr>
            <a:endParaRPr lang="en-US" sz="675"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D08BDD18-47FA-CD4C-8EAA-61B7C65D3ACD}"/>
              </a:ext>
            </a:extLst>
          </p:cNvPr>
          <p:cNvSpPr/>
          <p:nvPr userDrawn="1"/>
        </p:nvSpPr>
        <p:spPr>
          <a:xfrm>
            <a:off x="0" y="0"/>
            <a:ext cx="1143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Afbeelding 5">
            <a:extLst>
              <a:ext uri="{FF2B5EF4-FFF2-40B4-BE49-F238E27FC236}">
                <a16:creationId xmlns:a16="http://schemas.microsoft.com/office/drawing/2014/main" id="{3E3F29D5-9793-9F45-A056-5E4788CE32D9}"/>
              </a:ext>
            </a:extLst>
          </p:cNvPr>
          <p:cNvPicPr>
            <a:picLocks noChangeAspect="1"/>
          </p:cNvPicPr>
          <p:nvPr userDrawn="1"/>
        </p:nvPicPr>
        <p:blipFill>
          <a:blip r:embed="rId3"/>
          <a:stretch>
            <a:fillRect/>
          </a:stretch>
        </p:blipFill>
        <p:spPr>
          <a:xfrm>
            <a:off x="1" y="0"/>
            <a:ext cx="1026368" cy="4722395"/>
          </a:xfrm>
          <a:prstGeom prst="rect">
            <a:avLst/>
          </a:prstGeom>
        </p:spPr>
      </p:pic>
      <p:pic>
        <p:nvPicPr>
          <p:cNvPr id="14" name="Picture 13">
            <a:extLst>
              <a:ext uri="{FF2B5EF4-FFF2-40B4-BE49-F238E27FC236}">
                <a16:creationId xmlns:a16="http://schemas.microsoft.com/office/drawing/2014/main" id="{DE9E7675-4A13-4141-B4D6-35DD8642C8EE}"/>
              </a:ext>
            </a:extLst>
          </p:cNvPr>
          <p:cNvPicPr>
            <a:picLocks noChangeAspect="1"/>
          </p:cNvPicPr>
          <p:nvPr userDrawn="1"/>
        </p:nvPicPr>
        <p:blipFill>
          <a:blip r:embed="rId4"/>
          <a:stretch>
            <a:fillRect/>
          </a:stretch>
        </p:blipFill>
        <p:spPr>
          <a:xfrm>
            <a:off x="62076" y="4771047"/>
            <a:ext cx="964292" cy="324677"/>
          </a:xfrm>
          <a:prstGeom prst="rect">
            <a:avLst/>
          </a:prstGeom>
        </p:spPr>
      </p:pic>
    </p:spTree>
    <p:extLst>
      <p:ext uri="{BB962C8B-B14F-4D97-AF65-F5344CB8AC3E}">
        <p14:creationId xmlns:p14="http://schemas.microsoft.com/office/powerpoint/2010/main" val="723114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8AA-9669-9249-A919-9D979BCE489F}"/>
              </a:ext>
            </a:extLst>
          </p:cNvPr>
          <p:cNvSpPr>
            <a:spLocks noGrp="1"/>
          </p:cNvSpPr>
          <p:nvPr>
            <p:ph type="ctrTitle"/>
          </p:nvPr>
        </p:nvSpPr>
        <p:spPr>
          <a:xfrm>
            <a:off x="1654342" y="841772"/>
            <a:ext cx="6858000" cy="1790700"/>
          </a:xfrm>
        </p:spPr>
        <p:txBody>
          <a:bodyPr anchor="b"/>
          <a:lstStyle>
            <a:lvl1pPr algn="ctr">
              <a:defRPr sz="4500">
                <a:solidFill>
                  <a:schemeClr val="accent4">
                    <a:lumMod val="75000"/>
                  </a:schemeClr>
                </a:solidFill>
              </a:defRPr>
            </a:lvl1pPr>
          </a:lstStyle>
          <a:p>
            <a:r>
              <a:rPr lang="nl-NL"/>
              <a:t>Klik om stijl te bewerken</a:t>
            </a:r>
            <a:endParaRPr lang="en-GB"/>
          </a:p>
        </p:txBody>
      </p:sp>
      <p:sp>
        <p:nvSpPr>
          <p:cNvPr id="3" name="Subtitle 2">
            <a:extLst>
              <a:ext uri="{FF2B5EF4-FFF2-40B4-BE49-F238E27FC236}">
                <a16:creationId xmlns:a16="http://schemas.microsoft.com/office/drawing/2014/main" id="{66D98D2F-1C01-7B40-B2C5-913C8AD88F13}"/>
              </a:ext>
            </a:extLst>
          </p:cNvPr>
          <p:cNvSpPr>
            <a:spLocks noGrp="1"/>
          </p:cNvSpPr>
          <p:nvPr>
            <p:ph type="subTitle" idx="1"/>
          </p:nvPr>
        </p:nvSpPr>
        <p:spPr>
          <a:xfrm>
            <a:off x="1654342" y="2701528"/>
            <a:ext cx="6858000" cy="1241822"/>
          </a:xfrm>
        </p:spPr>
        <p:txBody>
          <a:bodyPr/>
          <a:lstStyle>
            <a:lvl1pPr marL="0" indent="0" algn="ctr">
              <a:buNone/>
              <a:defRPr sz="1800">
                <a:solidFill>
                  <a:schemeClr val="accent4">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GB"/>
          </a:p>
        </p:txBody>
      </p:sp>
      <p:sp>
        <p:nvSpPr>
          <p:cNvPr id="8" name="Rechthoek 8">
            <a:extLst>
              <a:ext uri="{FF2B5EF4-FFF2-40B4-BE49-F238E27FC236}">
                <a16:creationId xmlns:a16="http://schemas.microsoft.com/office/drawing/2014/main" id="{A34650AD-CC3A-4B4D-B089-01BEAD30CA82}"/>
              </a:ext>
            </a:extLst>
          </p:cNvPr>
          <p:cNvSpPr/>
          <p:nvPr userDrawn="1"/>
        </p:nvSpPr>
        <p:spPr>
          <a:xfrm>
            <a:off x="0" y="4818648"/>
            <a:ext cx="9144000" cy="324852"/>
          </a:xfrm>
          <a:prstGeom prst="rect">
            <a:avLst/>
          </a:prstGeom>
          <a:solidFill>
            <a:srgbClr val="007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0070C0"/>
              </a:solidFill>
            </a:endParaRPr>
          </a:p>
        </p:txBody>
      </p:sp>
      <p:pic>
        <p:nvPicPr>
          <p:cNvPr id="7" name="Picture 6">
            <a:extLst>
              <a:ext uri="{FF2B5EF4-FFF2-40B4-BE49-F238E27FC236}">
                <a16:creationId xmlns:a16="http://schemas.microsoft.com/office/drawing/2014/main" id="{12C72BCF-FB7E-9845-B778-A7F660238299}"/>
              </a:ext>
            </a:extLst>
          </p:cNvPr>
          <p:cNvPicPr>
            <a:picLocks noChangeAspect="1"/>
          </p:cNvPicPr>
          <p:nvPr userDrawn="1"/>
        </p:nvPicPr>
        <p:blipFill>
          <a:blip r:embed="rId2"/>
          <a:stretch>
            <a:fillRect/>
          </a:stretch>
        </p:blipFill>
        <p:spPr>
          <a:xfrm>
            <a:off x="7678510" y="4561810"/>
            <a:ext cx="1480298" cy="340361"/>
          </a:xfrm>
          <a:prstGeom prst="rect">
            <a:avLst/>
          </a:prstGeom>
        </p:spPr>
      </p:pic>
      <p:sp>
        <p:nvSpPr>
          <p:cNvPr id="10" name="Ondertitel 4">
            <a:extLst>
              <a:ext uri="{FF2B5EF4-FFF2-40B4-BE49-F238E27FC236}">
                <a16:creationId xmlns:a16="http://schemas.microsoft.com/office/drawing/2014/main" id="{6D24A741-06F9-8D4F-8C74-46A7886DB6CB}"/>
              </a:ext>
            </a:extLst>
          </p:cNvPr>
          <p:cNvSpPr txBox="1">
            <a:spLocks/>
          </p:cNvSpPr>
          <p:nvPr userDrawn="1"/>
        </p:nvSpPr>
        <p:spPr>
          <a:xfrm>
            <a:off x="1026368" y="4840002"/>
            <a:ext cx="8117633" cy="303498"/>
          </a:xfrm>
          <a:prstGeom prst="rect">
            <a:avLst/>
          </a:prstGeom>
        </p:spPr>
        <p:txBody>
          <a:bodyPr>
            <a:noAutofit/>
          </a:bodyPr>
          <a:lstStyle/>
          <a:p>
            <a:pPr algn="ctr">
              <a:spcBef>
                <a:spcPts val="225"/>
              </a:spcBef>
              <a:buClr>
                <a:schemeClr val="accent1"/>
              </a:buClr>
              <a:buSzPct val="85000"/>
              <a:defRPr/>
            </a:pPr>
            <a:r>
              <a:rPr lang="en-US" sz="675" dirty="0">
                <a:solidFill>
                  <a:schemeClr val="bg1"/>
                </a:solidFill>
                <a:latin typeface="Calibri" panose="020F0502020204030204" pitchFamily="34" charset="0"/>
                <a:cs typeface="Calibri" panose="020F0502020204030204" pitchFamily="34" charset="0"/>
              </a:rPr>
              <a:t>©2018 - All training materials are sole property of Van Haren Publishing BV </a:t>
            </a:r>
          </a:p>
          <a:p>
            <a:pPr algn="ctr">
              <a:spcBef>
                <a:spcPts val="225"/>
              </a:spcBef>
              <a:buClr>
                <a:schemeClr val="accent1"/>
              </a:buClr>
              <a:buSzPct val="85000"/>
              <a:defRPr/>
            </a:pPr>
            <a:r>
              <a:rPr lang="en-US" sz="675" dirty="0">
                <a:solidFill>
                  <a:schemeClr val="bg1"/>
                </a:solidFill>
                <a:latin typeface="Calibri" panose="020F0502020204030204" pitchFamily="34" charset="0"/>
                <a:cs typeface="Calibri" panose="020F0502020204030204" pitchFamily="34" charset="0"/>
              </a:rPr>
              <a:t>and are not to be reproduced  in any form or shape without written permission.</a:t>
            </a:r>
          </a:p>
          <a:p>
            <a:pPr algn="ctr">
              <a:spcBef>
                <a:spcPts val="225"/>
              </a:spcBef>
              <a:buClr>
                <a:schemeClr val="accent1"/>
              </a:buClr>
              <a:buSzPct val="85000"/>
              <a:defRPr/>
            </a:pPr>
            <a:endParaRPr lang="en-US" sz="675"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D08BDD18-47FA-CD4C-8EAA-61B7C65D3ACD}"/>
              </a:ext>
            </a:extLst>
          </p:cNvPr>
          <p:cNvSpPr/>
          <p:nvPr userDrawn="1"/>
        </p:nvSpPr>
        <p:spPr>
          <a:xfrm>
            <a:off x="0" y="0"/>
            <a:ext cx="1143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Afbeelding 5">
            <a:extLst>
              <a:ext uri="{FF2B5EF4-FFF2-40B4-BE49-F238E27FC236}">
                <a16:creationId xmlns:a16="http://schemas.microsoft.com/office/drawing/2014/main" id="{3E3F29D5-9793-9F45-A056-5E4788CE32D9}"/>
              </a:ext>
            </a:extLst>
          </p:cNvPr>
          <p:cNvPicPr>
            <a:picLocks noChangeAspect="1"/>
          </p:cNvPicPr>
          <p:nvPr userDrawn="1"/>
        </p:nvPicPr>
        <p:blipFill>
          <a:blip r:embed="rId3"/>
          <a:stretch>
            <a:fillRect/>
          </a:stretch>
        </p:blipFill>
        <p:spPr>
          <a:xfrm>
            <a:off x="1" y="0"/>
            <a:ext cx="1026368" cy="4722395"/>
          </a:xfrm>
          <a:prstGeom prst="rect">
            <a:avLst/>
          </a:prstGeom>
        </p:spPr>
      </p:pic>
      <p:pic>
        <p:nvPicPr>
          <p:cNvPr id="14" name="Picture 13">
            <a:extLst>
              <a:ext uri="{FF2B5EF4-FFF2-40B4-BE49-F238E27FC236}">
                <a16:creationId xmlns:a16="http://schemas.microsoft.com/office/drawing/2014/main" id="{DE9E7675-4A13-4141-B4D6-35DD8642C8EE}"/>
              </a:ext>
            </a:extLst>
          </p:cNvPr>
          <p:cNvPicPr>
            <a:picLocks noChangeAspect="1"/>
          </p:cNvPicPr>
          <p:nvPr userDrawn="1"/>
        </p:nvPicPr>
        <p:blipFill>
          <a:blip r:embed="rId4"/>
          <a:stretch>
            <a:fillRect/>
          </a:stretch>
        </p:blipFill>
        <p:spPr>
          <a:xfrm>
            <a:off x="62076" y="4771047"/>
            <a:ext cx="964292" cy="324677"/>
          </a:xfrm>
          <a:prstGeom prst="rect">
            <a:avLst/>
          </a:prstGeom>
        </p:spPr>
      </p:pic>
    </p:spTree>
    <p:extLst>
      <p:ext uri="{BB962C8B-B14F-4D97-AF65-F5344CB8AC3E}">
        <p14:creationId xmlns:p14="http://schemas.microsoft.com/office/powerpoint/2010/main" val="3947499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CC22-E9A7-CC45-B108-E134F8D84CB6}"/>
              </a:ext>
            </a:extLst>
          </p:cNvPr>
          <p:cNvSpPr>
            <a:spLocks noGrp="1"/>
          </p:cNvSpPr>
          <p:nvPr>
            <p:ph type="title"/>
          </p:nvPr>
        </p:nvSpPr>
        <p:spPr>
          <a:xfrm>
            <a:off x="628650" y="6000"/>
            <a:ext cx="7886700" cy="795151"/>
          </a:xfrm>
        </p:spPr>
        <p:txBody>
          <a:bodyPr/>
          <a:lstStyle/>
          <a:p>
            <a:r>
              <a:rPr lang="nl-NL" dirty="0"/>
              <a:t>Klik om stijl te bewerken</a:t>
            </a:r>
            <a:endParaRPr lang="en-GB" dirty="0"/>
          </a:p>
        </p:txBody>
      </p:sp>
    </p:spTree>
    <p:extLst>
      <p:ext uri="{BB962C8B-B14F-4D97-AF65-F5344CB8AC3E}">
        <p14:creationId xmlns:p14="http://schemas.microsoft.com/office/powerpoint/2010/main" val="293998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D54C-4620-4145-BC3F-7BBD460E8718}"/>
              </a:ext>
            </a:extLst>
          </p:cNvPr>
          <p:cNvSpPr>
            <a:spLocks noGrp="1"/>
          </p:cNvSpPr>
          <p:nvPr>
            <p:ph type="title"/>
          </p:nvPr>
        </p:nvSpPr>
        <p:spPr>
          <a:xfrm>
            <a:off x="628650" y="5999"/>
            <a:ext cx="7886700" cy="795151"/>
          </a:xfrm>
        </p:spPr>
        <p:txBody>
          <a:bodyPr/>
          <a:lstStyle/>
          <a:p>
            <a:r>
              <a:rPr lang="nl-NL"/>
              <a:t>Klik om stijl te bewerken</a:t>
            </a:r>
            <a:endParaRPr lang="en-GB"/>
          </a:p>
        </p:txBody>
      </p:sp>
      <p:sp>
        <p:nvSpPr>
          <p:cNvPr id="3" name="Content Placeholder 2">
            <a:extLst>
              <a:ext uri="{FF2B5EF4-FFF2-40B4-BE49-F238E27FC236}">
                <a16:creationId xmlns:a16="http://schemas.microsoft.com/office/drawing/2014/main" id="{39CDEE6E-6F97-734B-B4CA-CB1B7FD2A3C9}"/>
              </a:ext>
            </a:extLst>
          </p:cNvPr>
          <p:cNvSpPr>
            <a:spLocks noGrp="1"/>
          </p:cNvSpPr>
          <p:nvPr>
            <p:ph idx="1"/>
          </p:nvPr>
        </p:nvSpPr>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Tree>
    <p:extLst>
      <p:ext uri="{BB962C8B-B14F-4D97-AF65-F5344CB8AC3E}">
        <p14:creationId xmlns:p14="http://schemas.microsoft.com/office/powerpoint/2010/main" val="2914840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11B3-51D3-7140-B98A-1C69D1EE07D3}"/>
              </a:ext>
            </a:extLst>
          </p:cNvPr>
          <p:cNvSpPr>
            <a:spLocks noGrp="1"/>
          </p:cNvSpPr>
          <p:nvPr>
            <p:ph type="title"/>
          </p:nvPr>
        </p:nvSpPr>
        <p:spPr>
          <a:xfrm>
            <a:off x="628650" y="5992"/>
            <a:ext cx="7886700" cy="795151"/>
          </a:xfrm>
        </p:spPr>
        <p:txBody>
          <a:bodyPr/>
          <a:lstStyle/>
          <a:p>
            <a:r>
              <a:rPr lang="nl-NL"/>
              <a:t>Klik om stijl te bewerken</a:t>
            </a:r>
            <a:endParaRPr lang="en-GB"/>
          </a:p>
        </p:txBody>
      </p:sp>
      <p:sp>
        <p:nvSpPr>
          <p:cNvPr id="3" name="Content Placeholder 2">
            <a:extLst>
              <a:ext uri="{FF2B5EF4-FFF2-40B4-BE49-F238E27FC236}">
                <a16:creationId xmlns:a16="http://schemas.microsoft.com/office/drawing/2014/main" id="{CB7A1BB7-7382-5649-941D-3E882E89C2D9}"/>
              </a:ext>
            </a:extLst>
          </p:cNvPr>
          <p:cNvSpPr>
            <a:spLocks noGrp="1"/>
          </p:cNvSpPr>
          <p:nvPr>
            <p:ph sz="half" idx="1"/>
          </p:nvPr>
        </p:nvSpPr>
        <p:spPr>
          <a:xfrm>
            <a:off x="4646143"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Content Placeholder 3">
            <a:extLst>
              <a:ext uri="{FF2B5EF4-FFF2-40B4-BE49-F238E27FC236}">
                <a16:creationId xmlns:a16="http://schemas.microsoft.com/office/drawing/2014/main" id="{7D65CE89-A120-5040-81E0-E83CDEB55FAA}"/>
              </a:ext>
            </a:extLst>
          </p:cNvPr>
          <p:cNvSpPr>
            <a:spLocks noGrp="1"/>
          </p:cNvSpPr>
          <p:nvPr>
            <p:ph sz="half" idx="2"/>
          </p:nvPr>
        </p:nvSpPr>
        <p:spPr>
          <a:xfrm>
            <a:off x="611659" y="1369219"/>
            <a:ext cx="3886200" cy="3263504"/>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Tree>
    <p:extLst>
      <p:ext uri="{BB962C8B-B14F-4D97-AF65-F5344CB8AC3E}">
        <p14:creationId xmlns:p14="http://schemas.microsoft.com/office/powerpoint/2010/main" val="3290961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821C-B2B8-A04B-B9A8-1416B027919A}"/>
              </a:ext>
            </a:extLst>
          </p:cNvPr>
          <p:cNvSpPr>
            <a:spLocks noGrp="1"/>
          </p:cNvSpPr>
          <p:nvPr>
            <p:ph type="title"/>
          </p:nvPr>
        </p:nvSpPr>
        <p:spPr>
          <a:xfrm>
            <a:off x="629841" y="9236"/>
            <a:ext cx="7886700" cy="683491"/>
          </a:xfrm>
        </p:spPr>
        <p:txBody>
          <a:bodyPr/>
          <a:lstStyle/>
          <a:p>
            <a:r>
              <a:rPr lang="nl-NL" dirty="0"/>
              <a:t>Klik om stijl te bewerken</a:t>
            </a:r>
            <a:endParaRPr lang="en-GB" dirty="0"/>
          </a:p>
        </p:txBody>
      </p:sp>
      <p:sp>
        <p:nvSpPr>
          <p:cNvPr id="3" name="Text Placeholder 2">
            <a:extLst>
              <a:ext uri="{FF2B5EF4-FFF2-40B4-BE49-F238E27FC236}">
                <a16:creationId xmlns:a16="http://schemas.microsoft.com/office/drawing/2014/main" id="{1F40D897-06C5-C64C-8F22-89AA5F32BE95}"/>
              </a:ext>
            </a:extLst>
          </p:cNvPr>
          <p:cNvSpPr>
            <a:spLocks noGrp="1"/>
          </p:cNvSpPr>
          <p:nvPr>
            <p:ph type="body" idx="1"/>
          </p:nvPr>
        </p:nvSpPr>
        <p:spPr>
          <a:xfrm>
            <a:off x="629842" y="1260872"/>
            <a:ext cx="3868340" cy="617934"/>
          </a:xfrm>
        </p:spPr>
        <p:txBody>
          <a:bodyPr anchor="b"/>
          <a:lstStyle>
            <a:lvl1pPr marL="0" indent="0">
              <a:buNone/>
              <a:defRPr sz="1800" b="1">
                <a:solidFill>
                  <a:schemeClr val="accent4">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Tekststijl van het model bewerken</a:t>
            </a:r>
          </a:p>
        </p:txBody>
      </p:sp>
      <p:sp>
        <p:nvSpPr>
          <p:cNvPr id="4" name="Content Placeholder 3">
            <a:extLst>
              <a:ext uri="{FF2B5EF4-FFF2-40B4-BE49-F238E27FC236}">
                <a16:creationId xmlns:a16="http://schemas.microsoft.com/office/drawing/2014/main" id="{3DF79D52-C3D9-FF44-9C7E-9E05E3380914}"/>
              </a:ext>
            </a:extLst>
          </p:cNvPr>
          <p:cNvSpPr>
            <a:spLocks noGrp="1"/>
          </p:cNvSpPr>
          <p:nvPr>
            <p:ph sz="half" idx="2"/>
          </p:nvPr>
        </p:nvSpPr>
        <p:spPr>
          <a:xfrm>
            <a:off x="629842" y="1878806"/>
            <a:ext cx="3868340"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ext Placeholder 4">
            <a:extLst>
              <a:ext uri="{FF2B5EF4-FFF2-40B4-BE49-F238E27FC236}">
                <a16:creationId xmlns:a16="http://schemas.microsoft.com/office/drawing/2014/main" id="{16743FDE-BB02-0E45-B828-A669FDD372B9}"/>
              </a:ext>
            </a:extLst>
          </p:cNvPr>
          <p:cNvSpPr>
            <a:spLocks noGrp="1"/>
          </p:cNvSpPr>
          <p:nvPr>
            <p:ph type="body" sz="quarter" idx="3"/>
          </p:nvPr>
        </p:nvSpPr>
        <p:spPr>
          <a:xfrm>
            <a:off x="4629150" y="1260872"/>
            <a:ext cx="3887391" cy="617934"/>
          </a:xfrm>
        </p:spPr>
        <p:txBody>
          <a:bodyPr anchor="b"/>
          <a:lstStyle>
            <a:lvl1pPr marL="0" indent="0">
              <a:buNone/>
              <a:defRPr sz="1800" b="1">
                <a:solidFill>
                  <a:schemeClr val="accent4">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Content Placeholder 5">
            <a:extLst>
              <a:ext uri="{FF2B5EF4-FFF2-40B4-BE49-F238E27FC236}">
                <a16:creationId xmlns:a16="http://schemas.microsoft.com/office/drawing/2014/main" id="{98E3EC04-3069-4148-9A18-910289E2530B}"/>
              </a:ext>
            </a:extLst>
          </p:cNvPr>
          <p:cNvSpPr>
            <a:spLocks noGrp="1"/>
          </p:cNvSpPr>
          <p:nvPr>
            <p:ph sz="quarter" idx="4"/>
          </p:nvPr>
        </p:nvSpPr>
        <p:spPr>
          <a:xfrm>
            <a:off x="4629150" y="1878806"/>
            <a:ext cx="3887391"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599589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7" name="Afbeelding 5">
            <a:extLst>
              <a:ext uri="{FF2B5EF4-FFF2-40B4-BE49-F238E27FC236}">
                <a16:creationId xmlns:a16="http://schemas.microsoft.com/office/drawing/2014/main" id="{842075E5-1C71-0247-A1F6-70CC74513242}"/>
              </a:ext>
            </a:extLst>
          </p:cNvPr>
          <p:cNvPicPr>
            <a:picLocks noChangeAspect="1"/>
          </p:cNvPicPr>
          <p:nvPr userDrawn="1"/>
        </p:nvPicPr>
        <p:blipFill rotWithShape="1">
          <a:blip r:embed="rId2"/>
          <a:srcRect l="43373"/>
          <a:stretch/>
        </p:blipFill>
        <p:spPr>
          <a:xfrm>
            <a:off x="0" y="-9118"/>
            <a:ext cx="581201" cy="4722395"/>
          </a:xfrm>
          <a:prstGeom prst="rect">
            <a:avLst/>
          </a:prstGeom>
        </p:spPr>
      </p:pic>
      <p:sp>
        <p:nvSpPr>
          <p:cNvPr id="8" name="Title 1">
            <a:extLst>
              <a:ext uri="{FF2B5EF4-FFF2-40B4-BE49-F238E27FC236}">
                <a16:creationId xmlns:a16="http://schemas.microsoft.com/office/drawing/2014/main" id="{D4B219BF-8ED7-C148-9D56-B245BB09A569}"/>
              </a:ext>
            </a:extLst>
          </p:cNvPr>
          <p:cNvSpPr>
            <a:spLocks noGrp="1"/>
          </p:cNvSpPr>
          <p:nvPr>
            <p:ph type="ctrTitle"/>
          </p:nvPr>
        </p:nvSpPr>
        <p:spPr>
          <a:xfrm>
            <a:off x="1396318" y="868933"/>
            <a:ext cx="6858000" cy="1790700"/>
          </a:xfrm>
        </p:spPr>
        <p:txBody>
          <a:bodyPr anchor="b"/>
          <a:lstStyle>
            <a:lvl1pPr algn="ctr">
              <a:defRPr sz="4500">
                <a:solidFill>
                  <a:schemeClr val="accent4">
                    <a:lumMod val="75000"/>
                  </a:schemeClr>
                </a:solidFill>
              </a:defRPr>
            </a:lvl1pPr>
          </a:lstStyle>
          <a:p>
            <a:r>
              <a:rPr lang="nl-NL" dirty="0"/>
              <a:t>Klik om stijl te bewerken</a:t>
            </a:r>
            <a:endParaRPr lang="en-GB" dirty="0"/>
          </a:p>
        </p:txBody>
      </p:sp>
      <p:sp>
        <p:nvSpPr>
          <p:cNvPr id="9" name="Subtitle 2">
            <a:extLst>
              <a:ext uri="{FF2B5EF4-FFF2-40B4-BE49-F238E27FC236}">
                <a16:creationId xmlns:a16="http://schemas.microsoft.com/office/drawing/2014/main" id="{2B1C98E6-1F8E-3A41-B49D-362621BC46BE}"/>
              </a:ext>
            </a:extLst>
          </p:cNvPr>
          <p:cNvSpPr>
            <a:spLocks noGrp="1"/>
          </p:cNvSpPr>
          <p:nvPr>
            <p:ph type="subTitle" idx="1"/>
          </p:nvPr>
        </p:nvSpPr>
        <p:spPr>
          <a:xfrm>
            <a:off x="1396318" y="2728689"/>
            <a:ext cx="6858000" cy="1241822"/>
          </a:xfrm>
        </p:spPr>
        <p:txBody>
          <a:bodyPr/>
          <a:lstStyle>
            <a:lvl1pPr marL="0" indent="0" algn="ctr">
              <a:buNone/>
              <a:defRPr sz="1800">
                <a:solidFill>
                  <a:schemeClr val="accent4">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GB"/>
          </a:p>
        </p:txBody>
      </p:sp>
    </p:spTree>
    <p:extLst>
      <p:ext uri="{BB962C8B-B14F-4D97-AF65-F5344CB8AC3E}">
        <p14:creationId xmlns:p14="http://schemas.microsoft.com/office/powerpoint/2010/main" val="1393945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 r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CC22-E9A7-CC45-B108-E134F8D84CB6}"/>
              </a:ext>
            </a:extLst>
          </p:cNvPr>
          <p:cNvSpPr>
            <a:spLocks noGrp="1"/>
          </p:cNvSpPr>
          <p:nvPr>
            <p:ph type="title"/>
          </p:nvPr>
        </p:nvSpPr>
        <p:spPr>
          <a:xfrm>
            <a:off x="628650" y="5993"/>
            <a:ext cx="7886700" cy="795151"/>
          </a:xfrm>
        </p:spPr>
        <p:txBody>
          <a:bodyPr/>
          <a:lstStyle/>
          <a:p>
            <a:r>
              <a:rPr lang="nl-NL" dirty="0"/>
              <a:t>Klik om stijl te bewerken</a:t>
            </a:r>
            <a:endParaRPr lang="en-GB" dirty="0"/>
          </a:p>
        </p:txBody>
      </p:sp>
      <p:pic>
        <p:nvPicPr>
          <p:cNvPr id="3" name="Picture 2">
            <a:extLst>
              <a:ext uri="{FF2B5EF4-FFF2-40B4-BE49-F238E27FC236}">
                <a16:creationId xmlns:a16="http://schemas.microsoft.com/office/drawing/2014/main" id="{2E8F308F-DDE5-AF47-8AB1-393D2A69B788}"/>
              </a:ext>
            </a:extLst>
          </p:cNvPr>
          <p:cNvPicPr>
            <a:picLocks noChangeAspect="1"/>
          </p:cNvPicPr>
          <p:nvPr userDrawn="1"/>
        </p:nvPicPr>
        <p:blipFill>
          <a:blip r:embed="rId2"/>
          <a:stretch>
            <a:fillRect/>
          </a:stretch>
        </p:blipFill>
        <p:spPr>
          <a:xfrm>
            <a:off x="155457" y="4948093"/>
            <a:ext cx="181708" cy="168248"/>
          </a:xfrm>
          <a:prstGeom prst="rect">
            <a:avLst/>
          </a:prstGeom>
        </p:spPr>
      </p:pic>
      <p:sp>
        <p:nvSpPr>
          <p:cNvPr id="4" name="Text Placeholder 15" descr="Reference to book">
            <a:extLst>
              <a:ext uri="{FF2B5EF4-FFF2-40B4-BE49-F238E27FC236}">
                <a16:creationId xmlns:a16="http://schemas.microsoft.com/office/drawing/2014/main" id="{819F25DF-56A0-614D-9A6C-79E98D209742}"/>
              </a:ext>
            </a:extLst>
          </p:cNvPr>
          <p:cNvSpPr>
            <a:spLocks noGrp="1"/>
          </p:cNvSpPr>
          <p:nvPr>
            <p:ph type="body" sz="quarter" idx="13"/>
          </p:nvPr>
        </p:nvSpPr>
        <p:spPr>
          <a:xfrm>
            <a:off x="398277" y="4929612"/>
            <a:ext cx="2332435" cy="213888"/>
          </a:xfrm>
          <a:prstGeom prst="rect">
            <a:avLst/>
          </a:prstGeom>
        </p:spPr>
        <p:txBody>
          <a:bodyPr anchor="ctr">
            <a:normAutofit/>
          </a:bodyPr>
          <a:lstStyle>
            <a:lvl1pPr marL="0" indent="0" algn="l">
              <a:buFont typeface="Arial" panose="020B0604020202020204" pitchFamily="34" charset="0"/>
              <a:buNone/>
              <a:defRPr sz="900" b="0" baseline="0">
                <a:solidFill>
                  <a:schemeClr val="bg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720787980"/>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98320" y="1132681"/>
            <a:ext cx="6659880" cy="1102519"/>
          </a:xfrm>
        </p:spPr>
        <p:txBody>
          <a:bodyPr anchor="b" anchorCtr="0"/>
          <a:lstStyle>
            <a:lvl1pPr algn="l">
              <a:defRPr>
                <a:solidFill>
                  <a:srgbClr val="5E5E5E"/>
                </a:solidFill>
              </a:defRPr>
            </a:lvl1pPr>
          </a:lstStyle>
          <a:p>
            <a:r>
              <a:rPr lang="nl-NL" dirty="0"/>
              <a:t>Titelstijl van model bewerken</a:t>
            </a:r>
            <a:endParaRPr lang="en-US" dirty="0"/>
          </a:p>
        </p:txBody>
      </p:sp>
      <p:sp>
        <p:nvSpPr>
          <p:cNvPr id="3" name="Subtitle 2"/>
          <p:cNvSpPr>
            <a:spLocks noGrp="1"/>
          </p:cNvSpPr>
          <p:nvPr>
            <p:ph type="subTitle" idx="1"/>
          </p:nvPr>
        </p:nvSpPr>
        <p:spPr>
          <a:xfrm>
            <a:off x="1798320" y="2286000"/>
            <a:ext cx="6400800" cy="1314450"/>
          </a:xfrm>
        </p:spPr>
        <p:txBody>
          <a:bodyPr/>
          <a:lstStyle>
            <a:lvl1pPr marL="0" indent="0" algn="l">
              <a:buNone/>
              <a:defRPr>
                <a:solidFill>
                  <a:srgbClr val="5E5E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endParaRPr lang="en-US" dirty="0"/>
          </a:p>
        </p:txBody>
      </p:sp>
      <p:sp>
        <p:nvSpPr>
          <p:cNvPr id="7" name="Rectangle 6"/>
          <p:cNvSpPr/>
          <p:nvPr userDrawn="1"/>
        </p:nvSpPr>
        <p:spPr>
          <a:xfrm>
            <a:off x="247400" y="10"/>
            <a:ext cx="1219200" cy="23164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txBox="1">
            <a:spLocks/>
          </p:cNvSpPr>
          <p:nvPr userDrawn="1"/>
        </p:nvSpPr>
        <p:spPr>
          <a:xfrm>
            <a:off x="247400" y="1961356"/>
            <a:ext cx="1219200" cy="273844"/>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a:cs typeface="Calibri"/>
              </a:rPr>
              <a:pPr algn="ctr">
                <a:lnSpc>
                  <a:spcPct val="90000"/>
                </a:lnSpc>
                <a:spcBef>
                  <a:spcPts val="0"/>
                </a:spcBef>
              </a:pPr>
              <a:t>‹nr.›</a:t>
            </a:fld>
            <a:endParaRPr lang="en-US" sz="2700" dirty="0">
              <a:solidFill>
                <a:schemeClr val="bg1"/>
              </a:solidFill>
              <a:latin typeface="Calibri"/>
              <a:cs typeface="Calibri"/>
            </a:endParaRPr>
          </a:p>
        </p:txBody>
      </p:sp>
    </p:spTree>
    <p:extLst>
      <p:ext uri="{BB962C8B-B14F-4D97-AF65-F5344CB8AC3E}">
        <p14:creationId xmlns:p14="http://schemas.microsoft.com/office/powerpoint/2010/main" val="122879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 r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D54C-4620-4145-BC3F-7BBD460E8718}"/>
              </a:ext>
            </a:extLst>
          </p:cNvPr>
          <p:cNvSpPr>
            <a:spLocks noGrp="1"/>
          </p:cNvSpPr>
          <p:nvPr>
            <p:ph type="title"/>
          </p:nvPr>
        </p:nvSpPr>
        <p:spPr>
          <a:xfrm>
            <a:off x="628650" y="6000"/>
            <a:ext cx="7886700" cy="795151"/>
          </a:xfrm>
        </p:spPr>
        <p:txBody>
          <a:bodyPr/>
          <a:lstStyle/>
          <a:p>
            <a:r>
              <a:rPr lang="nl-NL"/>
              <a:t>Klik om stijl te bewerken</a:t>
            </a:r>
            <a:endParaRPr lang="en-GB"/>
          </a:p>
        </p:txBody>
      </p:sp>
      <p:sp>
        <p:nvSpPr>
          <p:cNvPr id="3" name="Content Placeholder 2">
            <a:extLst>
              <a:ext uri="{FF2B5EF4-FFF2-40B4-BE49-F238E27FC236}">
                <a16:creationId xmlns:a16="http://schemas.microsoft.com/office/drawing/2014/main" id="{39CDEE6E-6F97-734B-B4CA-CB1B7FD2A3C9}"/>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pic>
        <p:nvPicPr>
          <p:cNvPr id="12" name="Picture 11">
            <a:extLst>
              <a:ext uri="{FF2B5EF4-FFF2-40B4-BE49-F238E27FC236}">
                <a16:creationId xmlns:a16="http://schemas.microsoft.com/office/drawing/2014/main" id="{A261750B-02B1-094C-94FA-7CB0EA007A26}"/>
              </a:ext>
            </a:extLst>
          </p:cNvPr>
          <p:cNvPicPr>
            <a:picLocks noChangeAspect="1"/>
          </p:cNvPicPr>
          <p:nvPr userDrawn="1"/>
        </p:nvPicPr>
        <p:blipFill>
          <a:blip r:embed="rId2"/>
          <a:stretch>
            <a:fillRect/>
          </a:stretch>
        </p:blipFill>
        <p:spPr>
          <a:xfrm>
            <a:off x="155457" y="4948093"/>
            <a:ext cx="181708" cy="168248"/>
          </a:xfrm>
          <a:prstGeom prst="rect">
            <a:avLst/>
          </a:prstGeom>
        </p:spPr>
      </p:pic>
      <p:sp>
        <p:nvSpPr>
          <p:cNvPr id="13" name="Text Placeholder 15" descr="Reference to book">
            <a:extLst>
              <a:ext uri="{FF2B5EF4-FFF2-40B4-BE49-F238E27FC236}">
                <a16:creationId xmlns:a16="http://schemas.microsoft.com/office/drawing/2014/main" id="{A10C3669-8C2A-624D-A9BF-6CFF102E1DE1}"/>
              </a:ext>
            </a:extLst>
          </p:cNvPr>
          <p:cNvSpPr>
            <a:spLocks noGrp="1"/>
          </p:cNvSpPr>
          <p:nvPr>
            <p:ph type="body" sz="quarter" idx="13"/>
          </p:nvPr>
        </p:nvSpPr>
        <p:spPr>
          <a:xfrm>
            <a:off x="398277" y="4929612"/>
            <a:ext cx="2332435" cy="213888"/>
          </a:xfrm>
          <a:prstGeom prst="rect">
            <a:avLst/>
          </a:prstGeom>
        </p:spPr>
        <p:txBody>
          <a:bodyPr anchor="ctr">
            <a:normAutofit/>
          </a:bodyPr>
          <a:lstStyle>
            <a:lvl1pPr marL="0" indent="0" algn="l">
              <a:buFont typeface="Arial" panose="020B0604020202020204" pitchFamily="34" charset="0"/>
              <a:buNone/>
              <a:defRPr sz="900" b="0" baseline="0">
                <a:solidFill>
                  <a:schemeClr val="bg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808025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r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11B3-51D3-7140-B98A-1C69D1EE07D3}"/>
              </a:ext>
            </a:extLst>
          </p:cNvPr>
          <p:cNvSpPr>
            <a:spLocks noGrp="1"/>
          </p:cNvSpPr>
          <p:nvPr>
            <p:ph type="title"/>
          </p:nvPr>
        </p:nvSpPr>
        <p:spPr>
          <a:xfrm>
            <a:off x="628650" y="6000"/>
            <a:ext cx="7886700" cy="795151"/>
          </a:xfrm>
        </p:spPr>
        <p:txBody>
          <a:bodyPr/>
          <a:lstStyle/>
          <a:p>
            <a:r>
              <a:rPr lang="nl-NL"/>
              <a:t>Klik om stijl te bewerken</a:t>
            </a:r>
            <a:endParaRPr lang="en-GB"/>
          </a:p>
        </p:txBody>
      </p:sp>
      <p:sp>
        <p:nvSpPr>
          <p:cNvPr id="3" name="Content Placeholder 2">
            <a:extLst>
              <a:ext uri="{FF2B5EF4-FFF2-40B4-BE49-F238E27FC236}">
                <a16:creationId xmlns:a16="http://schemas.microsoft.com/office/drawing/2014/main" id="{CB7A1BB7-7382-5649-941D-3E882E89C2D9}"/>
              </a:ext>
            </a:extLst>
          </p:cNvPr>
          <p:cNvSpPr>
            <a:spLocks noGrp="1"/>
          </p:cNvSpPr>
          <p:nvPr>
            <p:ph sz="half" idx="1"/>
          </p:nvPr>
        </p:nvSpPr>
        <p:spPr>
          <a:xfrm>
            <a:off x="4629152" y="1349838"/>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Content Placeholder 3">
            <a:extLst>
              <a:ext uri="{FF2B5EF4-FFF2-40B4-BE49-F238E27FC236}">
                <a16:creationId xmlns:a16="http://schemas.microsoft.com/office/drawing/2014/main" id="{7D65CE89-A120-5040-81E0-E83CDEB55FAA}"/>
              </a:ext>
            </a:extLst>
          </p:cNvPr>
          <p:cNvSpPr>
            <a:spLocks noGrp="1"/>
          </p:cNvSpPr>
          <p:nvPr>
            <p:ph sz="half" idx="2"/>
          </p:nvPr>
        </p:nvSpPr>
        <p:spPr>
          <a:xfrm>
            <a:off x="628650" y="1349838"/>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11" name="Picture 10">
            <a:extLst>
              <a:ext uri="{FF2B5EF4-FFF2-40B4-BE49-F238E27FC236}">
                <a16:creationId xmlns:a16="http://schemas.microsoft.com/office/drawing/2014/main" id="{F9FE7E5C-79C2-5F45-BB63-92C93739AB99}"/>
              </a:ext>
            </a:extLst>
          </p:cNvPr>
          <p:cNvPicPr>
            <a:picLocks noChangeAspect="1"/>
          </p:cNvPicPr>
          <p:nvPr userDrawn="1"/>
        </p:nvPicPr>
        <p:blipFill>
          <a:blip r:embed="rId2"/>
          <a:stretch>
            <a:fillRect/>
          </a:stretch>
        </p:blipFill>
        <p:spPr>
          <a:xfrm>
            <a:off x="155457" y="4948093"/>
            <a:ext cx="181708" cy="168248"/>
          </a:xfrm>
          <a:prstGeom prst="rect">
            <a:avLst/>
          </a:prstGeom>
        </p:spPr>
      </p:pic>
      <p:sp>
        <p:nvSpPr>
          <p:cNvPr id="12" name="Text Placeholder 15" descr="Reference to book">
            <a:extLst>
              <a:ext uri="{FF2B5EF4-FFF2-40B4-BE49-F238E27FC236}">
                <a16:creationId xmlns:a16="http://schemas.microsoft.com/office/drawing/2014/main" id="{D0CA383D-6373-2E42-A101-A0219C459CD2}"/>
              </a:ext>
            </a:extLst>
          </p:cNvPr>
          <p:cNvSpPr>
            <a:spLocks noGrp="1"/>
          </p:cNvSpPr>
          <p:nvPr>
            <p:ph type="body" sz="quarter" idx="13"/>
          </p:nvPr>
        </p:nvSpPr>
        <p:spPr>
          <a:xfrm>
            <a:off x="398277" y="4929612"/>
            <a:ext cx="2332435" cy="213888"/>
          </a:xfrm>
          <a:prstGeom prst="rect">
            <a:avLst/>
          </a:prstGeom>
        </p:spPr>
        <p:txBody>
          <a:bodyPr anchor="ctr">
            <a:normAutofit/>
          </a:bodyPr>
          <a:lstStyle>
            <a:lvl1pPr marL="0" indent="0" algn="l">
              <a:buFont typeface="Arial" panose="020B0604020202020204" pitchFamily="34" charset="0"/>
              <a:buNone/>
              <a:defRPr sz="900" b="0" baseline="0">
                <a:solidFill>
                  <a:schemeClr val="bg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201137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 r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821C-B2B8-A04B-B9A8-1416B027919A}"/>
              </a:ext>
            </a:extLst>
          </p:cNvPr>
          <p:cNvSpPr>
            <a:spLocks noGrp="1"/>
          </p:cNvSpPr>
          <p:nvPr>
            <p:ph type="title"/>
          </p:nvPr>
        </p:nvSpPr>
        <p:spPr>
          <a:xfrm>
            <a:off x="629841" y="5997"/>
            <a:ext cx="7886700" cy="788330"/>
          </a:xfrm>
        </p:spPr>
        <p:txBody>
          <a:bodyPr/>
          <a:lstStyle/>
          <a:p>
            <a:r>
              <a:rPr lang="nl-NL"/>
              <a:t>Klik om stijl te bewerken</a:t>
            </a:r>
            <a:endParaRPr lang="en-GB"/>
          </a:p>
        </p:txBody>
      </p:sp>
      <p:sp>
        <p:nvSpPr>
          <p:cNvPr id="3" name="Text Placeholder 2">
            <a:extLst>
              <a:ext uri="{FF2B5EF4-FFF2-40B4-BE49-F238E27FC236}">
                <a16:creationId xmlns:a16="http://schemas.microsoft.com/office/drawing/2014/main" id="{1F40D897-06C5-C64C-8F22-89AA5F32BE95}"/>
              </a:ext>
            </a:extLst>
          </p:cNvPr>
          <p:cNvSpPr>
            <a:spLocks noGrp="1"/>
          </p:cNvSpPr>
          <p:nvPr>
            <p:ph type="body" idx="1"/>
          </p:nvPr>
        </p:nvSpPr>
        <p:spPr>
          <a:xfrm>
            <a:off x="629842" y="1260872"/>
            <a:ext cx="3868340" cy="617934"/>
          </a:xfrm>
        </p:spPr>
        <p:txBody>
          <a:bodyPr anchor="b"/>
          <a:lstStyle>
            <a:lvl1pPr marL="0" indent="0">
              <a:buNone/>
              <a:defRPr sz="1800" b="1">
                <a:solidFill>
                  <a:schemeClr val="accent4">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Content Placeholder 3">
            <a:extLst>
              <a:ext uri="{FF2B5EF4-FFF2-40B4-BE49-F238E27FC236}">
                <a16:creationId xmlns:a16="http://schemas.microsoft.com/office/drawing/2014/main" id="{3DF79D52-C3D9-FF44-9C7E-9E05E3380914}"/>
              </a:ext>
            </a:extLst>
          </p:cNvPr>
          <p:cNvSpPr>
            <a:spLocks noGrp="1"/>
          </p:cNvSpPr>
          <p:nvPr>
            <p:ph sz="half" idx="2"/>
          </p:nvPr>
        </p:nvSpPr>
        <p:spPr>
          <a:xfrm>
            <a:off x="629842" y="1878806"/>
            <a:ext cx="3868340" cy="2763441"/>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5" name="Text Placeholder 4">
            <a:extLst>
              <a:ext uri="{FF2B5EF4-FFF2-40B4-BE49-F238E27FC236}">
                <a16:creationId xmlns:a16="http://schemas.microsoft.com/office/drawing/2014/main" id="{16743FDE-BB02-0E45-B828-A669FDD372B9}"/>
              </a:ext>
            </a:extLst>
          </p:cNvPr>
          <p:cNvSpPr>
            <a:spLocks noGrp="1"/>
          </p:cNvSpPr>
          <p:nvPr>
            <p:ph type="body" sz="quarter" idx="3"/>
          </p:nvPr>
        </p:nvSpPr>
        <p:spPr>
          <a:xfrm>
            <a:off x="4629150" y="1260872"/>
            <a:ext cx="3887391" cy="617934"/>
          </a:xfrm>
        </p:spPr>
        <p:txBody>
          <a:bodyPr anchor="b"/>
          <a:lstStyle>
            <a:lvl1pPr marL="0" indent="0">
              <a:buNone/>
              <a:defRPr sz="1800" b="1">
                <a:solidFill>
                  <a:schemeClr val="accent4">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Content Placeholder 5">
            <a:extLst>
              <a:ext uri="{FF2B5EF4-FFF2-40B4-BE49-F238E27FC236}">
                <a16:creationId xmlns:a16="http://schemas.microsoft.com/office/drawing/2014/main" id="{98E3EC04-3069-4148-9A18-910289E2530B}"/>
              </a:ext>
            </a:extLst>
          </p:cNvPr>
          <p:cNvSpPr>
            <a:spLocks noGrp="1"/>
          </p:cNvSpPr>
          <p:nvPr>
            <p:ph sz="quarter" idx="4"/>
          </p:nvPr>
        </p:nvSpPr>
        <p:spPr>
          <a:xfrm>
            <a:off x="4629150" y="1878806"/>
            <a:ext cx="3887391"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15" name="Picture 14">
            <a:extLst>
              <a:ext uri="{FF2B5EF4-FFF2-40B4-BE49-F238E27FC236}">
                <a16:creationId xmlns:a16="http://schemas.microsoft.com/office/drawing/2014/main" id="{996F273A-F527-554B-B523-A714E9BF1C33}"/>
              </a:ext>
            </a:extLst>
          </p:cNvPr>
          <p:cNvPicPr>
            <a:picLocks noChangeAspect="1"/>
          </p:cNvPicPr>
          <p:nvPr userDrawn="1"/>
        </p:nvPicPr>
        <p:blipFill>
          <a:blip r:embed="rId2"/>
          <a:stretch>
            <a:fillRect/>
          </a:stretch>
        </p:blipFill>
        <p:spPr>
          <a:xfrm>
            <a:off x="155457" y="4948093"/>
            <a:ext cx="181708" cy="168248"/>
          </a:xfrm>
          <a:prstGeom prst="rect">
            <a:avLst/>
          </a:prstGeom>
        </p:spPr>
      </p:pic>
      <p:sp>
        <p:nvSpPr>
          <p:cNvPr id="16" name="Text Placeholder 15" descr="Reference to book">
            <a:extLst>
              <a:ext uri="{FF2B5EF4-FFF2-40B4-BE49-F238E27FC236}">
                <a16:creationId xmlns:a16="http://schemas.microsoft.com/office/drawing/2014/main" id="{115AF1A8-4362-4B42-A3BF-6AAA71B08571}"/>
              </a:ext>
            </a:extLst>
          </p:cNvPr>
          <p:cNvSpPr>
            <a:spLocks noGrp="1"/>
          </p:cNvSpPr>
          <p:nvPr>
            <p:ph type="body" sz="quarter" idx="13"/>
          </p:nvPr>
        </p:nvSpPr>
        <p:spPr>
          <a:xfrm>
            <a:off x="398277" y="4929612"/>
            <a:ext cx="2332435" cy="213888"/>
          </a:xfrm>
          <a:prstGeom prst="rect">
            <a:avLst/>
          </a:prstGeom>
        </p:spPr>
        <p:txBody>
          <a:bodyPr anchor="ctr">
            <a:normAutofit/>
          </a:bodyPr>
          <a:lstStyle>
            <a:lvl1pPr marL="0" indent="0" algn="l">
              <a:buFont typeface="Arial" panose="020B0604020202020204" pitchFamily="34" charset="0"/>
              <a:buNone/>
              <a:defRPr sz="900" b="0" baseline="0">
                <a:solidFill>
                  <a:schemeClr val="bg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3240892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056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500" y="-1"/>
            <a:ext cx="7428154" cy="729675"/>
          </a:xfrm>
        </p:spPr>
        <p:txBody>
          <a:bodyPr/>
          <a:lstStyle/>
          <a:p>
            <a:r>
              <a:rPr lang="nl-NL"/>
              <a:t>Klik om stijl te bewerken</a:t>
            </a:r>
            <a:endParaRPr lang="en-US" dirty="0"/>
          </a:p>
        </p:txBody>
      </p:sp>
      <p:sp>
        <p:nvSpPr>
          <p:cNvPr id="3" name="Content Placeholder 2"/>
          <p:cNvSpPr>
            <a:spLocks noGrp="1"/>
          </p:cNvSpPr>
          <p:nvPr>
            <p:ph sz="half" idx="1"/>
          </p:nvPr>
        </p:nvSpPr>
        <p:spPr>
          <a:xfrm>
            <a:off x="3718214" y="1009650"/>
            <a:ext cx="2406314" cy="3544887"/>
          </a:xfrm>
        </p:spPr>
        <p:txBody>
          <a:bodyPr>
            <a:normAutofit/>
          </a:bodyPr>
          <a:lstStyle>
            <a:lvl1pPr marL="0" indent="0">
              <a:lnSpc>
                <a:spcPct val="90000"/>
              </a:lnSpc>
              <a:spcBef>
                <a:spcPts val="1000"/>
              </a:spcBef>
              <a:buNone/>
              <a:defRPr sz="1400" b="1" i="0">
                <a:solidFill>
                  <a:schemeClr val="accent2"/>
                </a:solidFill>
                <a:latin typeface="Helvetica"/>
                <a:cs typeface="Helvetica"/>
              </a:defRPr>
            </a:lvl1pPr>
            <a:lvl2pPr marL="0" indent="0">
              <a:lnSpc>
                <a:spcPct val="104000"/>
              </a:lnSpc>
              <a:spcBef>
                <a:spcPts val="1000"/>
              </a:spcBef>
              <a:buNone/>
              <a:defRPr sz="1400"/>
            </a:lvl2pPr>
            <a:lvl3pPr marL="169863" indent="-169863">
              <a:lnSpc>
                <a:spcPct val="104000"/>
              </a:lnSpc>
              <a:spcBef>
                <a:spcPts val="1000"/>
              </a:spcBef>
              <a:defRPr sz="1400"/>
            </a:lvl3pPr>
            <a:lvl4pPr>
              <a:defRPr sz="1400"/>
            </a:lvl4pPr>
            <a:lvl5pPr>
              <a:defRPr sz="14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p:txBody>
      </p:sp>
      <p:sp>
        <p:nvSpPr>
          <p:cNvPr id="4" name="Content Placeholder 3"/>
          <p:cNvSpPr>
            <a:spLocks noGrp="1"/>
          </p:cNvSpPr>
          <p:nvPr>
            <p:ph sz="half" idx="2"/>
          </p:nvPr>
        </p:nvSpPr>
        <p:spPr>
          <a:xfrm>
            <a:off x="1206500" y="1009650"/>
            <a:ext cx="2406314" cy="3544887"/>
          </a:xfrm>
        </p:spPr>
        <p:txBody>
          <a:bodyPr>
            <a:normAutofit/>
          </a:bodyPr>
          <a:lstStyle>
            <a:lvl1pPr marL="0" indent="0">
              <a:lnSpc>
                <a:spcPct val="90000"/>
              </a:lnSpc>
              <a:spcBef>
                <a:spcPts val="1000"/>
              </a:spcBef>
              <a:buNone/>
              <a:defRPr sz="1400" b="1" i="0">
                <a:solidFill>
                  <a:schemeClr val="accent2"/>
                </a:solidFill>
                <a:latin typeface="Helvetica"/>
                <a:cs typeface="Helvetica"/>
              </a:defRPr>
            </a:lvl1pPr>
            <a:lvl2pPr marL="0" indent="0">
              <a:lnSpc>
                <a:spcPct val="104000"/>
              </a:lnSpc>
              <a:spcBef>
                <a:spcPts val="1000"/>
              </a:spcBef>
              <a:buNone/>
              <a:defRPr sz="1400"/>
            </a:lvl2pPr>
            <a:lvl3pPr marL="169863" indent="-169863">
              <a:lnSpc>
                <a:spcPct val="104000"/>
              </a:lnSpc>
              <a:spcBef>
                <a:spcPts val="1000"/>
              </a:spcBef>
              <a:defRPr sz="1400"/>
            </a:lvl3pPr>
            <a:lvl4pPr>
              <a:defRPr sz="1400"/>
            </a:lvl4pPr>
            <a:lvl5pPr>
              <a:defRPr sz="14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p:txBody>
      </p:sp>
      <p:sp>
        <p:nvSpPr>
          <p:cNvPr id="5" name="Content Placeholder 2"/>
          <p:cNvSpPr>
            <a:spLocks noGrp="1"/>
          </p:cNvSpPr>
          <p:nvPr>
            <p:ph sz="half" idx="10"/>
          </p:nvPr>
        </p:nvSpPr>
        <p:spPr>
          <a:xfrm>
            <a:off x="6229928" y="1009650"/>
            <a:ext cx="2406314" cy="3544887"/>
          </a:xfrm>
        </p:spPr>
        <p:txBody>
          <a:bodyPr>
            <a:normAutofit/>
          </a:bodyPr>
          <a:lstStyle>
            <a:lvl1pPr marL="0" indent="0">
              <a:lnSpc>
                <a:spcPct val="90000"/>
              </a:lnSpc>
              <a:spcBef>
                <a:spcPts val="1000"/>
              </a:spcBef>
              <a:buNone/>
              <a:defRPr sz="1400" b="1" i="0">
                <a:solidFill>
                  <a:schemeClr val="accent2"/>
                </a:solidFill>
                <a:latin typeface="Helvetica"/>
                <a:cs typeface="Helvetica"/>
              </a:defRPr>
            </a:lvl1pPr>
            <a:lvl2pPr marL="0" indent="0">
              <a:lnSpc>
                <a:spcPct val="104000"/>
              </a:lnSpc>
              <a:spcBef>
                <a:spcPts val="1000"/>
              </a:spcBef>
              <a:buNone/>
              <a:defRPr sz="1400"/>
            </a:lvl2pPr>
            <a:lvl3pPr marL="169863" indent="-169863">
              <a:lnSpc>
                <a:spcPct val="104000"/>
              </a:lnSpc>
              <a:spcBef>
                <a:spcPts val="1000"/>
              </a:spcBef>
              <a:defRPr sz="1400"/>
            </a:lvl3pPr>
            <a:lvl4pPr>
              <a:defRPr sz="1400"/>
            </a:lvl4pPr>
            <a:lvl5pPr>
              <a:defRPr sz="14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p:txBody>
      </p:sp>
    </p:spTree>
    <p:extLst>
      <p:ext uri="{BB962C8B-B14F-4D97-AF65-F5344CB8AC3E}">
        <p14:creationId xmlns:p14="http://schemas.microsoft.com/office/powerpoint/2010/main" val="3021499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ectieko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05950" y="1570463"/>
            <a:ext cx="5483013" cy="768143"/>
          </a:xfrm>
        </p:spPr>
        <p:txBody>
          <a:bodyPr anchor="b" anchorCtr="0"/>
          <a:lstStyle>
            <a:lvl1pPr algn="l">
              <a:defRPr baseline="0">
                <a:solidFill>
                  <a:schemeClr val="bg2"/>
                </a:solidFill>
              </a:defRPr>
            </a:lvl1pPr>
          </a:lstStyle>
          <a:p>
            <a:r>
              <a:rPr lang="en-US" dirty="0"/>
              <a:t>Place Your Logo on the Left</a:t>
            </a:r>
          </a:p>
        </p:txBody>
      </p:sp>
      <p:sp>
        <p:nvSpPr>
          <p:cNvPr id="3" name="Subtitle 2"/>
          <p:cNvSpPr>
            <a:spLocks noGrp="1"/>
          </p:cNvSpPr>
          <p:nvPr>
            <p:ph type="subTitle" idx="1" hasCustomPrompt="1"/>
          </p:nvPr>
        </p:nvSpPr>
        <p:spPr>
          <a:xfrm>
            <a:off x="3105950" y="2379999"/>
            <a:ext cx="5483013" cy="630371"/>
          </a:xfrm>
        </p:spPr>
        <p:txBody>
          <a:bodyPr>
            <a:normAutofit/>
          </a:bodyPr>
          <a:lstStyle>
            <a:lvl1pPr marL="0" indent="0" algn="l">
              <a:lnSpc>
                <a:spcPct val="90000"/>
              </a:lnSpc>
              <a:spcBef>
                <a:spcPts val="0"/>
              </a:spcBef>
              <a:buNone/>
              <a:defRPr sz="200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This is the subtitle of your cover page</a:t>
            </a:r>
          </a:p>
        </p:txBody>
      </p:sp>
      <p:grpSp>
        <p:nvGrpSpPr>
          <p:cNvPr id="6" name="Groep 5">
            <a:extLst>
              <a:ext uri="{FF2B5EF4-FFF2-40B4-BE49-F238E27FC236}">
                <a16:creationId xmlns:a16="http://schemas.microsoft.com/office/drawing/2014/main" id="{2EDD3D4F-24BA-44A7-B2B3-1C54BAB71D26}"/>
              </a:ext>
            </a:extLst>
          </p:cNvPr>
          <p:cNvGrpSpPr/>
          <p:nvPr userDrawn="1"/>
        </p:nvGrpSpPr>
        <p:grpSpPr>
          <a:xfrm>
            <a:off x="66792" y="0"/>
            <a:ext cx="2254014" cy="3584212"/>
            <a:chOff x="260586" y="0"/>
            <a:chExt cx="2254014" cy="3584212"/>
          </a:xfrm>
        </p:grpSpPr>
        <p:sp>
          <p:nvSpPr>
            <p:cNvPr id="7" name="Rectangle 6"/>
            <p:cNvSpPr/>
            <p:nvPr userDrawn="1"/>
          </p:nvSpPr>
          <p:spPr>
            <a:xfrm>
              <a:off x="260586" y="0"/>
              <a:ext cx="2254014" cy="35842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3" descr="Logo Light.png"/>
            <p:cNvPicPr>
              <a:picLocks noChangeAspect="1"/>
            </p:cNvPicPr>
            <p:nvPr userDrawn="1"/>
          </p:nvPicPr>
          <p:blipFill rotWithShape="1">
            <a:blip r:embed="rId2">
              <a:extLst>
                <a:ext uri="{28A0092B-C50C-407E-A947-70E740481C1C}">
                  <a14:useLocalDpi xmlns:a14="http://schemas.microsoft.com/office/drawing/2010/main" val="0"/>
                </a:ext>
              </a:extLst>
            </a:blip>
            <a:srcRect r="76205"/>
            <a:stretch/>
          </p:blipFill>
          <p:spPr>
            <a:xfrm>
              <a:off x="408708" y="1373768"/>
              <a:ext cx="1978535" cy="1786976"/>
            </a:xfrm>
            <a:prstGeom prst="rect">
              <a:avLst/>
            </a:prstGeom>
          </p:spPr>
        </p:pic>
      </p:grpSp>
      <p:sp>
        <p:nvSpPr>
          <p:cNvPr id="8" name="Tijdelijke aanduiding voor tekst 7">
            <a:extLst>
              <a:ext uri="{FF2B5EF4-FFF2-40B4-BE49-F238E27FC236}">
                <a16:creationId xmlns:a16="http://schemas.microsoft.com/office/drawing/2014/main" id="{C17909CD-615E-41B7-B967-E2312148B771}"/>
              </a:ext>
            </a:extLst>
          </p:cNvPr>
          <p:cNvSpPr>
            <a:spLocks noGrp="1"/>
          </p:cNvSpPr>
          <p:nvPr>
            <p:ph type="body" sz="quarter" idx="10"/>
          </p:nvPr>
        </p:nvSpPr>
        <p:spPr>
          <a:xfrm>
            <a:off x="3106737" y="4121240"/>
            <a:ext cx="4901481" cy="707936"/>
          </a:xfrm>
        </p:spPr>
        <p:txBody>
          <a:bodyPr bIns="0" anchor="b">
            <a:noAutofit/>
          </a:bodyPr>
          <a:lstStyle>
            <a:lvl1pPr marL="0" indent="0">
              <a:buFont typeface="Arial" panose="020B0604020202020204" pitchFamily="34" charset="0"/>
              <a:buNone/>
              <a:defRPr sz="1600"/>
            </a:lvl1pPr>
            <a:lvl2pPr marL="228600" indent="0">
              <a:buFont typeface="Arial" panose="020B0604020202020204" pitchFamily="34" charset="0"/>
              <a:buNone/>
              <a:defRPr sz="1600"/>
            </a:lvl2pPr>
            <a:lvl3pPr marL="511175" indent="0">
              <a:buFont typeface="Arial" panose="020B0604020202020204" pitchFamily="34" charset="0"/>
              <a:buNone/>
              <a:defRPr sz="1600"/>
            </a:lvl3pPr>
            <a:lvl4pPr marL="741362" indent="0">
              <a:buFont typeface="Arial" panose="020B0604020202020204" pitchFamily="34" charset="0"/>
              <a:buNone/>
              <a:defRPr sz="1600"/>
            </a:lvl4pPr>
            <a:lvl5pPr marL="1031875" indent="0">
              <a:buFont typeface="Arial" panose="020B0604020202020204" pitchFamily="34" charset="0"/>
              <a:buNone/>
              <a:defRPr sz="1600"/>
            </a:lvl5pPr>
          </a:lstStyle>
          <a:p>
            <a:pPr lvl="0"/>
            <a:r>
              <a:rPr lang="nl-NL" dirty="0"/>
              <a:t>Tekststijl van het model bewerken</a:t>
            </a:r>
          </a:p>
        </p:txBody>
      </p:sp>
      <p:sp>
        <p:nvSpPr>
          <p:cNvPr id="9" name="Tijdelijke aanduiding voor tekst 8">
            <a:extLst>
              <a:ext uri="{FF2B5EF4-FFF2-40B4-BE49-F238E27FC236}">
                <a16:creationId xmlns:a16="http://schemas.microsoft.com/office/drawing/2014/main" id="{FC6521C3-BE0B-40E0-A7DA-AE0D01D3161A}"/>
              </a:ext>
            </a:extLst>
          </p:cNvPr>
          <p:cNvSpPr>
            <a:spLocks noGrp="1"/>
          </p:cNvSpPr>
          <p:nvPr>
            <p:ph type="body" sz="quarter" idx="11" hasCustomPrompt="1"/>
          </p:nvPr>
        </p:nvSpPr>
        <p:spPr>
          <a:xfrm>
            <a:off x="66792" y="4121150"/>
            <a:ext cx="2254133" cy="708025"/>
          </a:xfrm>
        </p:spPr>
        <p:txBody>
          <a:bodyPr anchor="b">
            <a:noAutofit/>
          </a:bodyPr>
          <a:lstStyle>
            <a:lvl1pPr marL="0" indent="0" algn="r">
              <a:buNone/>
              <a:defRPr sz="1600"/>
            </a:lvl1pPr>
            <a:lvl2pPr marL="228600" indent="0">
              <a:buNone/>
              <a:defRPr sz="1600"/>
            </a:lvl2pPr>
            <a:lvl3pPr marL="511175" indent="0">
              <a:buNone/>
              <a:defRPr sz="1600"/>
            </a:lvl3pPr>
            <a:lvl4pPr marL="741362" indent="0">
              <a:buNone/>
              <a:defRPr sz="1600"/>
            </a:lvl4pPr>
            <a:lvl5pPr marL="1031875" indent="0">
              <a:buNone/>
              <a:defRPr sz="1600"/>
            </a:lvl5pPr>
          </a:lstStyle>
          <a:p>
            <a:pPr lvl="0"/>
            <a:r>
              <a:rPr lang="nl-NL" dirty="0"/>
              <a:t>Enter </a:t>
            </a:r>
            <a:r>
              <a:rPr lang="nl-NL" dirty="0" err="1"/>
              <a:t>the</a:t>
            </a:r>
            <a:r>
              <a:rPr lang="nl-NL" dirty="0"/>
              <a:t> date</a:t>
            </a:r>
          </a:p>
        </p:txBody>
      </p:sp>
    </p:spTree>
    <p:extLst>
      <p:ext uri="{BB962C8B-B14F-4D97-AF65-F5344CB8AC3E}">
        <p14:creationId xmlns:p14="http://schemas.microsoft.com/office/powerpoint/2010/main" val="3524714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Sectiekop">
    <p:spTree>
      <p:nvGrpSpPr>
        <p:cNvPr id="1" name=""/>
        <p:cNvGrpSpPr/>
        <p:nvPr/>
      </p:nvGrpSpPr>
      <p:grpSpPr>
        <a:xfrm>
          <a:off x="0" y="0"/>
          <a:ext cx="0" cy="0"/>
          <a:chOff x="0" y="0"/>
          <a:chExt cx="0" cy="0"/>
        </a:xfrm>
      </p:grpSpPr>
      <p:pic>
        <p:nvPicPr>
          <p:cNvPr id="7" name="Afbeelding 5">
            <a:extLst>
              <a:ext uri="{FF2B5EF4-FFF2-40B4-BE49-F238E27FC236}">
                <a16:creationId xmlns:a16="http://schemas.microsoft.com/office/drawing/2014/main" id="{842075E5-1C71-0247-A1F6-70CC74513242}"/>
              </a:ext>
            </a:extLst>
          </p:cNvPr>
          <p:cNvPicPr>
            <a:picLocks noChangeAspect="1"/>
          </p:cNvPicPr>
          <p:nvPr userDrawn="1"/>
        </p:nvPicPr>
        <p:blipFill rotWithShape="1">
          <a:blip r:embed="rId2"/>
          <a:srcRect l="43373"/>
          <a:stretch/>
        </p:blipFill>
        <p:spPr>
          <a:xfrm>
            <a:off x="0" y="-9118"/>
            <a:ext cx="581201" cy="4722395"/>
          </a:xfrm>
          <a:prstGeom prst="rect">
            <a:avLst/>
          </a:prstGeom>
        </p:spPr>
      </p:pic>
      <p:sp>
        <p:nvSpPr>
          <p:cNvPr id="8" name="Title 1">
            <a:extLst>
              <a:ext uri="{FF2B5EF4-FFF2-40B4-BE49-F238E27FC236}">
                <a16:creationId xmlns:a16="http://schemas.microsoft.com/office/drawing/2014/main" id="{D4B219BF-8ED7-C148-9D56-B245BB09A569}"/>
              </a:ext>
            </a:extLst>
          </p:cNvPr>
          <p:cNvSpPr>
            <a:spLocks noGrp="1"/>
          </p:cNvSpPr>
          <p:nvPr>
            <p:ph type="ctrTitle"/>
          </p:nvPr>
        </p:nvSpPr>
        <p:spPr>
          <a:xfrm>
            <a:off x="1396318" y="868933"/>
            <a:ext cx="6858000" cy="1790700"/>
          </a:xfrm>
        </p:spPr>
        <p:txBody>
          <a:bodyPr anchor="b"/>
          <a:lstStyle>
            <a:lvl1pPr algn="ctr">
              <a:defRPr sz="4500">
                <a:solidFill>
                  <a:schemeClr val="accent4">
                    <a:lumMod val="75000"/>
                  </a:schemeClr>
                </a:solidFill>
              </a:defRPr>
            </a:lvl1pPr>
          </a:lstStyle>
          <a:p>
            <a:r>
              <a:rPr lang="nl-NL" dirty="0"/>
              <a:t>Klik om stijl te bewerken</a:t>
            </a:r>
            <a:endParaRPr lang="en-GB" dirty="0"/>
          </a:p>
        </p:txBody>
      </p:sp>
      <p:sp>
        <p:nvSpPr>
          <p:cNvPr id="9" name="Subtitle 2">
            <a:extLst>
              <a:ext uri="{FF2B5EF4-FFF2-40B4-BE49-F238E27FC236}">
                <a16:creationId xmlns:a16="http://schemas.microsoft.com/office/drawing/2014/main" id="{2B1C98E6-1F8E-3A41-B49D-362621BC46BE}"/>
              </a:ext>
            </a:extLst>
          </p:cNvPr>
          <p:cNvSpPr>
            <a:spLocks noGrp="1"/>
          </p:cNvSpPr>
          <p:nvPr>
            <p:ph type="subTitle" idx="1"/>
          </p:nvPr>
        </p:nvSpPr>
        <p:spPr>
          <a:xfrm>
            <a:off x="1396318" y="2728689"/>
            <a:ext cx="6858000" cy="1241822"/>
          </a:xfrm>
        </p:spPr>
        <p:txBody>
          <a:bodyPr/>
          <a:lstStyle>
            <a:lvl1pPr marL="0" indent="0" algn="ctr">
              <a:buNone/>
              <a:defRPr sz="1800">
                <a:solidFill>
                  <a:schemeClr val="accent4">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GB" dirty="0"/>
          </a:p>
        </p:txBody>
      </p:sp>
      <p:sp>
        <p:nvSpPr>
          <p:cNvPr id="5" name="Tijdelijke aanduiding voor tekst 7">
            <a:extLst>
              <a:ext uri="{FF2B5EF4-FFF2-40B4-BE49-F238E27FC236}">
                <a16:creationId xmlns:a16="http://schemas.microsoft.com/office/drawing/2014/main" id="{8FCEC51F-4290-4006-816F-F8EE5385350D}"/>
              </a:ext>
            </a:extLst>
          </p:cNvPr>
          <p:cNvSpPr>
            <a:spLocks noGrp="1"/>
          </p:cNvSpPr>
          <p:nvPr>
            <p:ph type="body" sz="quarter" idx="10"/>
          </p:nvPr>
        </p:nvSpPr>
        <p:spPr>
          <a:xfrm>
            <a:off x="3747760" y="4274640"/>
            <a:ext cx="4200347" cy="575116"/>
          </a:xfrm>
        </p:spPr>
        <p:txBody>
          <a:bodyPr anchor="b" anchorCtr="0">
            <a:normAutofit/>
          </a:bodyPr>
          <a:lstStyle>
            <a:lvl1pPr marL="0" indent="0">
              <a:buNone/>
              <a:defRPr sz="1600">
                <a:latin typeface="Calibri" panose="020F0502020204030204" pitchFamily="34" charset="0"/>
                <a:cs typeface="Calibri" panose="020F0502020204030204" pitchFamily="34" charset="0"/>
              </a:defRPr>
            </a:lvl1pPr>
          </a:lstStyle>
          <a:p>
            <a:r>
              <a:rPr lang="nl-NL" dirty="0"/>
              <a:t>Tekststijl van het model bewerken</a:t>
            </a:r>
          </a:p>
        </p:txBody>
      </p:sp>
      <p:sp>
        <p:nvSpPr>
          <p:cNvPr id="6" name="Tijdelijke aanduiding voor tekst 8">
            <a:extLst>
              <a:ext uri="{FF2B5EF4-FFF2-40B4-BE49-F238E27FC236}">
                <a16:creationId xmlns:a16="http://schemas.microsoft.com/office/drawing/2014/main" id="{C0D852D9-0740-4368-88E1-40D0384A2314}"/>
              </a:ext>
            </a:extLst>
          </p:cNvPr>
          <p:cNvSpPr>
            <a:spLocks noGrp="1"/>
          </p:cNvSpPr>
          <p:nvPr>
            <p:ph type="body" sz="quarter" idx="11" hasCustomPrompt="1"/>
          </p:nvPr>
        </p:nvSpPr>
        <p:spPr>
          <a:xfrm>
            <a:off x="707816" y="4274567"/>
            <a:ext cx="1931690" cy="575188"/>
          </a:xfrm>
        </p:spPr>
        <p:txBody>
          <a:bodyPr anchor="b" anchorCtr="0">
            <a:normAutofit/>
          </a:bodyPr>
          <a:lstStyle>
            <a:lvl1pPr marL="0" indent="0">
              <a:buNone/>
              <a:defRPr sz="1600">
                <a:latin typeface="Calibri" panose="020F0502020204030204" pitchFamily="34" charset="0"/>
                <a:cs typeface="Calibri" panose="020F0502020204030204" pitchFamily="34" charset="0"/>
              </a:defRPr>
            </a:lvl1pPr>
          </a:lstStyle>
          <a:p>
            <a:r>
              <a:rPr lang="nl-NL" dirty="0"/>
              <a:t>Enter </a:t>
            </a:r>
            <a:r>
              <a:rPr lang="nl-NL" dirty="0" err="1"/>
              <a:t>the</a:t>
            </a:r>
            <a:r>
              <a:rPr lang="nl-NL" dirty="0"/>
              <a:t> date</a:t>
            </a:r>
          </a:p>
        </p:txBody>
      </p:sp>
      <p:sp>
        <p:nvSpPr>
          <p:cNvPr id="10" name="Tijdelijke aanduiding voor tekst 7">
            <a:extLst>
              <a:ext uri="{FF2B5EF4-FFF2-40B4-BE49-F238E27FC236}">
                <a16:creationId xmlns:a16="http://schemas.microsoft.com/office/drawing/2014/main" id="{6B093064-04D6-4625-8C30-D363202C9857}"/>
              </a:ext>
            </a:extLst>
          </p:cNvPr>
          <p:cNvSpPr>
            <a:spLocks noGrp="1"/>
          </p:cNvSpPr>
          <p:nvPr userDrawn="1"/>
        </p:nvSpPr>
        <p:spPr>
          <a:xfrm>
            <a:off x="3641232" y="2934267"/>
            <a:ext cx="4901481" cy="707936"/>
          </a:xfrm>
          <a:prstGeom prst="rect">
            <a:avLst/>
          </a:prstGeom>
        </p:spPr>
        <p:txBody>
          <a:bodyPr vert="horz" lIns="0" tIns="0" rIns="0" bIns="0" rtlCol="0" anchor="b">
            <a:noAutofit/>
          </a:bodyPr>
          <a:lstStyle>
            <a:lvl1pPr marL="0" indent="0" algn="l" defTabSz="457200" rtl="0" eaLnBrk="1" latinLnBrk="0" hangingPunct="1">
              <a:spcBef>
                <a:spcPct val="20000"/>
              </a:spcBef>
              <a:buClr>
                <a:schemeClr val="accent2"/>
              </a:buClr>
              <a:buFont typeface="Arial" panose="020B0604020202020204" pitchFamily="34" charset="0"/>
              <a:buNone/>
              <a:defRPr sz="1600" b="0" i="0" kern="1200" spc="-60" baseline="0">
                <a:solidFill>
                  <a:schemeClr val="bg2"/>
                </a:solidFill>
                <a:latin typeface="Calibri"/>
                <a:ea typeface="+mn-ea"/>
                <a:cs typeface="Calibri"/>
              </a:defRPr>
            </a:lvl1pPr>
            <a:lvl2pPr marL="228600" indent="0" algn="l" defTabSz="457200" rtl="0" eaLnBrk="1" latinLnBrk="0" hangingPunct="1">
              <a:spcBef>
                <a:spcPct val="20000"/>
              </a:spcBef>
              <a:buClr>
                <a:schemeClr val="accent2"/>
              </a:buClr>
              <a:buFont typeface="Arial" panose="020B0604020202020204" pitchFamily="34" charset="0"/>
              <a:buNone/>
              <a:defRPr sz="1600" b="0" i="0" kern="1200" spc="-20" baseline="0">
                <a:solidFill>
                  <a:schemeClr val="bg2"/>
                </a:solidFill>
                <a:latin typeface="Calibri"/>
                <a:ea typeface="+mn-ea"/>
                <a:cs typeface="Calibri"/>
              </a:defRPr>
            </a:lvl2pPr>
            <a:lvl3pPr marL="511175" indent="0" algn="l" defTabSz="457200" rtl="0" eaLnBrk="1" latinLnBrk="0" hangingPunct="1">
              <a:spcBef>
                <a:spcPct val="20000"/>
              </a:spcBef>
              <a:buClr>
                <a:schemeClr val="accent2"/>
              </a:buClr>
              <a:buFont typeface="Arial" panose="020B0604020202020204" pitchFamily="34" charset="0"/>
              <a:buNone/>
              <a:defRPr sz="1600" b="0" i="0" kern="1200" spc="-20" baseline="0">
                <a:solidFill>
                  <a:schemeClr val="bg2"/>
                </a:solidFill>
                <a:latin typeface="Calibri"/>
                <a:ea typeface="+mn-ea"/>
                <a:cs typeface="Calibri"/>
              </a:defRPr>
            </a:lvl3pPr>
            <a:lvl4pPr marL="741362" indent="0" algn="l" defTabSz="457200" rtl="0" eaLnBrk="1" latinLnBrk="0" hangingPunct="1">
              <a:spcBef>
                <a:spcPct val="20000"/>
              </a:spcBef>
              <a:buClr>
                <a:schemeClr val="accent2"/>
              </a:buClr>
              <a:buFont typeface="Arial" panose="020B0604020202020204" pitchFamily="34" charset="0"/>
              <a:buNone/>
              <a:defRPr sz="1600" b="0" i="0" kern="1200" spc="-20" baseline="0">
                <a:solidFill>
                  <a:schemeClr val="bg2"/>
                </a:solidFill>
                <a:latin typeface="Calibri"/>
                <a:ea typeface="+mn-ea"/>
                <a:cs typeface="Calibri"/>
              </a:defRPr>
            </a:lvl4pPr>
            <a:lvl5pPr marL="1031875" indent="0" algn="l" defTabSz="457200" rtl="0" eaLnBrk="1" latinLnBrk="0" hangingPunct="1">
              <a:spcBef>
                <a:spcPct val="20000"/>
              </a:spcBef>
              <a:buClr>
                <a:schemeClr val="accent2"/>
              </a:buClr>
              <a:buFont typeface="Arial" panose="020B0604020202020204" pitchFamily="34" charset="0"/>
              <a:buNone/>
              <a:defRPr sz="1600" b="0" i="0" kern="1200" spc="-20" baseline="0">
                <a:solidFill>
                  <a:schemeClr val="bg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a:p>
        </p:txBody>
      </p:sp>
      <p:sp>
        <p:nvSpPr>
          <p:cNvPr id="11" name="Tijdelijke aanduiding voor tekst 8">
            <a:extLst>
              <a:ext uri="{FF2B5EF4-FFF2-40B4-BE49-F238E27FC236}">
                <a16:creationId xmlns:a16="http://schemas.microsoft.com/office/drawing/2014/main" id="{D35EDEC0-3A75-40C2-9C9A-E5845276DCBE}"/>
              </a:ext>
            </a:extLst>
          </p:cNvPr>
          <p:cNvSpPr>
            <a:spLocks noGrp="1"/>
          </p:cNvSpPr>
          <p:nvPr userDrawn="1"/>
        </p:nvSpPr>
        <p:spPr>
          <a:xfrm>
            <a:off x="601287" y="2934177"/>
            <a:ext cx="2254133" cy="708025"/>
          </a:xfrm>
          <a:prstGeom prst="rect">
            <a:avLst/>
          </a:prstGeom>
        </p:spPr>
        <p:txBody>
          <a:bodyPr vert="horz" lIns="0" tIns="0" rIns="0" bIns="0" rtlCol="0" anchor="b">
            <a:noAutofit/>
          </a:bodyPr>
          <a:lstStyle>
            <a:lvl1pPr marL="0" indent="0" algn="r" defTabSz="457200" rtl="0" eaLnBrk="1" latinLnBrk="0" hangingPunct="1">
              <a:spcBef>
                <a:spcPct val="20000"/>
              </a:spcBef>
              <a:buClr>
                <a:schemeClr val="accent2"/>
              </a:buClr>
              <a:buFont typeface="Arial"/>
              <a:buNone/>
              <a:defRPr sz="1600" b="0" i="0" kern="1200" spc="-60" baseline="0">
                <a:solidFill>
                  <a:schemeClr val="bg2"/>
                </a:solidFill>
                <a:latin typeface="Calibri"/>
                <a:ea typeface="+mn-ea"/>
                <a:cs typeface="Calibri"/>
              </a:defRPr>
            </a:lvl1pPr>
            <a:lvl2pPr marL="228600" indent="0" algn="l" defTabSz="457200" rtl="0" eaLnBrk="1" latinLnBrk="0" hangingPunct="1">
              <a:spcBef>
                <a:spcPct val="20000"/>
              </a:spcBef>
              <a:buClr>
                <a:schemeClr val="accent2"/>
              </a:buClr>
              <a:buFont typeface="Arial"/>
              <a:buNone/>
              <a:defRPr sz="1600" b="0" i="0" kern="1200" spc="-20" baseline="0">
                <a:solidFill>
                  <a:schemeClr val="bg2"/>
                </a:solidFill>
                <a:latin typeface="Calibri"/>
                <a:ea typeface="+mn-ea"/>
                <a:cs typeface="Calibri"/>
              </a:defRPr>
            </a:lvl2pPr>
            <a:lvl3pPr marL="511175" indent="0" algn="l" defTabSz="457200" rtl="0" eaLnBrk="1" latinLnBrk="0" hangingPunct="1">
              <a:spcBef>
                <a:spcPct val="20000"/>
              </a:spcBef>
              <a:buClr>
                <a:schemeClr val="accent2"/>
              </a:buClr>
              <a:buFont typeface="Arial"/>
              <a:buNone/>
              <a:defRPr sz="1600" b="0" i="0" kern="1200" spc="-20" baseline="0">
                <a:solidFill>
                  <a:schemeClr val="bg2"/>
                </a:solidFill>
                <a:latin typeface="Calibri"/>
                <a:ea typeface="+mn-ea"/>
                <a:cs typeface="Calibri"/>
              </a:defRPr>
            </a:lvl3pPr>
            <a:lvl4pPr marL="741362" indent="0" algn="l" defTabSz="457200" rtl="0" eaLnBrk="1" latinLnBrk="0" hangingPunct="1">
              <a:spcBef>
                <a:spcPct val="20000"/>
              </a:spcBef>
              <a:buClr>
                <a:schemeClr val="accent2"/>
              </a:buClr>
              <a:buFont typeface="Arial"/>
              <a:buNone/>
              <a:defRPr sz="1600" b="0" i="0" kern="1200" spc="-20" baseline="0">
                <a:solidFill>
                  <a:schemeClr val="bg2"/>
                </a:solidFill>
                <a:latin typeface="Calibri"/>
                <a:ea typeface="+mn-ea"/>
                <a:cs typeface="Calibri"/>
              </a:defRPr>
            </a:lvl4pPr>
            <a:lvl5pPr marL="1031875" indent="0" algn="l" defTabSz="457200" rtl="0" eaLnBrk="1" latinLnBrk="0" hangingPunct="1">
              <a:spcBef>
                <a:spcPct val="20000"/>
              </a:spcBef>
              <a:buClr>
                <a:schemeClr val="accent2"/>
              </a:buClr>
              <a:buFont typeface="Arial"/>
              <a:buNone/>
              <a:defRPr sz="1600" b="0" i="0" kern="1200" spc="-20" baseline="0">
                <a:solidFill>
                  <a:schemeClr val="bg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spTree>
    <p:extLst>
      <p:ext uri="{BB962C8B-B14F-4D97-AF65-F5344CB8AC3E}">
        <p14:creationId xmlns:p14="http://schemas.microsoft.com/office/powerpoint/2010/main" val="53217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0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
          <p:cNvSpPr/>
          <p:nvPr userDrawn="1"/>
        </p:nvSpPr>
        <p:spPr>
          <a:xfrm>
            <a:off x="0" y="0"/>
            <a:ext cx="1371600" cy="10704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811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a:p>
        </p:txBody>
      </p:sp>
    </p:spTree>
    <p:extLst>
      <p:ext uri="{BB962C8B-B14F-4D97-AF65-F5344CB8AC3E}">
        <p14:creationId xmlns:p14="http://schemas.microsoft.com/office/powerpoint/2010/main" val="91335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a:p>
        </p:txBody>
      </p:sp>
      <p:sp>
        <p:nvSpPr>
          <p:cNvPr id="3" name="Content Placeholder 2"/>
          <p:cNvSpPr>
            <a:spLocks noGrp="1"/>
          </p:cNvSpPr>
          <p:nvPr>
            <p:ph idx="1"/>
          </p:nvPr>
        </p:nvSpPr>
        <p:spPr/>
        <p:txBody>
          <a:bodyPr/>
          <a:lstStyle>
            <a:lvl1pPr>
              <a:defRPr lang="en-US" sz="1800" b="1" i="0" kern="1200" spc="-60" baseline="0" dirty="0" smtClean="0">
                <a:solidFill>
                  <a:schemeClr val="accent2"/>
                </a:solidFill>
                <a:latin typeface="Calibri"/>
                <a:ea typeface="+mn-ea"/>
                <a:cs typeface="Calibri"/>
              </a:defRPr>
            </a:lvl1pPr>
          </a:lstStyle>
          <a:p>
            <a:pPr marL="0" lvl="0" indent="0" algn="l" defTabSz="457200" rtl="0" eaLnBrk="1" latinLnBrk="0" hangingPunct="1">
              <a:spcBef>
                <a:spcPct val="20000"/>
              </a:spcBef>
              <a:buClr>
                <a:schemeClr val="accent2"/>
              </a:buClr>
              <a:buFont typeface="Arial"/>
              <a:buNone/>
            </a:pPr>
            <a:r>
              <a:rPr lang="nl-NL" dirty="0"/>
              <a:t>Klik om de tekststijl van het model te bewerken</a:t>
            </a:r>
          </a:p>
          <a:p>
            <a:pPr marL="0" lvl="1" indent="0" algn="l" defTabSz="457200" rtl="0" eaLnBrk="1" latinLnBrk="0" hangingPunct="1">
              <a:spcBef>
                <a:spcPct val="20000"/>
              </a:spcBef>
              <a:buClr>
                <a:schemeClr val="accent2"/>
              </a:buClr>
              <a:buFont typeface="Arial"/>
              <a:buNone/>
            </a:pPr>
            <a:r>
              <a:rPr lang="nl-NL" dirty="0"/>
              <a:t>Tweede niveau</a:t>
            </a:r>
          </a:p>
          <a:p>
            <a:pPr marL="0" lvl="2" indent="0" algn="l" defTabSz="457200" rtl="0" eaLnBrk="1" latinLnBrk="0" hangingPunct="1">
              <a:spcBef>
                <a:spcPct val="20000"/>
              </a:spcBef>
              <a:buClr>
                <a:schemeClr val="accent2"/>
              </a:buClr>
              <a:buFont typeface="Arial"/>
              <a:buNone/>
            </a:pPr>
            <a:r>
              <a:rPr lang="nl-NL" dirty="0"/>
              <a:t>Derde niveau</a:t>
            </a:r>
          </a:p>
          <a:p>
            <a:pPr marL="0" lvl="3" indent="0" algn="l" defTabSz="457200" rtl="0" eaLnBrk="1" latinLnBrk="0" hangingPunct="1">
              <a:spcBef>
                <a:spcPct val="20000"/>
              </a:spcBef>
              <a:buClr>
                <a:schemeClr val="accent2"/>
              </a:buClr>
              <a:buFont typeface="Arial"/>
              <a:buNone/>
            </a:pPr>
            <a:r>
              <a:rPr lang="nl-NL" dirty="0"/>
              <a:t>Vierde niveau</a:t>
            </a:r>
          </a:p>
          <a:p>
            <a:pPr marL="0" lvl="4" indent="0" algn="l" defTabSz="457200" rtl="0" eaLnBrk="1" latinLnBrk="0" hangingPunct="1">
              <a:spcBef>
                <a:spcPct val="20000"/>
              </a:spcBef>
              <a:buClr>
                <a:schemeClr val="accent2"/>
              </a:buClr>
              <a:buFont typeface="Arial"/>
              <a:buNone/>
            </a:pPr>
            <a:r>
              <a:rPr lang="nl-NL" dirty="0"/>
              <a:t>Vijfde niveau</a:t>
            </a:r>
            <a:endParaRPr lang="en-US" dirty="0"/>
          </a:p>
        </p:txBody>
      </p:sp>
    </p:spTree>
    <p:extLst>
      <p:ext uri="{BB962C8B-B14F-4D97-AF65-F5344CB8AC3E}">
        <p14:creationId xmlns:p14="http://schemas.microsoft.com/office/powerpoint/2010/main" val="292687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1206500" y="-1"/>
            <a:ext cx="7428154" cy="729675"/>
          </a:xfrm>
        </p:spPr>
        <p:txBody>
          <a:bodyPr/>
          <a:lstStyle/>
          <a:p>
            <a:r>
              <a:rPr lang="nl-NL" dirty="0"/>
              <a:t>Titelstijl van model bewerken</a:t>
            </a:r>
            <a:endParaRPr lang="en-US" dirty="0"/>
          </a:p>
        </p:txBody>
      </p:sp>
      <p:sp>
        <p:nvSpPr>
          <p:cNvPr id="3" name="Content Placeholder 2"/>
          <p:cNvSpPr>
            <a:spLocks noGrp="1"/>
          </p:cNvSpPr>
          <p:nvPr>
            <p:ph sz="half" idx="1"/>
          </p:nvPr>
        </p:nvSpPr>
        <p:spPr>
          <a:xfrm>
            <a:off x="5053638" y="1001713"/>
            <a:ext cx="3582361" cy="354488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p:cNvSpPr>
            <a:spLocks noGrp="1"/>
          </p:cNvSpPr>
          <p:nvPr>
            <p:ph sz="half" idx="2"/>
          </p:nvPr>
        </p:nvSpPr>
        <p:spPr>
          <a:xfrm>
            <a:off x="1206500" y="1001713"/>
            <a:ext cx="3582361" cy="354488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831673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4694" y="-1"/>
            <a:ext cx="7428153" cy="729675"/>
          </a:xfrm>
          <a:prstGeom prst="rect">
            <a:avLst/>
          </a:prstGeom>
        </p:spPr>
        <p:txBody>
          <a:bodyPr vert="horz" lIns="0" tIns="0" rIns="0" bIns="0" rtlCol="0" anchor="b" anchorCtr="0">
            <a:normAutofit/>
          </a:bodyPr>
          <a:lstStyle/>
          <a:p>
            <a:r>
              <a:rPr lang="nl-NL" dirty="0"/>
              <a:t>Titelstijl van model bewerken</a:t>
            </a:r>
            <a:endParaRPr lang="en-US" dirty="0"/>
          </a:p>
        </p:txBody>
      </p:sp>
      <p:sp>
        <p:nvSpPr>
          <p:cNvPr id="3" name="Text Placeholder 2"/>
          <p:cNvSpPr>
            <a:spLocks noGrp="1"/>
          </p:cNvSpPr>
          <p:nvPr>
            <p:ph type="body" idx="1"/>
          </p:nvPr>
        </p:nvSpPr>
        <p:spPr>
          <a:xfrm>
            <a:off x="1214694" y="1016520"/>
            <a:ext cx="7428153" cy="3519194"/>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Rectangle 6"/>
          <p:cNvSpPr/>
          <p:nvPr/>
        </p:nvSpPr>
        <p:spPr>
          <a:xfrm>
            <a:off x="250950" y="0"/>
            <a:ext cx="745390" cy="811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txBox="1">
            <a:spLocks/>
          </p:cNvSpPr>
          <p:nvPr/>
        </p:nvSpPr>
        <p:spPr>
          <a:xfrm>
            <a:off x="250950" y="455831"/>
            <a:ext cx="745390" cy="273844"/>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a:cs typeface="Calibri"/>
              </a:rPr>
              <a:pPr algn="ctr">
                <a:lnSpc>
                  <a:spcPct val="90000"/>
                </a:lnSpc>
                <a:spcBef>
                  <a:spcPts val="0"/>
                </a:spcBef>
              </a:pPr>
              <a:t>‹nr.›</a:t>
            </a:fld>
            <a:endParaRPr lang="en-US" sz="2700" dirty="0">
              <a:solidFill>
                <a:schemeClr val="bg1"/>
              </a:solidFill>
              <a:latin typeface="Calibri"/>
              <a:cs typeface="Calibri"/>
            </a:endParaRPr>
          </a:p>
        </p:txBody>
      </p:sp>
      <p:sp>
        <p:nvSpPr>
          <p:cNvPr id="9" name="Rectangle 8"/>
          <p:cNvSpPr/>
          <p:nvPr userDrawn="1"/>
        </p:nvSpPr>
        <p:spPr>
          <a:xfrm>
            <a:off x="0" y="4841460"/>
            <a:ext cx="9144000" cy="3020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200" b="0" i="0" dirty="0">
              <a:solidFill>
                <a:schemeClr val="bg1">
                  <a:lumMod val="85000"/>
                </a:schemeClr>
              </a:solidFill>
              <a:latin typeface="Calibri Light"/>
              <a:cs typeface="Calibri Light"/>
            </a:endParaRPr>
          </a:p>
        </p:txBody>
      </p:sp>
      <p:pic>
        <p:nvPicPr>
          <p:cNvPr id="4" name="Afbeelding 3" descr="Logo Light.png"/>
          <p:cNvPicPr>
            <a:picLocks noChangeAspect="1"/>
          </p:cNvPicPr>
          <p:nvPr/>
        </p:nvPicPr>
        <p:blipFill rotWithShape="1">
          <a:blip r:embed="rId20">
            <a:extLst>
              <a:ext uri="{28A0092B-C50C-407E-A947-70E740481C1C}">
                <a14:useLocalDpi xmlns:a14="http://schemas.microsoft.com/office/drawing/2010/main" val="0"/>
              </a:ext>
            </a:extLst>
          </a:blip>
          <a:srcRect r="76932"/>
          <a:stretch/>
        </p:blipFill>
        <p:spPr>
          <a:xfrm>
            <a:off x="8718692" y="4863264"/>
            <a:ext cx="273507" cy="254813"/>
          </a:xfrm>
          <a:prstGeom prst="rect">
            <a:avLst/>
          </a:prstGeom>
        </p:spPr>
      </p:pic>
      <p:sp>
        <p:nvSpPr>
          <p:cNvPr id="5" name="Tekstvak 4">
            <a:extLst>
              <a:ext uri="{FF2B5EF4-FFF2-40B4-BE49-F238E27FC236}">
                <a16:creationId xmlns:a16="http://schemas.microsoft.com/office/drawing/2014/main" id="{C8054AA0-AD94-47A5-A54C-D3CD6960E53E}"/>
              </a:ext>
            </a:extLst>
          </p:cNvPr>
          <p:cNvSpPr txBox="1"/>
          <p:nvPr userDrawn="1"/>
        </p:nvSpPr>
        <p:spPr>
          <a:xfrm>
            <a:off x="4263020" y="4879966"/>
            <a:ext cx="835573" cy="246221"/>
          </a:xfrm>
          <a:prstGeom prst="rect">
            <a:avLst/>
          </a:prstGeom>
          <a:noFill/>
        </p:spPr>
        <p:txBody>
          <a:bodyPr wrap="none" rtlCol="0">
            <a:spAutoFit/>
          </a:bodyPr>
          <a:lstStyle/>
          <a:p>
            <a:pPr algn="ctr"/>
            <a:r>
              <a:rPr lang="en-US" sz="1000" b="0" i="0" dirty="0">
                <a:solidFill>
                  <a:schemeClr val="bg1">
                    <a:lumMod val="85000"/>
                  </a:schemeClr>
                </a:solidFill>
                <a:latin typeface="Calibri Light"/>
                <a:cs typeface="Calibri Light"/>
              </a:rPr>
              <a:t>© BiSLSmart</a:t>
            </a:r>
            <a:endParaRPr lang="nl-NL" sz="1000" dirty="0">
              <a:solidFill>
                <a:schemeClr val="tx1">
                  <a:lumMod val="75000"/>
                  <a:lumOff val="25000"/>
                </a:schemeClr>
              </a:solidFill>
              <a:latin typeface="Helvetica Light"/>
              <a:cs typeface="Helvetica Light"/>
            </a:endParaRPr>
          </a:p>
        </p:txBody>
      </p:sp>
    </p:spTree>
    <p:extLst>
      <p:ext uri="{BB962C8B-B14F-4D97-AF65-F5344CB8AC3E}">
        <p14:creationId xmlns:p14="http://schemas.microsoft.com/office/powerpoint/2010/main" val="14203585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Lst>
  <p:txStyles>
    <p:titleStyle>
      <a:lvl1pPr algn="l" defTabSz="457200" rtl="0" eaLnBrk="1" latinLnBrk="0" hangingPunct="1">
        <a:lnSpc>
          <a:spcPct val="90000"/>
        </a:lnSpc>
        <a:spcBef>
          <a:spcPts val="0"/>
        </a:spcBef>
        <a:buNone/>
        <a:defRPr sz="2700" b="0" i="0" kern="1200" spc="-100" baseline="0">
          <a:solidFill>
            <a:srgbClr val="21AFAD"/>
          </a:solidFill>
          <a:latin typeface="Calibri"/>
          <a:ea typeface="+mj-ea"/>
          <a:cs typeface="Calibri"/>
        </a:defRPr>
      </a:lvl1pPr>
    </p:titleStyle>
    <p:bodyStyle>
      <a:lvl1pPr marL="228600" indent="-228600" algn="l" defTabSz="457200" rtl="0" eaLnBrk="1" latinLnBrk="0" hangingPunct="1">
        <a:spcBef>
          <a:spcPct val="20000"/>
        </a:spcBef>
        <a:buClr>
          <a:schemeClr val="accent2"/>
        </a:buClr>
        <a:buFont typeface="Arial"/>
        <a:buChar char="•"/>
        <a:defRPr sz="2200" b="0" i="0" kern="1200" spc="-60" baseline="0">
          <a:solidFill>
            <a:schemeClr val="bg2"/>
          </a:solidFill>
          <a:latin typeface="Calibri"/>
          <a:ea typeface="+mn-ea"/>
          <a:cs typeface="Calibri"/>
        </a:defRPr>
      </a:lvl1pPr>
      <a:lvl2pPr marL="511175" indent="-282575"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2pPr>
      <a:lvl3pPr marL="741363" indent="-230188"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3pPr>
      <a:lvl4pPr marL="1031875" indent="-290513"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4pPr>
      <a:lvl5pPr marL="1314450" indent="-282575"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4694" y="-1"/>
            <a:ext cx="7428153" cy="729675"/>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1214694" y="1016520"/>
            <a:ext cx="7428153" cy="351919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250950" y="0"/>
            <a:ext cx="745390" cy="811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txBox="1">
            <a:spLocks/>
          </p:cNvSpPr>
          <p:nvPr/>
        </p:nvSpPr>
        <p:spPr>
          <a:xfrm>
            <a:off x="250950" y="455831"/>
            <a:ext cx="745390" cy="273844"/>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a:cs typeface="Calibri"/>
              </a:rPr>
              <a:pPr algn="ctr">
                <a:lnSpc>
                  <a:spcPct val="90000"/>
                </a:lnSpc>
                <a:spcBef>
                  <a:spcPts val="0"/>
                </a:spcBef>
              </a:pPr>
              <a:t>‹nr.›</a:t>
            </a:fld>
            <a:endParaRPr lang="en-US" sz="2700" dirty="0">
              <a:solidFill>
                <a:schemeClr val="bg1"/>
              </a:solidFill>
              <a:latin typeface="Calibri"/>
              <a:cs typeface="Calibri"/>
            </a:endParaRPr>
          </a:p>
        </p:txBody>
      </p:sp>
      <p:sp>
        <p:nvSpPr>
          <p:cNvPr id="9" name="Rectangle 8"/>
          <p:cNvSpPr/>
          <p:nvPr/>
        </p:nvSpPr>
        <p:spPr>
          <a:xfrm>
            <a:off x="0" y="4841460"/>
            <a:ext cx="9144000" cy="3020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8001000" y="4698964"/>
            <a:ext cx="284992" cy="284992"/>
          </a:xfrm>
          <a:prstGeom prst="ellipse">
            <a:avLst/>
          </a:prstGeom>
          <a:solidFill>
            <a:schemeClr val="accent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349661" y="4698964"/>
            <a:ext cx="284992" cy="284992"/>
          </a:xfrm>
          <a:prstGeom prst="ellipse">
            <a:avLst/>
          </a:prstGeom>
          <a:solidFill>
            <a:schemeClr val="accent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rot="5400000">
            <a:off x="8450470" y="4787306"/>
            <a:ext cx="119816" cy="108308"/>
          </a:xfrm>
          <a:custGeom>
            <a:avLst/>
            <a:gdLst>
              <a:gd name="connsiteX0" fmla="*/ 0 w 1305341"/>
              <a:gd name="connsiteY0" fmla="*/ 1137611 h 1137611"/>
              <a:gd name="connsiteX1" fmla="*/ 652671 w 1305341"/>
              <a:gd name="connsiteY1" fmla="*/ 0 h 1137611"/>
              <a:gd name="connsiteX2" fmla="*/ 1305341 w 1305341"/>
              <a:gd name="connsiteY2" fmla="*/ 1128792 h 1137611"/>
            </a:gdLst>
            <a:ahLst/>
            <a:cxnLst>
              <a:cxn ang="0">
                <a:pos x="connsiteX0" y="connsiteY0"/>
              </a:cxn>
              <a:cxn ang="0">
                <a:pos x="connsiteX1" y="connsiteY1"/>
              </a:cxn>
              <a:cxn ang="0">
                <a:pos x="connsiteX2" y="connsiteY2"/>
              </a:cxn>
            </a:cxnLst>
            <a:rect l="l" t="t" r="r" b="b"/>
            <a:pathLst>
              <a:path w="1305341" h="1137611">
                <a:moveTo>
                  <a:pt x="0" y="1137611"/>
                </a:moveTo>
                <a:lnTo>
                  <a:pt x="652671" y="0"/>
                </a:lnTo>
                <a:lnTo>
                  <a:pt x="1305341" y="1128792"/>
                </a:lnTo>
              </a:path>
            </a:pathLst>
          </a:custGeom>
          <a:ln cap="flat">
            <a:solidFill>
              <a:schemeClr val="bg1"/>
            </a:solidFill>
            <a:beve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rot="16200000">
            <a:off x="8072646" y="4787304"/>
            <a:ext cx="119818" cy="108310"/>
          </a:xfrm>
          <a:custGeom>
            <a:avLst/>
            <a:gdLst>
              <a:gd name="connsiteX0" fmla="*/ 0 w 1305341"/>
              <a:gd name="connsiteY0" fmla="*/ 1137611 h 1137611"/>
              <a:gd name="connsiteX1" fmla="*/ 652671 w 1305341"/>
              <a:gd name="connsiteY1" fmla="*/ 0 h 1137611"/>
              <a:gd name="connsiteX2" fmla="*/ 1305341 w 1305341"/>
              <a:gd name="connsiteY2" fmla="*/ 1128792 h 1137611"/>
            </a:gdLst>
            <a:ahLst/>
            <a:cxnLst>
              <a:cxn ang="0">
                <a:pos x="connsiteX0" y="connsiteY0"/>
              </a:cxn>
              <a:cxn ang="0">
                <a:pos x="connsiteX1" y="connsiteY1"/>
              </a:cxn>
              <a:cxn ang="0">
                <a:pos x="connsiteX2" y="connsiteY2"/>
              </a:cxn>
            </a:cxnLst>
            <a:rect l="l" t="t" r="r" b="b"/>
            <a:pathLst>
              <a:path w="1305341" h="1137611">
                <a:moveTo>
                  <a:pt x="0" y="1137611"/>
                </a:moveTo>
                <a:lnTo>
                  <a:pt x="652671" y="0"/>
                </a:lnTo>
                <a:lnTo>
                  <a:pt x="1305341" y="1128792"/>
                </a:lnTo>
              </a:path>
            </a:pathLst>
          </a:custGeom>
          <a:ln cap="flat">
            <a:solidFill>
              <a:schemeClr val="bg1"/>
            </a:solidFill>
            <a:beve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Action Button: Custom 16">
            <a:hlinkClick r:id="" action="ppaction://hlinkshowjump?jump=previousslide" highlightClick="1"/>
          </p:cNvPr>
          <p:cNvSpPr/>
          <p:nvPr/>
        </p:nvSpPr>
        <p:spPr>
          <a:xfrm>
            <a:off x="7970930" y="4676795"/>
            <a:ext cx="347472" cy="347472"/>
          </a:xfrm>
          <a:prstGeom prst="actionButtonBlank">
            <a:avLst/>
          </a:prstGeom>
          <a:solidFill>
            <a:schemeClr val="accent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Action Button: Custom 17">
            <a:hlinkClick r:id="" action="ppaction://hlinkshowjump?jump=nextslide" highlightClick="1"/>
          </p:cNvPr>
          <p:cNvSpPr/>
          <p:nvPr/>
        </p:nvSpPr>
        <p:spPr>
          <a:xfrm>
            <a:off x="8318402" y="4676795"/>
            <a:ext cx="347472" cy="347472"/>
          </a:xfrm>
          <a:prstGeom prst="actionButtonBlank">
            <a:avLst/>
          </a:prstGeom>
          <a:solidFill>
            <a:srgbClr val="FF00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3" descr="Logo Light.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077" y="4863264"/>
            <a:ext cx="1185672" cy="254813"/>
          </a:xfrm>
          <a:prstGeom prst="rect">
            <a:avLst/>
          </a:prstGeom>
        </p:spPr>
      </p:pic>
    </p:spTree>
    <p:extLst>
      <p:ext uri="{BB962C8B-B14F-4D97-AF65-F5344CB8AC3E}">
        <p14:creationId xmlns:p14="http://schemas.microsoft.com/office/powerpoint/2010/main" val="347509668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457200" rtl="0" eaLnBrk="1" latinLnBrk="0" hangingPunct="1">
        <a:lnSpc>
          <a:spcPct val="90000"/>
        </a:lnSpc>
        <a:spcBef>
          <a:spcPts val="0"/>
        </a:spcBef>
        <a:buNone/>
        <a:defRPr sz="2700" b="0" i="0" kern="1200" spc="-100" baseline="0">
          <a:solidFill>
            <a:schemeClr val="bg2"/>
          </a:solidFill>
          <a:latin typeface="Calibri"/>
          <a:ea typeface="+mj-ea"/>
          <a:cs typeface="Calibri"/>
        </a:defRPr>
      </a:lvl1pPr>
    </p:titleStyle>
    <p:bodyStyle>
      <a:lvl1pPr marL="228600" indent="-228600" algn="l" defTabSz="457200" rtl="0" eaLnBrk="1" latinLnBrk="0" hangingPunct="1">
        <a:spcBef>
          <a:spcPct val="20000"/>
        </a:spcBef>
        <a:buClr>
          <a:schemeClr val="accent2"/>
        </a:buClr>
        <a:buFont typeface="Arial"/>
        <a:buChar char="•"/>
        <a:defRPr sz="2200" b="0" i="0" kern="1200" spc="-60" baseline="0">
          <a:solidFill>
            <a:schemeClr val="bg2"/>
          </a:solidFill>
          <a:latin typeface="Calibri"/>
          <a:ea typeface="+mn-ea"/>
          <a:cs typeface="Calibri"/>
        </a:defRPr>
      </a:lvl1pPr>
      <a:lvl2pPr marL="511175" indent="-282575"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2pPr>
      <a:lvl3pPr marL="741363" indent="-230188"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3pPr>
      <a:lvl4pPr marL="1031875" indent="-290513"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4pPr>
      <a:lvl5pPr marL="1314450" indent="-282575"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FBDCAA-6D5D-9D49-8E2B-6ED776213C82}"/>
              </a:ext>
            </a:extLst>
          </p:cNvPr>
          <p:cNvSpPr>
            <a:spLocks noGrp="1"/>
          </p:cNvSpPr>
          <p:nvPr>
            <p:ph type="title"/>
          </p:nvPr>
        </p:nvSpPr>
        <p:spPr>
          <a:xfrm>
            <a:off x="628650" y="273844"/>
            <a:ext cx="7886700" cy="795151"/>
          </a:xfrm>
          <a:prstGeom prst="rect">
            <a:avLst/>
          </a:prstGeom>
          <a:noFill/>
          <a:ln>
            <a:noFill/>
          </a:ln>
        </p:spPr>
        <p:txBody>
          <a:bodyPr vert="horz" lIns="91440" tIns="45720" rIns="91440" bIns="45720" rtlCol="0" anchor="ctr">
            <a:normAutofit/>
          </a:bodyPr>
          <a:lstStyle/>
          <a:p>
            <a:r>
              <a:rPr lang="nl-NL" dirty="0"/>
              <a:t>Klik om stijl te bewerken</a:t>
            </a:r>
            <a:endParaRPr lang="en-GB" dirty="0"/>
          </a:p>
        </p:txBody>
      </p:sp>
      <p:sp>
        <p:nvSpPr>
          <p:cNvPr id="3" name="Text Placeholder 2">
            <a:extLst>
              <a:ext uri="{FF2B5EF4-FFF2-40B4-BE49-F238E27FC236}">
                <a16:creationId xmlns:a16="http://schemas.microsoft.com/office/drawing/2014/main" id="{CCDB0117-1DC1-1C48-B1F9-B4CDD9CAAEF4}"/>
              </a:ext>
            </a:extLst>
          </p:cNvPr>
          <p:cNvSpPr>
            <a:spLocks noGrp="1"/>
          </p:cNvSpPr>
          <p:nvPr>
            <p:ph type="body" idx="1"/>
          </p:nvPr>
        </p:nvSpPr>
        <p:spPr>
          <a:xfrm>
            <a:off x="628650" y="1369219"/>
            <a:ext cx="7886700" cy="3263504"/>
          </a:xfrm>
          <a:prstGeom prst="rect">
            <a:avLst/>
          </a:prstGeom>
          <a:noFill/>
          <a:ln>
            <a:noFill/>
          </a:ln>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hthoek 8">
            <a:extLst>
              <a:ext uri="{FF2B5EF4-FFF2-40B4-BE49-F238E27FC236}">
                <a16:creationId xmlns:a16="http://schemas.microsoft.com/office/drawing/2014/main" id="{367EF5A5-B834-E34A-926C-BD99375DBA86}"/>
              </a:ext>
            </a:extLst>
          </p:cNvPr>
          <p:cNvSpPr/>
          <p:nvPr userDrawn="1"/>
        </p:nvSpPr>
        <p:spPr>
          <a:xfrm>
            <a:off x="0" y="4932946"/>
            <a:ext cx="9144000" cy="210554"/>
          </a:xfrm>
          <a:prstGeom prst="rect">
            <a:avLst/>
          </a:prstGeom>
          <a:solidFill>
            <a:srgbClr val="007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0070C0"/>
              </a:solidFill>
            </a:endParaRPr>
          </a:p>
        </p:txBody>
      </p:sp>
      <p:sp>
        <p:nvSpPr>
          <p:cNvPr id="8" name="Rectangle 2">
            <a:extLst>
              <a:ext uri="{FF2B5EF4-FFF2-40B4-BE49-F238E27FC236}">
                <a16:creationId xmlns:a16="http://schemas.microsoft.com/office/drawing/2014/main" id="{9ED0D8FD-23C3-E045-8833-43AAE2296A2A}"/>
              </a:ext>
            </a:extLst>
          </p:cNvPr>
          <p:cNvSpPr>
            <a:spLocks noChangeArrowheads="1"/>
          </p:cNvSpPr>
          <p:nvPr userDrawn="1"/>
        </p:nvSpPr>
        <p:spPr bwMode="auto">
          <a:xfrm>
            <a:off x="3753454" y="4934348"/>
            <a:ext cx="1637093" cy="230832"/>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GB" sz="900" b="0" dirty="0">
                <a:solidFill>
                  <a:schemeClr val="bg1"/>
                </a:solidFill>
                <a:latin typeface="Calibri" panose="020F0502020204030204" pitchFamily="34" charset="0"/>
                <a:cs typeface="Calibri" panose="020F0502020204030204" pitchFamily="34" charset="0"/>
              </a:rPr>
              <a:t>© Van Haren Publishing</a:t>
            </a:r>
            <a:endParaRPr lang="en-US" sz="900" b="0" dirty="0">
              <a:solidFill>
                <a:schemeClr val="bg1"/>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C9386FAA-747B-1F43-B54F-72CB6CA6D843}"/>
              </a:ext>
            </a:extLst>
          </p:cNvPr>
          <p:cNvSpPr>
            <a:spLocks noChangeArrowheads="1"/>
          </p:cNvSpPr>
          <p:nvPr userDrawn="1"/>
        </p:nvSpPr>
        <p:spPr bwMode="auto">
          <a:xfrm>
            <a:off x="7696804" y="4932947"/>
            <a:ext cx="1350944" cy="230832"/>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ct val="50000"/>
              </a:spcBef>
            </a:pPr>
            <a:fld id="{8545A699-FBEA-004B-83A1-72A8F128F62B}" type="slidenum">
              <a:rPr lang="en-GB" sz="900" b="0" smtClean="0">
                <a:solidFill>
                  <a:schemeClr val="bg1"/>
                </a:solidFill>
                <a:latin typeface="Calibri" panose="020F0502020204030204" pitchFamily="34" charset="0"/>
                <a:cs typeface="Calibri" panose="020F0502020204030204" pitchFamily="34" charset="0"/>
              </a:rPr>
              <a:pPr algn="r">
                <a:spcBef>
                  <a:spcPct val="50000"/>
                </a:spcBef>
              </a:pPr>
              <a:t>‹nr.›</a:t>
            </a:fld>
            <a:endParaRPr lang="en-US" sz="900" b="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053442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75" r:id="rId14"/>
    <p:sldLayoutId id="2147483776" r:id="rId15"/>
  </p:sldLayoutIdLst>
  <p:txStyles>
    <p:titleStyle>
      <a:lvl1pPr algn="ctr" defTabSz="685800" rtl="0" eaLnBrk="1" latinLnBrk="0" hangingPunct="1">
        <a:lnSpc>
          <a:spcPct val="90000"/>
        </a:lnSpc>
        <a:spcBef>
          <a:spcPct val="0"/>
        </a:spcBef>
        <a:buNone/>
        <a:defRPr sz="2700" kern="1200">
          <a:solidFill>
            <a:schemeClr val="accent4">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accent4">
            <a:lumMod val="75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4">
            <a:lumMod val="75000"/>
          </a:schemeClr>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4">
            <a:lumMod val="75000"/>
          </a:schemeClr>
        </a:buClr>
        <a:buFont typeface="Arial" panose="020B0604020202020204" pitchFamily="34" charset="0"/>
        <a:buChar char="•"/>
        <a:defRPr sz="2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4">
            <a:lumMod val="75000"/>
          </a:schemeClr>
        </a:buClr>
        <a:buFont typeface="Arial" panose="020B0604020202020204" pitchFamily="34" charset="0"/>
        <a:buChar char="•"/>
        <a:defRPr sz="2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4">
            <a:lumMod val="75000"/>
          </a:schemeClr>
        </a:buClr>
        <a:buFont typeface="Arial" panose="020B0604020202020204" pitchFamily="34" charset="0"/>
        <a:buChar char="•"/>
        <a:defRPr sz="2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5.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2.xml.rels><?xml version="1.0" encoding="UTF-8" standalone="yes"?>
<Relationships xmlns="http://schemas.openxmlformats.org/package/2006/relationships"><Relationship Id="rId8" Type="http://schemas.openxmlformats.org/officeDocument/2006/relationships/diagramData" Target="../diagrams/data35.xml"/><Relationship Id="rId3" Type="http://schemas.openxmlformats.org/officeDocument/2006/relationships/diagramData" Target="../diagrams/data34.xml"/><Relationship Id="rId7" Type="http://schemas.microsoft.com/office/2007/relationships/diagramDrawing" Target="../diagrams/drawing34.xml"/><Relationship Id="rId12" Type="http://schemas.microsoft.com/office/2007/relationships/diagramDrawing" Target="../diagrams/drawing35.xml"/><Relationship Id="rId2" Type="http://schemas.openxmlformats.org/officeDocument/2006/relationships/notesSlide" Target="../notesSlides/notesSlide86.xml"/><Relationship Id="rId1" Type="http://schemas.openxmlformats.org/officeDocument/2006/relationships/slideLayout" Target="../slideLayouts/slideLayout34.xml"/><Relationship Id="rId6" Type="http://schemas.openxmlformats.org/officeDocument/2006/relationships/diagramColors" Target="../diagrams/colors34.xml"/><Relationship Id="rId11" Type="http://schemas.openxmlformats.org/officeDocument/2006/relationships/diagramColors" Target="../diagrams/colors35.xml"/><Relationship Id="rId5" Type="http://schemas.openxmlformats.org/officeDocument/2006/relationships/diagramQuickStyle" Target="../diagrams/quickStyle34.xml"/><Relationship Id="rId10" Type="http://schemas.openxmlformats.org/officeDocument/2006/relationships/diagramQuickStyle" Target="../diagrams/quickStyle35.xml"/><Relationship Id="rId4" Type="http://schemas.openxmlformats.org/officeDocument/2006/relationships/diagramLayout" Target="../diagrams/layout34.xml"/><Relationship Id="rId9" Type="http://schemas.openxmlformats.org/officeDocument/2006/relationships/diagramLayout" Target="../diagrams/layout35.xml"/></Relationships>
</file>

<file path=ppt/slides/_rels/slide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87.xml"/><Relationship Id="rId1" Type="http://schemas.openxmlformats.org/officeDocument/2006/relationships/slideLayout" Target="../slideLayouts/slideLayout39.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0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3.png"/><Relationship Id="rId2" Type="http://schemas.openxmlformats.org/officeDocument/2006/relationships/notesSlide" Target="../notesSlides/notesSlide89.xml"/><Relationship Id="rId1" Type="http://schemas.openxmlformats.org/officeDocument/2006/relationships/slideLayout" Target="../slideLayouts/slideLayout39.xml"/><Relationship Id="rId6" Type="http://schemas.openxmlformats.org/officeDocument/2006/relationships/image" Target="../media/image11.png"/><Relationship Id="rId5" Type="http://schemas.openxmlformats.org/officeDocument/2006/relationships/image" Target="../media/image57.png"/><Relationship Id="rId4" Type="http://schemas.openxmlformats.org/officeDocument/2006/relationships/image" Target="../media/image56.png"/></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3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0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91.xml"/><Relationship Id="rId1" Type="http://schemas.openxmlformats.org/officeDocument/2006/relationships/slideLayout" Target="../slideLayouts/slideLayout39.xml"/><Relationship Id="rId4" Type="http://schemas.openxmlformats.org/officeDocument/2006/relationships/image" Target="../media/image64.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11.png"/><Relationship Id="rId7" Type="http://schemas.openxmlformats.org/officeDocument/2006/relationships/diagramColors" Target="../diagrams/colors37.xml"/><Relationship Id="rId2" Type="http://schemas.openxmlformats.org/officeDocument/2006/relationships/notesSlide" Target="../notesSlides/notesSlide92.xml"/><Relationship Id="rId1" Type="http://schemas.openxmlformats.org/officeDocument/2006/relationships/slideLayout" Target="../slideLayouts/slideLayout39.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6.xml"/></Relationships>
</file>

<file path=ppt/slides/_rels/slide1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95.xml"/><Relationship Id="rId1" Type="http://schemas.openxmlformats.org/officeDocument/2006/relationships/slideLayout" Target="../slideLayouts/slideLayout34.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96.xml"/><Relationship Id="rId1" Type="http://schemas.openxmlformats.org/officeDocument/2006/relationships/slideLayout" Target="../slideLayouts/slideLayout39.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97.xml"/><Relationship Id="rId1" Type="http://schemas.openxmlformats.org/officeDocument/2006/relationships/slideLayout" Target="../slideLayouts/slideLayout39.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98.xml"/><Relationship Id="rId1" Type="http://schemas.openxmlformats.org/officeDocument/2006/relationships/slideLayout" Target="../slideLayouts/slideLayout39.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99.xml"/><Relationship Id="rId1" Type="http://schemas.openxmlformats.org/officeDocument/2006/relationships/slideLayout" Target="../slideLayouts/slideLayout34.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0.xml"/><Relationship Id="rId1" Type="http://schemas.openxmlformats.org/officeDocument/2006/relationships/slideLayout" Target="../slideLayouts/slideLayout39.xml"/></Relationships>
</file>

<file path=ppt/slides/_rels/slide1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01.xml"/><Relationship Id="rId1" Type="http://schemas.openxmlformats.org/officeDocument/2006/relationships/slideLayout" Target="../slideLayouts/slideLayout34.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2.xm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1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03.xml"/><Relationship Id="rId1" Type="http://schemas.openxmlformats.org/officeDocument/2006/relationships/slideLayout" Target="../slideLayouts/slideLayout39.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 Id="rId9" Type="http://schemas.openxmlformats.org/officeDocument/2006/relationships/image" Target="../media/image13.png"/></Relationships>
</file>

<file path=ppt/slides/_rels/slide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4.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5.xml"/><Relationship Id="rId1" Type="http://schemas.openxmlformats.org/officeDocument/2006/relationships/slideLayout" Target="../slideLayouts/slideLayout40.xml"/><Relationship Id="rId5" Type="http://schemas.openxmlformats.org/officeDocument/2006/relationships/image" Target="../media/image99.png"/><Relationship Id="rId4" Type="http://schemas.openxmlformats.org/officeDocument/2006/relationships/image" Target="../media/image60.png"/></Relationships>
</file>

<file path=ppt/slides/_rels/slide1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6.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1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107.xml"/><Relationship Id="rId1" Type="http://schemas.openxmlformats.org/officeDocument/2006/relationships/slideLayout" Target="../slideLayouts/slideLayout34.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8.xml"/><Relationship Id="rId1" Type="http://schemas.openxmlformats.org/officeDocument/2006/relationships/slideLayout" Target="../slideLayouts/slideLayout39.xml"/><Relationship Id="rId4" Type="http://schemas.openxmlformats.org/officeDocument/2006/relationships/image" Target="../media/image61.png"/></Relationships>
</file>

<file path=ppt/slides/_rels/slide1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109.xml"/><Relationship Id="rId1" Type="http://schemas.openxmlformats.org/officeDocument/2006/relationships/slideLayout" Target="../slideLayouts/slideLayout39.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0.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1.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1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2.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1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3.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1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14.xml"/><Relationship Id="rId1" Type="http://schemas.openxmlformats.org/officeDocument/2006/relationships/slideLayout" Target="../slideLayouts/slideLayout34.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5.xml"/><Relationship Id="rId1" Type="http://schemas.openxmlformats.org/officeDocument/2006/relationships/slideLayout" Target="../slideLayouts/slideLayout39.xml"/><Relationship Id="rId4" Type="http://schemas.openxmlformats.org/officeDocument/2006/relationships/image" Target="../media/image62.png"/></Relationships>
</file>

<file path=ppt/slides/_rels/slide1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16.xml"/><Relationship Id="rId1" Type="http://schemas.openxmlformats.org/officeDocument/2006/relationships/slideLayout" Target="../slideLayouts/slideLayout39.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 Id="rId9" Type="http://schemas.openxmlformats.org/officeDocument/2006/relationships/image" Target="../media/image62.png"/></Relationships>
</file>

<file path=ppt/slides/_rels/slide1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7.xml"/><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8.xml"/><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1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19.xml"/><Relationship Id="rId1" Type="http://schemas.openxmlformats.org/officeDocument/2006/relationships/slideLayout" Target="../slideLayouts/slideLayout34.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0.xml"/><Relationship Id="rId1" Type="http://schemas.openxmlformats.org/officeDocument/2006/relationships/slideLayout" Target="../slideLayouts/slideLayout39.xml"/><Relationship Id="rId5" Type="http://schemas.openxmlformats.org/officeDocument/2006/relationships/image" Target="../media/image59.png"/><Relationship Id="rId4" Type="http://schemas.openxmlformats.org/officeDocument/2006/relationships/image" Target="../media/image13.png"/></Relationships>
</file>

<file path=ppt/slides/_rels/slide1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21.xml"/><Relationship Id="rId1" Type="http://schemas.openxmlformats.org/officeDocument/2006/relationships/slideLayout" Target="../slideLayouts/slideLayout39.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 Id="rId9" Type="http://schemas.openxmlformats.org/officeDocument/2006/relationships/image" Target="../media/image59.png"/></Relationships>
</file>

<file path=ppt/slides/_rels/slide1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2.xml"/><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3.xml"/><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4.xml"/><Relationship Id="rId1" Type="http://schemas.openxmlformats.org/officeDocument/2006/relationships/slideLayout" Target="../slideLayouts/slideLayout43.xml"/></Relationships>
</file>

<file path=ppt/slides/_rels/slide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6.xml"/></Relationships>
</file>

<file path=ppt/slides/_rels/slide14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26.xml"/><Relationship Id="rId1" Type="http://schemas.openxmlformats.org/officeDocument/2006/relationships/slideLayout" Target="../slideLayouts/slideLayout34.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7.xml"/><Relationship Id="rId1" Type="http://schemas.openxmlformats.org/officeDocument/2006/relationships/slideLayout" Target="../slideLayouts/slideLayout39.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26.jpeg"/></Relationships>
</file>

<file path=ppt/slides/_rels/slide1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8.xml"/><Relationship Id="rId1" Type="http://schemas.openxmlformats.org/officeDocument/2006/relationships/slideLayout" Target="../slideLayouts/slideLayout39.xml"/><Relationship Id="rId4" Type="http://schemas.openxmlformats.org/officeDocument/2006/relationships/image" Target="../media/image57.png"/></Relationships>
</file>

<file path=ppt/slides/_rels/slide15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29.xml"/><Relationship Id="rId1" Type="http://schemas.openxmlformats.org/officeDocument/2006/relationships/slideLayout" Target="../slideLayouts/slideLayout40.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0.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111.png"/></Relationships>
</file>

<file path=ppt/slides/_rels/slide1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53.xml"/><Relationship Id="rId7" Type="http://schemas.microsoft.com/office/2007/relationships/diagramDrawing" Target="../diagrams/drawing53.xml"/><Relationship Id="rId12" Type="http://schemas.openxmlformats.org/officeDocument/2006/relationships/image" Target="../media/image54.png"/><Relationship Id="rId2" Type="http://schemas.openxmlformats.org/officeDocument/2006/relationships/notesSlide" Target="../notesSlides/notesSlide131.xml"/><Relationship Id="rId1" Type="http://schemas.openxmlformats.org/officeDocument/2006/relationships/slideLayout" Target="../slideLayouts/slideLayout39.xml"/><Relationship Id="rId6" Type="http://schemas.openxmlformats.org/officeDocument/2006/relationships/diagramColors" Target="../diagrams/colors53.xml"/><Relationship Id="rId11" Type="http://schemas.openxmlformats.org/officeDocument/2006/relationships/image" Target="../media/image51.png"/><Relationship Id="rId5" Type="http://schemas.openxmlformats.org/officeDocument/2006/relationships/diagramQuickStyle" Target="../diagrams/quickStyle53.xml"/><Relationship Id="rId10" Type="http://schemas.openxmlformats.org/officeDocument/2006/relationships/image" Target="../media/image53.png"/><Relationship Id="rId4" Type="http://schemas.openxmlformats.org/officeDocument/2006/relationships/diagramLayout" Target="../diagrams/layout53.xml"/><Relationship Id="rId9" Type="http://schemas.openxmlformats.org/officeDocument/2006/relationships/image" Target="../media/image52.png"/></Relationships>
</file>

<file path=ppt/slides/_rels/slide15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132.xml"/><Relationship Id="rId1" Type="http://schemas.openxmlformats.org/officeDocument/2006/relationships/slideLayout" Target="../slideLayouts/slideLayout34.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15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133.xml"/><Relationship Id="rId1" Type="http://schemas.openxmlformats.org/officeDocument/2006/relationships/slideLayout" Target="../slideLayouts/slideLayout40.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15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134.xml"/><Relationship Id="rId1" Type="http://schemas.openxmlformats.org/officeDocument/2006/relationships/slideLayout" Target="../slideLayouts/slideLayout34.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135.xml"/><Relationship Id="rId1" Type="http://schemas.openxmlformats.org/officeDocument/2006/relationships/slideLayout" Target="../slideLayouts/slideLayout40.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 Id="rId9" Type="http://schemas.openxmlformats.org/officeDocument/2006/relationships/image" Target="../media/image57.png"/></Relationships>
</file>

<file path=ppt/slides/_rels/slide1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6.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1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7.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6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138.xml"/><Relationship Id="rId1" Type="http://schemas.openxmlformats.org/officeDocument/2006/relationships/slideLayout" Target="../slideLayouts/slideLayout40.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 Id="rId9" Type="http://schemas.openxmlformats.org/officeDocument/2006/relationships/image" Target="../media/image57.png"/></Relationships>
</file>

<file path=ppt/slides/_rels/slide1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1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9.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16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140.xml"/><Relationship Id="rId1" Type="http://schemas.openxmlformats.org/officeDocument/2006/relationships/slideLayout" Target="../slideLayouts/slideLayout40.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 Id="rId9" Type="http://schemas.openxmlformats.org/officeDocument/2006/relationships/image" Target="../media/image57.png"/></Relationships>
</file>

<file path=ppt/slides/_rels/slide1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1.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1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2.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16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143.xml"/><Relationship Id="rId1" Type="http://schemas.openxmlformats.org/officeDocument/2006/relationships/slideLayout" Target="../slideLayouts/slideLayout40.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 Id="rId9" Type="http://schemas.openxmlformats.org/officeDocument/2006/relationships/image" Target="../media/image57.png"/></Relationships>
</file>

<file path=ppt/slides/_rels/slide1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1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16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144.xml"/><Relationship Id="rId1" Type="http://schemas.openxmlformats.org/officeDocument/2006/relationships/slideLayout" Target="../slideLayouts/slideLayout34.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7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145.xml"/><Relationship Id="rId1" Type="http://schemas.openxmlformats.org/officeDocument/2006/relationships/slideLayout" Target="../slideLayouts/slideLayout40.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 Id="rId9" Type="http://schemas.openxmlformats.org/officeDocument/2006/relationships/image" Target="../media/image56.png"/></Relationships>
</file>

<file path=ppt/slides/_rels/slide1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6.xml"/><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1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7.xml"/><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17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148.xml"/><Relationship Id="rId1" Type="http://schemas.openxmlformats.org/officeDocument/2006/relationships/slideLayout" Target="../slideLayouts/slideLayout40.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 Id="rId9" Type="http://schemas.openxmlformats.org/officeDocument/2006/relationships/image" Target="../media/image56.png"/></Relationships>
</file>

<file path=ppt/slides/_rels/slide1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9.xml"/><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1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0.xml"/><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17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151.xml"/><Relationship Id="rId1" Type="http://schemas.openxmlformats.org/officeDocument/2006/relationships/slideLayout" Target="../slideLayouts/slideLayout40.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 Id="rId9" Type="http://schemas.openxmlformats.org/officeDocument/2006/relationships/image" Target="../media/image56.png"/></Relationships>
</file>

<file path=ppt/slides/_rels/slide1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2.xml"/><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1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3.xml"/><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17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154.xml"/><Relationship Id="rId1" Type="http://schemas.openxmlformats.org/officeDocument/2006/relationships/slideLayout" Target="../slideLayouts/slideLayout40.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5.xml"/><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1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6.xml"/><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158.xml"/><Relationship Id="rId1" Type="http://schemas.openxmlformats.org/officeDocument/2006/relationships/slideLayout" Target="../slideLayouts/slideLayout34.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8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9.xml"/><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4.png"/><Relationship Id="rId7" Type="http://schemas.openxmlformats.org/officeDocument/2006/relationships/image" Target="../media/image53.png"/><Relationship Id="rId2" Type="http://schemas.openxmlformats.org/officeDocument/2006/relationships/notesSlide" Target="../notesSlides/notesSlide160.xml"/><Relationship Id="rId1" Type="http://schemas.openxmlformats.org/officeDocument/2006/relationships/slideLayout" Target="../slideLayouts/slideLayout39.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7.wdp"/></Relationships>
</file>

<file path=ppt/slides/_rels/slide18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notesSlide" Target="../notesSlides/notesSlide161.xml"/><Relationship Id="rId1" Type="http://schemas.openxmlformats.org/officeDocument/2006/relationships/slideLayout" Target="../slideLayouts/slideLayout34.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19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54.png"/><Relationship Id="rId3" Type="http://schemas.openxmlformats.org/officeDocument/2006/relationships/diagramData" Target="../diagrams/data68.xml"/><Relationship Id="rId7" Type="http://schemas.microsoft.com/office/2007/relationships/diagramDrawing" Target="../diagrams/drawing68.xml"/><Relationship Id="rId12" Type="http://schemas.openxmlformats.org/officeDocument/2006/relationships/image" Target="../media/image53.png"/><Relationship Id="rId2" Type="http://schemas.openxmlformats.org/officeDocument/2006/relationships/notesSlide" Target="../notesSlides/notesSlide162.xml"/><Relationship Id="rId1" Type="http://schemas.openxmlformats.org/officeDocument/2006/relationships/slideLayout" Target="../slideLayouts/slideLayout39.xml"/><Relationship Id="rId6" Type="http://schemas.openxmlformats.org/officeDocument/2006/relationships/diagramColors" Target="../diagrams/colors68.xml"/><Relationship Id="rId11" Type="http://schemas.openxmlformats.org/officeDocument/2006/relationships/image" Target="../media/image52.png"/><Relationship Id="rId5" Type="http://schemas.openxmlformats.org/officeDocument/2006/relationships/diagramQuickStyle" Target="../diagrams/quickStyle68.xml"/><Relationship Id="rId10" Type="http://schemas.openxmlformats.org/officeDocument/2006/relationships/image" Target="../media/image51.png"/><Relationship Id="rId4" Type="http://schemas.openxmlformats.org/officeDocument/2006/relationships/diagramLayout" Target="../diagrams/layout68.xml"/><Relationship Id="rId9" Type="http://schemas.microsoft.com/office/2007/relationships/hdphoto" Target="../media/hdphoto8.wdp"/></Relationships>
</file>

<file path=ppt/slides/_rels/slide19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163.xml"/><Relationship Id="rId1" Type="http://schemas.openxmlformats.org/officeDocument/2006/relationships/slideLayout" Target="../slideLayouts/slideLayout39.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19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notesSlide" Target="../notesSlides/notesSlide164.xml"/><Relationship Id="rId1" Type="http://schemas.openxmlformats.org/officeDocument/2006/relationships/slideLayout" Target="../slideLayouts/slideLayout39.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19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5.png"/><Relationship Id="rId7" Type="http://schemas.openxmlformats.org/officeDocument/2006/relationships/image" Target="../media/image51.png"/><Relationship Id="rId2" Type="http://schemas.openxmlformats.org/officeDocument/2006/relationships/notesSlide" Target="../notesSlides/notesSlide165.xml"/><Relationship Id="rId1" Type="http://schemas.openxmlformats.org/officeDocument/2006/relationships/slideLayout" Target="../slideLayouts/slideLayout41.xml"/><Relationship Id="rId6" Type="http://schemas.microsoft.com/office/2007/relationships/hdphoto" Target="../media/hdphoto9.wdp"/><Relationship Id="rId5" Type="http://schemas.openxmlformats.org/officeDocument/2006/relationships/image" Target="../media/image144.png"/><Relationship Id="rId10" Type="http://schemas.openxmlformats.org/officeDocument/2006/relationships/image" Target="../media/image54.png"/><Relationship Id="rId4" Type="http://schemas.openxmlformats.org/officeDocument/2006/relationships/image" Target="../media/image146.emf"/><Relationship Id="rId9" Type="http://schemas.openxmlformats.org/officeDocument/2006/relationships/image" Target="../media/image53.png"/></Relationships>
</file>

<file path=ppt/slides/_rels/slide19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notesSlide" Target="../notesSlides/notesSlide166.xml"/><Relationship Id="rId1" Type="http://schemas.openxmlformats.org/officeDocument/2006/relationships/slideLayout" Target="../slideLayouts/slideLayout34.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195.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54.png"/><Relationship Id="rId3" Type="http://schemas.openxmlformats.org/officeDocument/2006/relationships/diagramData" Target="../diagrams/data72.xml"/><Relationship Id="rId7" Type="http://schemas.microsoft.com/office/2007/relationships/diagramDrawing" Target="../diagrams/drawing72.xml"/><Relationship Id="rId12" Type="http://schemas.openxmlformats.org/officeDocument/2006/relationships/image" Target="../media/image53.png"/><Relationship Id="rId2" Type="http://schemas.openxmlformats.org/officeDocument/2006/relationships/notesSlide" Target="../notesSlides/notesSlide167.xml"/><Relationship Id="rId1" Type="http://schemas.openxmlformats.org/officeDocument/2006/relationships/slideLayout" Target="../slideLayouts/slideLayout39.xml"/><Relationship Id="rId6" Type="http://schemas.openxmlformats.org/officeDocument/2006/relationships/diagramColors" Target="../diagrams/colors72.xml"/><Relationship Id="rId11" Type="http://schemas.openxmlformats.org/officeDocument/2006/relationships/image" Target="../media/image52.png"/><Relationship Id="rId5" Type="http://schemas.openxmlformats.org/officeDocument/2006/relationships/diagramQuickStyle" Target="../diagrams/quickStyle72.xml"/><Relationship Id="rId10" Type="http://schemas.openxmlformats.org/officeDocument/2006/relationships/image" Target="../media/image51.png"/><Relationship Id="rId4" Type="http://schemas.openxmlformats.org/officeDocument/2006/relationships/diagramLayout" Target="../diagrams/layout72.xml"/><Relationship Id="rId9" Type="http://schemas.microsoft.com/office/2007/relationships/hdphoto" Target="../media/hdphoto9.wdp"/></Relationships>
</file>

<file path=ppt/slides/_rels/slide1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8.xml"/><Relationship Id="rId1" Type="http://schemas.openxmlformats.org/officeDocument/2006/relationships/slideLayout" Target="../slideLayouts/slideLayout39.xml"/></Relationships>
</file>

<file path=ppt/slides/_rels/slide19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notesSlide" Target="../notesSlides/notesSlide169.xml"/><Relationship Id="rId1" Type="http://schemas.openxmlformats.org/officeDocument/2006/relationships/slideLayout" Target="../slideLayouts/slideLayout39.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19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4.png"/><Relationship Id="rId7" Type="http://schemas.openxmlformats.org/officeDocument/2006/relationships/image" Target="../media/image53.png"/><Relationship Id="rId2" Type="http://schemas.openxmlformats.org/officeDocument/2006/relationships/notesSlide" Target="../notesSlides/notesSlide170.xml"/><Relationship Id="rId1" Type="http://schemas.openxmlformats.org/officeDocument/2006/relationships/slideLayout" Target="../slideLayouts/slideLayout4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NULL"/></Relationships>
</file>

<file path=ppt/slides/_rels/slide199.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54.png"/><Relationship Id="rId3" Type="http://schemas.openxmlformats.org/officeDocument/2006/relationships/diagramData" Target="../diagrams/data74.xml"/><Relationship Id="rId7" Type="http://schemas.microsoft.com/office/2007/relationships/diagramDrawing" Target="../diagrams/drawing74.xml"/><Relationship Id="rId12" Type="http://schemas.openxmlformats.org/officeDocument/2006/relationships/image" Target="../media/image53.png"/><Relationship Id="rId2" Type="http://schemas.openxmlformats.org/officeDocument/2006/relationships/notesSlide" Target="../notesSlides/notesSlide171.xml"/><Relationship Id="rId1" Type="http://schemas.openxmlformats.org/officeDocument/2006/relationships/slideLayout" Target="../slideLayouts/slideLayout39.xml"/><Relationship Id="rId6" Type="http://schemas.openxmlformats.org/officeDocument/2006/relationships/diagramColors" Target="../diagrams/colors74.xml"/><Relationship Id="rId11" Type="http://schemas.openxmlformats.org/officeDocument/2006/relationships/image" Target="../media/image52.png"/><Relationship Id="rId5" Type="http://schemas.openxmlformats.org/officeDocument/2006/relationships/diagramQuickStyle" Target="../diagrams/quickStyle74.xml"/><Relationship Id="rId10" Type="http://schemas.openxmlformats.org/officeDocument/2006/relationships/image" Target="../media/image51.png"/><Relationship Id="rId4" Type="http://schemas.openxmlformats.org/officeDocument/2006/relationships/diagramLayout" Target="../diagrams/layout74.xml"/><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microsoft.com/office/2007/relationships/hdphoto" Target="../media/hdphoto2.wdp"/></Relationships>
</file>

<file path=ppt/slides/_rels/slide20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75.xml"/><Relationship Id="rId7" Type="http://schemas.microsoft.com/office/2007/relationships/diagramDrawing" Target="../diagrams/drawing75.xml"/><Relationship Id="rId2" Type="http://schemas.openxmlformats.org/officeDocument/2006/relationships/notesSlide" Target="../notesSlides/notesSlide172.xml"/><Relationship Id="rId1" Type="http://schemas.openxmlformats.org/officeDocument/2006/relationships/slideLayout" Target="../slideLayouts/slideLayout34.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s>
</file>

<file path=ppt/slides/_rels/slide201.xml.rels><?xml version="1.0" encoding="UTF-8" standalone="yes"?>
<Relationships xmlns="http://schemas.openxmlformats.org/package/2006/relationships"><Relationship Id="rId8" Type="http://schemas.openxmlformats.org/officeDocument/2006/relationships/diagramData" Target="../diagrams/data77.xml"/><Relationship Id="rId13" Type="http://schemas.openxmlformats.org/officeDocument/2006/relationships/diagramData" Target="../diagrams/data78.xml"/><Relationship Id="rId3" Type="http://schemas.openxmlformats.org/officeDocument/2006/relationships/diagramData" Target="../diagrams/data76.xml"/><Relationship Id="rId7" Type="http://schemas.microsoft.com/office/2007/relationships/diagramDrawing" Target="../diagrams/drawing76.xml"/><Relationship Id="rId12" Type="http://schemas.microsoft.com/office/2007/relationships/diagramDrawing" Target="../diagrams/drawing77.xml"/><Relationship Id="rId17" Type="http://schemas.microsoft.com/office/2007/relationships/diagramDrawing" Target="../diagrams/drawing78.xml"/><Relationship Id="rId2" Type="http://schemas.openxmlformats.org/officeDocument/2006/relationships/notesSlide" Target="../notesSlides/notesSlide173.xml"/><Relationship Id="rId16" Type="http://schemas.openxmlformats.org/officeDocument/2006/relationships/diagramColors" Target="../diagrams/colors78.xml"/><Relationship Id="rId1" Type="http://schemas.openxmlformats.org/officeDocument/2006/relationships/slideLayout" Target="../slideLayouts/slideLayout39.xml"/><Relationship Id="rId6" Type="http://schemas.openxmlformats.org/officeDocument/2006/relationships/diagramColors" Target="../diagrams/colors76.xml"/><Relationship Id="rId11" Type="http://schemas.openxmlformats.org/officeDocument/2006/relationships/diagramColors" Target="../diagrams/colors77.xml"/><Relationship Id="rId5" Type="http://schemas.openxmlformats.org/officeDocument/2006/relationships/diagramQuickStyle" Target="../diagrams/quickStyle76.xml"/><Relationship Id="rId15" Type="http://schemas.openxmlformats.org/officeDocument/2006/relationships/diagramQuickStyle" Target="../diagrams/quickStyle78.xml"/><Relationship Id="rId10" Type="http://schemas.openxmlformats.org/officeDocument/2006/relationships/diagramQuickStyle" Target="../diagrams/quickStyle77.xml"/><Relationship Id="rId4" Type="http://schemas.openxmlformats.org/officeDocument/2006/relationships/diagramLayout" Target="../diagrams/layout76.xml"/><Relationship Id="rId9" Type="http://schemas.openxmlformats.org/officeDocument/2006/relationships/diagramLayout" Target="../diagrams/layout77.xml"/><Relationship Id="rId14" Type="http://schemas.openxmlformats.org/officeDocument/2006/relationships/diagramLayout" Target="../diagrams/layout78.xml"/></Relationships>
</file>

<file path=ppt/slides/_rels/slide202.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174.xml"/><Relationship Id="rId1" Type="http://schemas.openxmlformats.org/officeDocument/2006/relationships/slideLayout" Target="../slideLayouts/slideLayout39.xml"/></Relationships>
</file>

<file path=ppt/slides/_rels/slide203.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39.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0.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0.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microsoft.com/office/2007/relationships/hdphoto" Target="../media/hdphoto3.wdp"/></Relationships>
</file>

<file path=ppt/slides/_rels/slide2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79.xml"/><Relationship Id="rId7" Type="http://schemas.microsoft.com/office/2007/relationships/diagramDrawing" Target="../diagrams/drawing79.xml"/><Relationship Id="rId2" Type="http://schemas.openxmlformats.org/officeDocument/2006/relationships/notesSlide" Target="../notesSlides/notesSlide180.xml"/><Relationship Id="rId1" Type="http://schemas.openxmlformats.org/officeDocument/2006/relationships/slideLayout" Target="../slideLayouts/slideLayout34.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2.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image" Target="../media/image149.jpeg"/><Relationship Id="rId7" Type="http://schemas.openxmlformats.org/officeDocument/2006/relationships/image" Target="../media/image150.jpg"/><Relationship Id="rId2" Type="http://schemas.openxmlformats.org/officeDocument/2006/relationships/notesSlide" Target="../notesSlides/notesSlide181.xml"/><Relationship Id="rId1" Type="http://schemas.openxmlformats.org/officeDocument/2006/relationships/slideLayout" Target="../slideLayouts/slideLayout35.xml"/><Relationship Id="rId6" Type="http://schemas.openxmlformats.org/officeDocument/2006/relationships/image" Target="../media/image78.jpg"/><Relationship Id="rId5" Type="http://schemas.openxmlformats.org/officeDocument/2006/relationships/image" Target="../media/image77.png"/><Relationship Id="rId4" Type="http://schemas.microsoft.com/office/2007/relationships/hdphoto" Target="../media/hdphoto11.wdp"/></Relationships>
</file>

<file path=ppt/slides/_rels/slide213.xml.rels><?xml version="1.0" encoding="UTF-8" standalone="yes"?>
<Relationships xmlns="http://schemas.openxmlformats.org/package/2006/relationships"><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notesSlide" Target="../notesSlides/notesSlide182.xml"/><Relationship Id="rId1" Type="http://schemas.openxmlformats.org/officeDocument/2006/relationships/slideLayout" Target="../slideLayouts/slideLayout35.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21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83.xml"/><Relationship Id="rId1" Type="http://schemas.openxmlformats.org/officeDocument/2006/relationships/slideLayout" Target="../slideLayouts/slideLayout35.xml"/><Relationship Id="rId4" Type="http://schemas.openxmlformats.org/officeDocument/2006/relationships/image" Target="../media/image157.jpg"/></Relationships>
</file>

<file path=ppt/slides/_rels/slide2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81.xml"/><Relationship Id="rId7" Type="http://schemas.microsoft.com/office/2007/relationships/diagramDrawing" Target="../diagrams/drawing81.xml"/><Relationship Id="rId2" Type="http://schemas.openxmlformats.org/officeDocument/2006/relationships/notesSlide" Target="../notesSlides/notesSlide184.xml"/><Relationship Id="rId1" Type="http://schemas.openxmlformats.org/officeDocument/2006/relationships/slideLayout" Target="../slideLayouts/slideLayout34.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36.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21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6.xml"/><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83.xml"/><Relationship Id="rId7" Type="http://schemas.microsoft.com/office/2007/relationships/diagramDrawing" Target="../diagrams/drawing83.xml"/><Relationship Id="rId2" Type="http://schemas.openxmlformats.org/officeDocument/2006/relationships/notesSlide" Target="../notesSlides/notesSlide187.xml"/><Relationship Id="rId1" Type="http://schemas.openxmlformats.org/officeDocument/2006/relationships/slideLayout" Target="../slideLayouts/slideLayout34.xml"/><Relationship Id="rId6" Type="http://schemas.openxmlformats.org/officeDocument/2006/relationships/diagramColors" Target="../diagrams/colors83.xml"/><Relationship Id="rId5" Type="http://schemas.openxmlformats.org/officeDocument/2006/relationships/diagramQuickStyle" Target="../diagrams/quickStyle83.xml"/><Relationship Id="rId4" Type="http://schemas.openxmlformats.org/officeDocument/2006/relationships/diagramLayout" Target="../diagrams/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5.xml"/></Relationships>
</file>

<file path=ppt/slides/_rels/slide221.xml.rels><?xml version="1.0" encoding="UTF-8" standalone="yes"?>
<Relationships xmlns="http://schemas.openxmlformats.org/package/2006/relationships"><Relationship Id="rId3" Type="http://schemas.openxmlformats.org/officeDocument/2006/relationships/diagramData" Target="../diagrams/data84.xml"/><Relationship Id="rId7" Type="http://schemas.microsoft.com/office/2007/relationships/diagramDrawing" Target="../diagrams/drawing84.xml"/><Relationship Id="rId2" Type="http://schemas.openxmlformats.org/officeDocument/2006/relationships/notesSlide" Target="../notesSlides/notesSlide189.xml"/><Relationship Id="rId1" Type="http://schemas.openxmlformats.org/officeDocument/2006/relationships/slideLayout" Target="../slideLayouts/slideLayout35.xml"/><Relationship Id="rId6" Type="http://schemas.openxmlformats.org/officeDocument/2006/relationships/diagramColors" Target="../diagrams/colors84.xml"/><Relationship Id="rId5" Type="http://schemas.openxmlformats.org/officeDocument/2006/relationships/diagramQuickStyle" Target="../diagrams/quickStyle84.xml"/><Relationship Id="rId4" Type="http://schemas.openxmlformats.org/officeDocument/2006/relationships/diagramLayout" Target="../diagrams/layout8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85.xml"/><Relationship Id="rId7" Type="http://schemas.microsoft.com/office/2007/relationships/diagramDrawing" Target="../diagrams/drawing85.xml"/><Relationship Id="rId2" Type="http://schemas.openxmlformats.org/officeDocument/2006/relationships/notesSlide" Target="../notesSlides/notesSlide190.xml"/><Relationship Id="rId1" Type="http://schemas.openxmlformats.org/officeDocument/2006/relationships/slideLayout" Target="../slideLayouts/slideLayout34.xml"/><Relationship Id="rId6" Type="http://schemas.openxmlformats.org/officeDocument/2006/relationships/diagramColors" Target="../diagrams/colors85.xml"/><Relationship Id="rId5" Type="http://schemas.openxmlformats.org/officeDocument/2006/relationships/diagramQuickStyle" Target="../diagrams/quickStyle85.xml"/><Relationship Id="rId4" Type="http://schemas.openxmlformats.org/officeDocument/2006/relationships/diagramLayout" Target="../diagrams/layout85.xml"/></Relationships>
</file>

<file path=ppt/slides/_rels/slide224.xml.rels><?xml version="1.0" encoding="UTF-8" standalone="yes"?>
<Relationships xmlns="http://schemas.openxmlformats.org/package/2006/relationships"><Relationship Id="rId3" Type="http://schemas.openxmlformats.org/officeDocument/2006/relationships/diagramData" Target="../diagrams/data86.xml"/><Relationship Id="rId7" Type="http://schemas.microsoft.com/office/2007/relationships/diagramDrawing" Target="../diagrams/drawing86.xml"/><Relationship Id="rId2" Type="http://schemas.openxmlformats.org/officeDocument/2006/relationships/notesSlide" Target="../notesSlides/notesSlide191.xml"/><Relationship Id="rId1" Type="http://schemas.openxmlformats.org/officeDocument/2006/relationships/slideLayout" Target="../slideLayouts/slideLayout35.xml"/><Relationship Id="rId6" Type="http://schemas.openxmlformats.org/officeDocument/2006/relationships/diagramColors" Target="../diagrams/colors86.xml"/><Relationship Id="rId5" Type="http://schemas.openxmlformats.org/officeDocument/2006/relationships/diagramQuickStyle" Target="../diagrams/quickStyle86.xml"/><Relationship Id="rId4" Type="http://schemas.openxmlformats.org/officeDocument/2006/relationships/diagramLayout" Target="../diagrams/layout8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0.xml"/></Relationships>
</file>

<file path=ppt/slides/_rels/slide2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3.xml"/><Relationship Id="rId1" Type="http://schemas.openxmlformats.org/officeDocument/2006/relationships/slideLayout" Target="../slideLayouts/slideLayout39.xml"/></Relationships>
</file>

<file path=ppt/slides/_rels/slide227.xml.rels><?xml version="1.0" encoding="UTF-8" standalone="yes"?>
<Relationships xmlns="http://schemas.openxmlformats.org/package/2006/relationships"><Relationship Id="rId3" Type="http://schemas.openxmlformats.org/officeDocument/2006/relationships/diagramData" Target="../diagrams/data87.xml"/><Relationship Id="rId7" Type="http://schemas.microsoft.com/office/2007/relationships/diagramDrawing" Target="../diagrams/drawing87.xml"/><Relationship Id="rId2" Type="http://schemas.openxmlformats.org/officeDocument/2006/relationships/notesSlide" Target="../notesSlides/notesSlide194.xml"/><Relationship Id="rId1" Type="http://schemas.openxmlformats.org/officeDocument/2006/relationships/slideLayout" Target="../slideLayouts/slideLayout39.xml"/><Relationship Id="rId6" Type="http://schemas.openxmlformats.org/officeDocument/2006/relationships/diagramColors" Target="../diagrams/colors87.xml"/><Relationship Id="rId5" Type="http://schemas.openxmlformats.org/officeDocument/2006/relationships/diagramQuickStyle" Target="../diagrams/quickStyle87.xml"/><Relationship Id="rId4" Type="http://schemas.openxmlformats.org/officeDocument/2006/relationships/diagramLayout" Target="../diagrams/layout87.xml"/></Relationships>
</file>

<file path=ppt/slides/_rels/slide228.xml.rels><?xml version="1.0" encoding="UTF-8" standalone="yes"?>
<Relationships xmlns="http://schemas.openxmlformats.org/package/2006/relationships"><Relationship Id="rId3" Type="http://schemas.openxmlformats.org/officeDocument/2006/relationships/diagramData" Target="../diagrams/data88.xml"/><Relationship Id="rId7" Type="http://schemas.microsoft.com/office/2007/relationships/diagramDrawing" Target="../diagrams/drawing88.xml"/><Relationship Id="rId2" Type="http://schemas.openxmlformats.org/officeDocument/2006/relationships/notesSlide" Target="../notesSlides/notesSlide195.xml"/><Relationship Id="rId1" Type="http://schemas.openxmlformats.org/officeDocument/2006/relationships/slideLayout" Target="../slideLayouts/slideLayout35.xml"/><Relationship Id="rId6" Type="http://schemas.openxmlformats.org/officeDocument/2006/relationships/diagramColors" Target="../diagrams/colors88.xml"/><Relationship Id="rId5" Type="http://schemas.openxmlformats.org/officeDocument/2006/relationships/diagramQuickStyle" Target="../diagrams/quickStyle88.xml"/><Relationship Id="rId4" Type="http://schemas.openxmlformats.org/officeDocument/2006/relationships/diagramLayout" Target="../diagrams/layout88.xml"/></Relationships>
</file>

<file path=ppt/slides/_rels/slide2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89.xml"/><Relationship Id="rId7" Type="http://schemas.microsoft.com/office/2007/relationships/diagramDrawing" Target="../diagrams/drawing89.xml"/><Relationship Id="rId2" Type="http://schemas.openxmlformats.org/officeDocument/2006/relationships/notesSlide" Target="../notesSlides/notesSlide196.xml"/><Relationship Id="rId1" Type="http://schemas.openxmlformats.org/officeDocument/2006/relationships/slideLayout" Target="../slideLayouts/slideLayout34.xml"/><Relationship Id="rId6" Type="http://schemas.openxmlformats.org/officeDocument/2006/relationships/diagramColors" Target="../diagrams/colors89.xml"/><Relationship Id="rId5" Type="http://schemas.openxmlformats.org/officeDocument/2006/relationships/diagramQuickStyle" Target="../diagrams/quickStyle89.xml"/><Relationship Id="rId4" Type="http://schemas.openxmlformats.org/officeDocument/2006/relationships/diagramLayout" Target="../diagrams/layout89.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3.xml"/><Relationship Id="rId16" Type="http://schemas.openxmlformats.org/officeDocument/2006/relationships/diagramColors" Target="../diagrams/colors9.xml"/><Relationship Id="rId1" Type="http://schemas.openxmlformats.org/officeDocument/2006/relationships/slideLayout" Target="../slideLayouts/slideLayout3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0.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0.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4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g"/><Relationship Id="rId7"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microsoft.com/office/2007/relationships/hdphoto" Target="../media/hdphoto4.wdp"/><Relationship Id="rId5" Type="http://schemas.openxmlformats.org/officeDocument/2006/relationships/image" Target="../media/image36.jpeg"/><Relationship Id="rId4" Type="http://schemas.openxmlformats.org/officeDocument/2006/relationships/image" Target="../media/image35.jpe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6.jpg"/><Relationship Id="rId7" Type="http://schemas.openxmlformats.org/officeDocument/2006/relationships/diagramColors" Target="../diagrams/colors13.xml"/><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39.xml"/><Relationship Id="rId6" Type="http://schemas.openxmlformats.org/officeDocument/2006/relationships/image" Target="../media/image11.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1.xml"/><Relationship Id="rId1" Type="http://schemas.openxmlformats.org/officeDocument/2006/relationships/slideLayout" Target="../slideLayouts/slideLayout39.xml"/><Relationship Id="rId4" Type="http://schemas.openxmlformats.org/officeDocument/2006/relationships/image" Target="../media/image6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5.xml"/><Relationship Id="rId1" Type="http://schemas.openxmlformats.org/officeDocument/2006/relationships/slideLayout" Target="../slideLayouts/slideLayout3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9.xml"/><Relationship Id="rId1" Type="http://schemas.openxmlformats.org/officeDocument/2006/relationships/slideLayout" Target="../slideLayouts/slideLayout3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4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35.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2.xml"/><Relationship Id="rId1" Type="http://schemas.openxmlformats.org/officeDocument/2006/relationships/slideLayout" Target="../slideLayouts/slideLayout3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3.xml"/><Relationship Id="rId1" Type="http://schemas.openxmlformats.org/officeDocument/2006/relationships/slideLayout" Target="../slideLayouts/slideLayout3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4.xml"/><Relationship Id="rId1" Type="http://schemas.openxmlformats.org/officeDocument/2006/relationships/slideLayout" Target="../slideLayouts/slideLayout3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8.xml"/><Relationship Id="rId1" Type="http://schemas.openxmlformats.org/officeDocument/2006/relationships/slideLayout" Target="../slideLayouts/slideLayout3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4.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1.png"/><Relationship Id="rId7" Type="http://schemas.openxmlformats.org/officeDocument/2006/relationships/diagramColors" Target="../diagrams/colors23.xml"/><Relationship Id="rId2" Type="http://schemas.openxmlformats.org/officeDocument/2006/relationships/notesSlide" Target="../notesSlides/notesSlide59.xml"/><Relationship Id="rId1" Type="http://schemas.openxmlformats.org/officeDocument/2006/relationships/slideLayout" Target="../slideLayouts/slideLayout39.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75.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11.png"/><Relationship Id="rId7" Type="http://schemas.openxmlformats.org/officeDocument/2006/relationships/diagramColors" Target="../diagrams/colors24.xml"/><Relationship Id="rId2" Type="http://schemas.openxmlformats.org/officeDocument/2006/relationships/notesSlide" Target="../notesSlides/notesSlide60.xml"/><Relationship Id="rId1" Type="http://schemas.openxmlformats.org/officeDocument/2006/relationships/slideLayout" Target="../slideLayouts/slideLayout39.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7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61.xml"/><Relationship Id="rId1" Type="http://schemas.openxmlformats.org/officeDocument/2006/relationships/slideLayout" Target="../slideLayouts/slideLayout3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2.xml"/><Relationship Id="rId1" Type="http://schemas.openxmlformats.org/officeDocument/2006/relationships/slideLayout" Target="../slideLayouts/slideLayout39.xml"/><Relationship Id="rId5" Type="http://schemas.openxmlformats.org/officeDocument/2006/relationships/image" Target="../media/image60.png"/><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63.xml"/><Relationship Id="rId1" Type="http://schemas.openxmlformats.org/officeDocument/2006/relationships/slideLayout" Target="../slideLayouts/slideLayout3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65.xml"/><Relationship Id="rId1" Type="http://schemas.openxmlformats.org/officeDocument/2006/relationships/slideLayout" Target="../slideLayouts/slideLayout39.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60.png"/></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68.xml"/><Relationship Id="rId1" Type="http://schemas.openxmlformats.org/officeDocument/2006/relationships/slideLayout" Target="../slideLayouts/slideLayout3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39.xml"/><Relationship Id="rId4" Type="http://schemas.openxmlformats.org/officeDocument/2006/relationships/image" Target="../media/image61.png"/></Relationships>
</file>

<file path=ppt/slides/_rels/slide8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70.xml"/><Relationship Id="rId1" Type="http://schemas.openxmlformats.org/officeDocument/2006/relationships/slideLayout" Target="../slideLayouts/slideLayout39.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61.png"/></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74.xml"/><Relationship Id="rId1" Type="http://schemas.openxmlformats.org/officeDocument/2006/relationships/slideLayout" Target="../slideLayouts/slideLayout34.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39.xml"/><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76.xml"/><Relationship Id="rId1" Type="http://schemas.openxmlformats.org/officeDocument/2006/relationships/slideLayout" Target="../slideLayouts/slideLayout39.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image" Target="../media/image62.png"/></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7.xml"/><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8.xml"/><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79.xml"/><Relationship Id="rId1" Type="http://schemas.openxmlformats.org/officeDocument/2006/relationships/slideLayout" Target="../slideLayouts/slideLayout3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1.xml"/><Relationship Id="rId1" Type="http://schemas.openxmlformats.org/officeDocument/2006/relationships/slideLayout" Target="../slideLayouts/slideLayout39.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image" Target="../media/image59.png"/></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nl-NL" dirty="0"/>
              <a:t>BiSL® Next voor functioneel beheerders</a:t>
            </a:r>
          </a:p>
        </p:txBody>
      </p:sp>
      <p:sp>
        <p:nvSpPr>
          <p:cNvPr id="5" name="Subtitel 4"/>
          <p:cNvSpPr>
            <a:spLocks noGrp="1"/>
          </p:cNvSpPr>
          <p:nvPr>
            <p:ph type="subTitle" idx="1"/>
          </p:nvPr>
        </p:nvSpPr>
        <p:spPr/>
        <p:txBody>
          <a:bodyPr/>
          <a:lstStyle/>
          <a:p>
            <a:r>
              <a:rPr lang="nl-NL" dirty="0"/>
              <a:t>Toelichting programma en kennismaking</a:t>
            </a:r>
          </a:p>
        </p:txBody>
      </p:sp>
    </p:spTree>
    <p:extLst>
      <p:ext uri="{BB962C8B-B14F-4D97-AF65-F5344CB8AC3E}">
        <p14:creationId xmlns:p14="http://schemas.microsoft.com/office/powerpoint/2010/main" val="321797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990800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Discussievragen</a:t>
            </a:r>
          </a:p>
        </p:txBody>
      </p:sp>
      <p:sp>
        <p:nvSpPr>
          <p:cNvPr id="3" name="Tijdelijke aanduiding voor inhoud 2"/>
          <p:cNvSpPr>
            <a:spLocks noGrp="1"/>
          </p:cNvSpPr>
          <p:nvPr>
            <p:ph idx="1"/>
          </p:nvPr>
        </p:nvSpPr>
        <p:spPr/>
        <p:txBody>
          <a:bodyPr/>
          <a:lstStyle/>
          <a:p>
            <a:r>
              <a:rPr lang="nl-NL" b="0" dirty="0">
                <a:solidFill>
                  <a:srgbClr val="282828"/>
                </a:solidFill>
                <a:latin typeface="Calibri Light"/>
                <a:cs typeface="Calibri Light"/>
              </a:rPr>
              <a:t>Welke gebruikersgroepen onderscheidt u binnen uw organisatie?</a:t>
            </a:r>
          </a:p>
          <a:p>
            <a:r>
              <a:rPr lang="nl-NL" b="0" dirty="0">
                <a:solidFill>
                  <a:srgbClr val="282828"/>
                </a:solidFill>
                <a:latin typeface="Calibri Light"/>
                <a:cs typeface="Calibri Light"/>
              </a:rPr>
              <a:t>Op welke manieren zou u (proactief) kunnen communiceren met externe gebruikers?</a:t>
            </a:r>
          </a:p>
          <a:p>
            <a:r>
              <a:rPr lang="nl-NL" b="0" dirty="0">
                <a:solidFill>
                  <a:srgbClr val="282828"/>
                </a:solidFill>
                <a:latin typeface="Calibri Light"/>
                <a:cs typeface="Calibri Light"/>
              </a:rPr>
              <a:t>Op welke manieren zou u de datakwaliteit binnen uw organisatie kunnen borgen?</a:t>
            </a:r>
          </a:p>
          <a:p>
            <a:r>
              <a:rPr lang="nl-NL" b="0" dirty="0">
                <a:solidFill>
                  <a:srgbClr val="282828"/>
                </a:solidFill>
                <a:latin typeface="Calibri Light"/>
                <a:cs typeface="Calibri Light"/>
              </a:rPr>
              <a:t>Hoe zou u de kwaliteit van uw eigen dienstverlening kunnen meten?</a:t>
            </a:r>
          </a:p>
          <a:p>
            <a:r>
              <a:rPr lang="nl-NL" b="0">
                <a:solidFill>
                  <a:srgbClr val="282828"/>
                </a:solidFill>
                <a:latin typeface="Calibri Light"/>
                <a:cs typeface="Calibri Light"/>
              </a:rPr>
              <a:t>Welke maatregelen </a:t>
            </a:r>
            <a:r>
              <a:rPr lang="nl-NL" b="0" dirty="0">
                <a:solidFill>
                  <a:srgbClr val="282828"/>
                </a:solidFill>
                <a:latin typeface="Calibri Light"/>
                <a:cs typeface="Calibri Light"/>
              </a:rPr>
              <a:t>zou u kunnen nemen om de continuïteit van bedrijfsprocessen te borgen bij incidenten of calamiteiten?</a:t>
            </a:r>
          </a:p>
          <a:p>
            <a:endParaRPr lang="nl-NL" b="0" dirty="0">
              <a:solidFill>
                <a:srgbClr val="282828"/>
              </a:solidFill>
              <a:latin typeface="Calibri Light"/>
              <a:cs typeface="Calibri Light"/>
            </a:endParaRPr>
          </a:p>
          <a:p>
            <a:endParaRPr lang="nl-NL" b="0" dirty="0">
              <a:solidFill>
                <a:srgbClr val="282828"/>
              </a:solidFill>
              <a:latin typeface="Calibri Light"/>
              <a:cs typeface="Calibri Light"/>
            </a:endParaRPr>
          </a:p>
          <a:p>
            <a:endParaRPr lang="nl-NL" b="0" dirty="0">
              <a:solidFill>
                <a:srgbClr val="282828"/>
              </a:solidFill>
              <a:latin typeface="Calibri Light"/>
              <a:cs typeface="Calibri Light"/>
            </a:endParaRPr>
          </a:p>
        </p:txBody>
      </p:sp>
      <p:pic>
        <p:nvPicPr>
          <p:cNvPr id="5" name="Afbeelding 4"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spTree>
    <p:extLst>
      <p:ext uri="{BB962C8B-B14F-4D97-AF65-F5344CB8AC3E}">
        <p14:creationId xmlns:p14="http://schemas.microsoft.com/office/powerpoint/2010/main" val="13016761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a:t>BiSL® Next voor functioneel beheerders</a:t>
            </a:r>
          </a:p>
        </p:txBody>
      </p:sp>
      <p:sp>
        <p:nvSpPr>
          <p:cNvPr id="5" name="Subtitel 4"/>
          <p:cNvSpPr>
            <a:spLocks noGrp="1"/>
          </p:cNvSpPr>
          <p:nvPr>
            <p:ph type="subTitle" idx="1"/>
          </p:nvPr>
        </p:nvSpPr>
        <p:spPr/>
        <p:txBody>
          <a:bodyPr/>
          <a:lstStyle/>
          <a:p>
            <a:r>
              <a:rPr lang="nl-NL" dirty="0">
                <a:solidFill>
                  <a:srgbClr val="BF9000"/>
                </a:solidFill>
              </a:rPr>
              <a:t>Dag 2 - Module 5</a:t>
            </a:r>
          </a:p>
          <a:p>
            <a:endParaRPr lang="nl-NL" dirty="0">
              <a:solidFill>
                <a:srgbClr val="21AFAD"/>
              </a:solidFill>
            </a:endParaRPr>
          </a:p>
          <a:p>
            <a:endParaRPr lang="nl-NL" dirty="0">
              <a:solidFill>
                <a:srgbClr val="21AFAD"/>
              </a:solidFill>
            </a:endParaRPr>
          </a:p>
          <a:p>
            <a:endParaRPr lang="nl-NL" dirty="0">
              <a:solidFill>
                <a:srgbClr val="21AFAD"/>
              </a:solidFill>
            </a:endParaRPr>
          </a:p>
        </p:txBody>
      </p:sp>
      <p:sp>
        <p:nvSpPr>
          <p:cNvPr id="2" name="Tijdelijke aanduiding voor tekst 1">
            <a:extLst>
              <a:ext uri="{FF2B5EF4-FFF2-40B4-BE49-F238E27FC236}">
                <a16:creationId xmlns:a16="http://schemas.microsoft.com/office/drawing/2014/main" id="{25E3D1A7-27E1-41C3-8E24-F7EBDF5F26B7}"/>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9C282330-CF99-4658-A075-B0ACA9CE8D8F}"/>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13640581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Programma</a:t>
            </a:r>
          </a:p>
        </p:txBody>
      </p:sp>
      <p:graphicFrame>
        <p:nvGraphicFramePr>
          <p:cNvPr id="3" name="Diagram 2"/>
          <p:cNvGraphicFramePr/>
          <p:nvPr>
            <p:extLst/>
          </p:nvPr>
        </p:nvGraphicFramePr>
        <p:xfrm>
          <a:off x="433801" y="1479493"/>
          <a:ext cx="2744851" cy="3182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4051861" y="1479493"/>
          <a:ext cx="2744851" cy="31823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kstvak 5"/>
          <p:cNvSpPr txBox="1"/>
          <p:nvPr/>
        </p:nvSpPr>
        <p:spPr>
          <a:xfrm>
            <a:off x="495226" y="1080883"/>
            <a:ext cx="719468" cy="338554"/>
          </a:xfrm>
          <a:prstGeom prst="rect">
            <a:avLst/>
          </a:prstGeom>
          <a:noFill/>
        </p:spPr>
        <p:txBody>
          <a:bodyPr wrap="none" rtlCol="0">
            <a:spAutoFit/>
          </a:bodyPr>
          <a:lstStyle/>
          <a:p>
            <a:pPr algn="ctr"/>
            <a:r>
              <a:rPr lang="nl-NL" sz="1600" b="1" dirty="0">
                <a:solidFill>
                  <a:srgbClr val="21AFAD"/>
                </a:solidFill>
                <a:latin typeface="Calibri"/>
                <a:cs typeface="Calibri"/>
              </a:rPr>
              <a:t>DAG 1 </a:t>
            </a:r>
          </a:p>
        </p:txBody>
      </p:sp>
      <p:sp>
        <p:nvSpPr>
          <p:cNvPr id="7" name="Tekstvak 6"/>
          <p:cNvSpPr txBox="1"/>
          <p:nvPr/>
        </p:nvSpPr>
        <p:spPr>
          <a:xfrm>
            <a:off x="3999386" y="1080883"/>
            <a:ext cx="719468" cy="338554"/>
          </a:xfrm>
          <a:prstGeom prst="rect">
            <a:avLst/>
          </a:prstGeom>
          <a:noFill/>
        </p:spPr>
        <p:txBody>
          <a:bodyPr wrap="none" rtlCol="0">
            <a:spAutoFit/>
          </a:bodyPr>
          <a:lstStyle/>
          <a:p>
            <a:pPr algn="ctr"/>
            <a:r>
              <a:rPr lang="nl-NL" sz="1600" b="1" dirty="0">
                <a:solidFill>
                  <a:srgbClr val="21AFAD"/>
                </a:solidFill>
                <a:latin typeface="Calibri"/>
                <a:cs typeface="Calibri"/>
              </a:rPr>
              <a:t>DAG 2 </a:t>
            </a:r>
          </a:p>
        </p:txBody>
      </p:sp>
    </p:spTree>
    <p:extLst>
      <p:ext uri="{BB962C8B-B14F-4D97-AF65-F5344CB8AC3E}">
        <p14:creationId xmlns:p14="http://schemas.microsoft.com/office/powerpoint/2010/main" val="37612575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eren 1"/>
          <p:cNvGrpSpPr/>
          <p:nvPr/>
        </p:nvGrpSpPr>
        <p:grpSpPr>
          <a:xfrm>
            <a:off x="536218" y="1214594"/>
            <a:ext cx="3422312" cy="1020960"/>
            <a:chOff x="1230313" y="1773238"/>
            <a:chExt cx="6727027" cy="1606550"/>
          </a:xfrm>
        </p:grpSpPr>
        <p:sp>
          <p:nvSpPr>
            <p:cNvPr id="3" name="Freeform 2"/>
            <p:cNvSpPr>
              <a:spLocks/>
            </p:cNvSpPr>
            <p:nvPr/>
          </p:nvSpPr>
          <p:spPr bwMode="auto">
            <a:xfrm>
              <a:off x="2916238" y="2133600"/>
              <a:ext cx="1076325" cy="180975"/>
            </a:xfrm>
            <a:custGeom>
              <a:avLst/>
              <a:gdLst>
                <a:gd name="T0" fmla="*/ 0 w 947"/>
                <a:gd name="T1" fmla="*/ 0 h 360"/>
                <a:gd name="T2" fmla="*/ 2147483647 w 947"/>
                <a:gd name="T3" fmla="*/ 0 h 360"/>
                <a:gd name="T4" fmla="*/ 2147483647 w 947"/>
                <a:gd name="T5" fmla="*/ 2147483647 h 360"/>
                <a:gd name="T6" fmla="*/ 0 w 947"/>
                <a:gd name="T7" fmla="*/ 2147483647 h 360"/>
                <a:gd name="T8" fmla="*/ 0 w 947"/>
                <a:gd name="T9" fmla="*/ 0 h 360"/>
                <a:gd name="T10" fmla="*/ 0 60000 65536"/>
                <a:gd name="T11" fmla="*/ 0 60000 65536"/>
                <a:gd name="T12" fmla="*/ 0 60000 65536"/>
                <a:gd name="T13" fmla="*/ 0 60000 65536"/>
                <a:gd name="T14" fmla="*/ 0 60000 65536"/>
                <a:gd name="T15" fmla="*/ 0 w 947"/>
                <a:gd name="T16" fmla="*/ 0 h 360"/>
                <a:gd name="T17" fmla="*/ 947 w 947"/>
                <a:gd name="T18" fmla="*/ 360 h 360"/>
              </a:gdLst>
              <a:ahLst/>
              <a:cxnLst>
                <a:cxn ang="T10">
                  <a:pos x="T0" y="T1"/>
                </a:cxn>
                <a:cxn ang="T11">
                  <a:pos x="T2" y="T3"/>
                </a:cxn>
                <a:cxn ang="T12">
                  <a:pos x="T4" y="T5"/>
                </a:cxn>
                <a:cxn ang="T13">
                  <a:pos x="T6" y="T7"/>
                </a:cxn>
                <a:cxn ang="T14">
                  <a:pos x="T8" y="T9"/>
                </a:cxn>
              </a:cxnLst>
              <a:rect l="T15" t="T16" r="T17" b="T18"/>
              <a:pathLst>
                <a:path w="947" h="360">
                  <a:moveTo>
                    <a:pt x="0" y="0"/>
                  </a:moveTo>
                  <a:lnTo>
                    <a:pt x="946" y="0"/>
                  </a:lnTo>
                  <a:lnTo>
                    <a:pt x="946" y="359"/>
                  </a:lnTo>
                  <a:lnTo>
                    <a:pt x="0" y="359"/>
                  </a:lnTo>
                  <a:lnTo>
                    <a:pt x="0" y="0"/>
                  </a:lnTo>
                </a:path>
              </a:pathLst>
            </a:custGeom>
            <a:solidFill>
              <a:schemeClr val="accent1"/>
            </a:solidFill>
            <a:ln w="12700" cap="rnd">
              <a:solidFill>
                <a:schemeClr val="tx1"/>
              </a:solidFill>
              <a:round/>
              <a:headEnd type="none" w="sm" len="sm"/>
              <a:tailEnd type="none" w="sm" len="sm"/>
            </a:ln>
          </p:spPr>
          <p:txBody>
            <a:bodyPr/>
            <a:lstStyle/>
            <a:p>
              <a:endParaRPr lang="nl-NL"/>
            </a:p>
          </p:txBody>
        </p:sp>
        <p:sp>
          <p:nvSpPr>
            <p:cNvPr id="4" name="Freeform 4"/>
            <p:cNvSpPr>
              <a:spLocks/>
            </p:cNvSpPr>
            <p:nvPr/>
          </p:nvSpPr>
          <p:spPr bwMode="auto">
            <a:xfrm>
              <a:off x="1476375" y="1989138"/>
              <a:ext cx="1076325" cy="198437"/>
            </a:xfrm>
            <a:custGeom>
              <a:avLst/>
              <a:gdLst>
                <a:gd name="T0" fmla="*/ 0 w 947"/>
                <a:gd name="T1" fmla="*/ 0 h 360"/>
                <a:gd name="T2" fmla="*/ 2147483647 w 947"/>
                <a:gd name="T3" fmla="*/ 0 h 360"/>
                <a:gd name="T4" fmla="*/ 2147483647 w 947"/>
                <a:gd name="T5" fmla="*/ 2147483647 h 360"/>
                <a:gd name="T6" fmla="*/ 0 w 947"/>
                <a:gd name="T7" fmla="*/ 2147483647 h 360"/>
                <a:gd name="T8" fmla="*/ 0 w 947"/>
                <a:gd name="T9" fmla="*/ 0 h 360"/>
                <a:gd name="T10" fmla="*/ 0 60000 65536"/>
                <a:gd name="T11" fmla="*/ 0 60000 65536"/>
                <a:gd name="T12" fmla="*/ 0 60000 65536"/>
                <a:gd name="T13" fmla="*/ 0 60000 65536"/>
                <a:gd name="T14" fmla="*/ 0 60000 65536"/>
                <a:gd name="T15" fmla="*/ 0 w 947"/>
                <a:gd name="T16" fmla="*/ 0 h 360"/>
                <a:gd name="T17" fmla="*/ 947 w 947"/>
                <a:gd name="T18" fmla="*/ 360 h 360"/>
              </a:gdLst>
              <a:ahLst/>
              <a:cxnLst>
                <a:cxn ang="T10">
                  <a:pos x="T0" y="T1"/>
                </a:cxn>
                <a:cxn ang="T11">
                  <a:pos x="T2" y="T3"/>
                </a:cxn>
                <a:cxn ang="T12">
                  <a:pos x="T4" y="T5"/>
                </a:cxn>
                <a:cxn ang="T13">
                  <a:pos x="T6" y="T7"/>
                </a:cxn>
                <a:cxn ang="T14">
                  <a:pos x="T8" y="T9"/>
                </a:cxn>
              </a:cxnLst>
              <a:rect l="T15" t="T16" r="T17" b="T18"/>
              <a:pathLst>
                <a:path w="947" h="360">
                  <a:moveTo>
                    <a:pt x="0" y="0"/>
                  </a:moveTo>
                  <a:lnTo>
                    <a:pt x="946" y="0"/>
                  </a:lnTo>
                  <a:lnTo>
                    <a:pt x="946" y="359"/>
                  </a:lnTo>
                  <a:lnTo>
                    <a:pt x="0" y="359"/>
                  </a:lnTo>
                  <a:lnTo>
                    <a:pt x="0" y="0"/>
                  </a:lnTo>
                </a:path>
              </a:pathLst>
            </a:custGeom>
            <a:solidFill>
              <a:schemeClr val="accent1"/>
            </a:solidFill>
            <a:ln w="12700" cap="rnd">
              <a:solidFill>
                <a:schemeClr val="tx1"/>
              </a:solidFill>
              <a:round/>
              <a:headEnd type="none" w="sm" len="sm"/>
              <a:tailEnd type="none" w="sm" len="sm"/>
            </a:ln>
          </p:spPr>
          <p:txBody>
            <a:bodyPr/>
            <a:lstStyle/>
            <a:p>
              <a:endParaRPr lang="nl-NL"/>
            </a:p>
          </p:txBody>
        </p:sp>
        <p:sp>
          <p:nvSpPr>
            <p:cNvPr id="5" name="Freeform 5"/>
            <p:cNvSpPr>
              <a:spLocks/>
            </p:cNvSpPr>
            <p:nvPr/>
          </p:nvSpPr>
          <p:spPr bwMode="auto">
            <a:xfrm>
              <a:off x="2916238" y="2492375"/>
              <a:ext cx="1076325" cy="144463"/>
            </a:xfrm>
            <a:custGeom>
              <a:avLst/>
              <a:gdLst>
                <a:gd name="T0" fmla="*/ 0 w 816"/>
                <a:gd name="T1" fmla="*/ 0 h 360"/>
                <a:gd name="T2" fmla="*/ 2147483647 w 816"/>
                <a:gd name="T3" fmla="*/ 0 h 360"/>
                <a:gd name="T4" fmla="*/ 2147483647 w 816"/>
                <a:gd name="T5" fmla="*/ 2147483647 h 360"/>
                <a:gd name="T6" fmla="*/ 0 w 816"/>
                <a:gd name="T7" fmla="*/ 2147483647 h 360"/>
                <a:gd name="T8" fmla="*/ 0 w 816"/>
                <a:gd name="T9" fmla="*/ 0 h 360"/>
                <a:gd name="T10" fmla="*/ 0 60000 65536"/>
                <a:gd name="T11" fmla="*/ 0 60000 65536"/>
                <a:gd name="T12" fmla="*/ 0 60000 65536"/>
                <a:gd name="T13" fmla="*/ 0 60000 65536"/>
                <a:gd name="T14" fmla="*/ 0 60000 65536"/>
                <a:gd name="T15" fmla="*/ 0 w 816"/>
                <a:gd name="T16" fmla="*/ 0 h 360"/>
                <a:gd name="T17" fmla="*/ 816 w 816"/>
                <a:gd name="T18" fmla="*/ 360 h 360"/>
              </a:gdLst>
              <a:ahLst/>
              <a:cxnLst>
                <a:cxn ang="T10">
                  <a:pos x="T0" y="T1"/>
                </a:cxn>
                <a:cxn ang="T11">
                  <a:pos x="T2" y="T3"/>
                </a:cxn>
                <a:cxn ang="T12">
                  <a:pos x="T4" y="T5"/>
                </a:cxn>
                <a:cxn ang="T13">
                  <a:pos x="T6" y="T7"/>
                </a:cxn>
                <a:cxn ang="T14">
                  <a:pos x="T8" y="T9"/>
                </a:cxn>
              </a:cxnLst>
              <a:rect l="T15" t="T16" r="T17" b="T18"/>
              <a:pathLst>
                <a:path w="816" h="360">
                  <a:moveTo>
                    <a:pt x="0" y="0"/>
                  </a:moveTo>
                  <a:lnTo>
                    <a:pt x="815" y="0"/>
                  </a:lnTo>
                  <a:lnTo>
                    <a:pt x="815" y="359"/>
                  </a:lnTo>
                  <a:lnTo>
                    <a:pt x="0" y="359"/>
                  </a:lnTo>
                  <a:lnTo>
                    <a:pt x="0" y="0"/>
                  </a:lnTo>
                </a:path>
              </a:pathLst>
            </a:custGeom>
            <a:solidFill>
              <a:srgbClr val="FFFFFF"/>
            </a:solidFill>
            <a:ln w="12700" cap="rnd">
              <a:solidFill>
                <a:srgbClr val="000000"/>
              </a:solidFill>
              <a:round/>
              <a:headEnd type="none" w="sm" len="sm"/>
              <a:tailEnd type="none" w="sm" len="sm"/>
            </a:ln>
          </p:spPr>
          <p:txBody>
            <a:bodyPr/>
            <a:lstStyle/>
            <a:p>
              <a:endParaRPr lang="nl-NL"/>
            </a:p>
          </p:txBody>
        </p:sp>
        <p:sp>
          <p:nvSpPr>
            <p:cNvPr id="6" name="Freeform 6"/>
            <p:cNvSpPr>
              <a:spLocks/>
            </p:cNvSpPr>
            <p:nvPr/>
          </p:nvSpPr>
          <p:spPr bwMode="auto">
            <a:xfrm>
              <a:off x="5943600" y="2276475"/>
              <a:ext cx="1076325" cy="288925"/>
            </a:xfrm>
            <a:custGeom>
              <a:avLst/>
              <a:gdLst>
                <a:gd name="T0" fmla="*/ 0 w 1470"/>
                <a:gd name="T1" fmla="*/ 0 h 360"/>
                <a:gd name="T2" fmla="*/ 2147483647 w 1470"/>
                <a:gd name="T3" fmla="*/ 0 h 360"/>
                <a:gd name="T4" fmla="*/ 2147483647 w 1470"/>
                <a:gd name="T5" fmla="*/ 2147483647 h 360"/>
                <a:gd name="T6" fmla="*/ 0 w 1470"/>
                <a:gd name="T7" fmla="*/ 2147483647 h 360"/>
                <a:gd name="T8" fmla="*/ 0 w 1470"/>
                <a:gd name="T9" fmla="*/ 0 h 360"/>
                <a:gd name="T10" fmla="*/ 0 60000 65536"/>
                <a:gd name="T11" fmla="*/ 0 60000 65536"/>
                <a:gd name="T12" fmla="*/ 0 60000 65536"/>
                <a:gd name="T13" fmla="*/ 0 60000 65536"/>
                <a:gd name="T14" fmla="*/ 0 60000 65536"/>
                <a:gd name="T15" fmla="*/ 0 w 1470"/>
                <a:gd name="T16" fmla="*/ 0 h 360"/>
                <a:gd name="T17" fmla="*/ 1470 w 1470"/>
                <a:gd name="T18" fmla="*/ 360 h 360"/>
              </a:gdLst>
              <a:ahLst/>
              <a:cxnLst>
                <a:cxn ang="T10">
                  <a:pos x="T0" y="T1"/>
                </a:cxn>
                <a:cxn ang="T11">
                  <a:pos x="T2" y="T3"/>
                </a:cxn>
                <a:cxn ang="T12">
                  <a:pos x="T4" y="T5"/>
                </a:cxn>
                <a:cxn ang="T13">
                  <a:pos x="T6" y="T7"/>
                </a:cxn>
                <a:cxn ang="T14">
                  <a:pos x="T8" y="T9"/>
                </a:cxn>
              </a:cxnLst>
              <a:rect l="T15" t="T16" r="T17" b="T18"/>
              <a:pathLst>
                <a:path w="1470" h="360">
                  <a:moveTo>
                    <a:pt x="0" y="0"/>
                  </a:moveTo>
                  <a:lnTo>
                    <a:pt x="1469" y="0"/>
                  </a:lnTo>
                  <a:lnTo>
                    <a:pt x="1469" y="359"/>
                  </a:lnTo>
                  <a:lnTo>
                    <a:pt x="0" y="359"/>
                  </a:lnTo>
                  <a:lnTo>
                    <a:pt x="0" y="0"/>
                  </a:lnTo>
                </a:path>
              </a:pathLst>
            </a:custGeom>
            <a:solidFill>
              <a:schemeClr val="accent6"/>
            </a:solidFill>
            <a:ln w="12700" cap="rnd">
              <a:solidFill>
                <a:schemeClr val="tx1"/>
              </a:solidFill>
              <a:round/>
              <a:headEnd type="none" w="sm" len="sm"/>
              <a:tailEnd type="none" w="sm" len="sm"/>
            </a:ln>
          </p:spPr>
          <p:txBody>
            <a:bodyPr/>
            <a:lstStyle/>
            <a:p>
              <a:endParaRPr lang="nl-NL"/>
            </a:p>
          </p:txBody>
        </p:sp>
        <p:sp>
          <p:nvSpPr>
            <p:cNvPr id="7" name="Rectangle 66"/>
            <p:cNvSpPr>
              <a:spLocks noChangeArrowheads="1"/>
            </p:cNvSpPr>
            <p:nvPr/>
          </p:nvSpPr>
          <p:spPr bwMode="auto">
            <a:xfrm>
              <a:off x="2916238" y="1773238"/>
              <a:ext cx="1235265" cy="179162"/>
            </a:xfrm>
            <a:prstGeom prst="rect">
              <a:avLst/>
            </a:prstGeom>
            <a:noFill/>
            <a:ln w="9525">
              <a:noFill/>
              <a:miter lim="800000"/>
              <a:headEnd/>
              <a:tailEnd/>
            </a:ln>
            <a:effectLst/>
          </p:spPr>
          <p:txBody>
            <a:bodyPr wrap="none" lIns="74960" tIns="38138" rIns="74960" bIns="38138">
              <a:spAutoFit/>
            </a:bodyPr>
            <a:lstStyle/>
            <a:p>
              <a:pPr defTabSz="715963"/>
              <a:r>
                <a:rPr lang="nl-NL" sz="1000">
                  <a:solidFill>
                    <a:srgbClr val="000000"/>
                  </a:solidFill>
                  <a:effectLst>
                    <a:outerShdw blurRad="38100" dist="38100" dir="2700000" algn="tl">
                      <a:srgbClr val="DDDDDD"/>
                    </a:outerShdw>
                  </a:effectLst>
                  <a:latin typeface="Verdana" charset="0"/>
                </a:rPr>
                <a:t>businessprocessen</a:t>
              </a:r>
            </a:p>
          </p:txBody>
        </p:sp>
        <p:sp>
          <p:nvSpPr>
            <p:cNvPr id="8" name="Rectangle 67"/>
            <p:cNvSpPr>
              <a:spLocks noChangeArrowheads="1"/>
            </p:cNvSpPr>
            <p:nvPr/>
          </p:nvSpPr>
          <p:spPr bwMode="auto">
            <a:xfrm>
              <a:off x="2916238" y="2708275"/>
              <a:ext cx="1255515" cy="307879"/>
            </a:xfrm>
            <a:prstGeom prst="rect">
              <a:avLst/>
            </a:prstGeom>
            <a:noFill/>
            <a:ln w="9525">
              <a:noFill/>
              <a:miter lim="800000"/>
              <a:headEnd/>
              <a:tailEnd/>
            </a:ln>
            <a:effectLst/>
          </p:spPr>
          <p:txBody>
            <a:bodyPr wrap="none" lIns="74960" tIns="38138" rIns="74960" bIns="38138">
              <a:spAutoFit/>
            </a:bodyPr>
            <a:lstStyle/>
            <a:p>
              <a:pPr defTabSz="715963"/>
              <a:r>
                <a:rPr lang="nl-NL" sz="1000">
                  <a:solidFill>
                    <a:srgbClr val="000000"/>
                  </a:solidFill>
                  <a:effectLst>
                    <a:outerShdw blurRad="38100" dist="38100" dir="2700000" algn="tl">
                      <a:srgbClr val="DDDDDD"/>
                    </a:outerShdw>
                  </a:effectLst>
                  <a:latin typeface="Verdana" charset="0"/>
                </a:rPr>
                <a:t>IT-ondersteuning</a:t>
              </a:r>
            </a:p>
          </p:txBody>
        </p:sp>
        <p:sp>
          <p:nvSpPr>
            <p:cNvPr id="9" name="Rectangle 68"/>
            <p:cNvSpPr>
              <a:spLocks noChangeArrowheads="1"/>
            </p:cNvSpPr>
            <p:nvPr/>
          </p:nvSpPr>
          <p:spPr bwMode="auto">
            <a:xfrm>
              <a:off x="7596188" y="2276475"/>
              <a:ext cx="361152" cy="307879"/>
            </a:xfrm>
            <a:prstGeom prst="rect">
              <a:avLst/>
            </a:prstGeom>
            <a:noFill/>
            <a:ln w="9525">
              <a:noFill/>
              <a:miter lim="800000"/>
              <a:headEnd/>
              <a:tailEnd/>
            </a:ln>
            <a:effectLst/>
          </p:spPr>
          <p:txBody>
            <a:bodyPr wrap="none" lIns="74960" tIns="38138" rIns="74960" bIns="38138">
              <a:spAutoFit/>
            </a:bodyPr>
            <a:lstStyle/>
            <a:p>
              <a:pPr defTabSz="857250"/>
              <a:r>
                <a:rPr lang="nl-NL" sz="1000">
                  <a:solidFill>
                    <a:srgbClr val="000000"/>
                  </a:solidFill>
                  <a:effectLst>
                    <a:outerShdw blurRad="38100" dist="38100" dir="2700000" algn="tl">
                      <a:srgbClr val="DDDDDD"/>
                    </a:outerShdw>
                  </a:effectLst>
                  <a:latin typeface="Verdana" charset="0"/>
                </a:rPr>
                <a:t>tijd</a:t>
              </a:r>
            </a:p>
          </p:txBody>
        </p:sp>
        <p:sp>
          <p:nvSpPr>
            <p:cNvPr id="10" name="Freeform 11"/>
            <p:cNvSpPr>
              <a:spLocks/>
            </p:cNvSpPr>
            <p:nvPr/>
          </p:nvSpPr>
          <p:spPr bwMode="auto">
            <a:xfrm>
              <a:off x="1476375" y="2565400"/>
              <a:ext cx="1076325" cy="215900"/>
            </a:xfrm>
            <a:custGeom>
              <a:avLst/>
              <a:gdLst>
                <a:gd name="T0" fmla="*/ 0 w 816"/>
                <a:gd name="T1" fmla="*/ 0 h 360"/>
                <a:gd name="T2" fmla="*/ 2147483647 w 816"/>
                <a:gd name="T3" fmla="*/ 0 h 360"/>
                <a:gd name="T4" fmla="*/ 2147483647 w 816"/>
                <a:gd name="T5" fmla="*/ 2147483647 h 360"/>
                <a:gd name="T6" fmla="*/ 0 w 816"/>
                <a:gd name="T7" fmla="*/ 2147483647 h 360"/>
                <a:gd name="T8" fmla="*/ 0 w 816"/>
                <a:gd name="T9" fmla="*/ 0 h 360"/>
                <a:gd name="T10" fmla="*/ 0 60000 65536"/>
                <a:gd name="T11" fmla="*/ 0 60000 65536"/>
                <a:gd name="T12" fmla="*/ 0 60000 65536"/>
                <a:gd name="T13" fmla="*/ 0 60000 65536"/>
                <a:gd name="T14" fmla="*/ 0 60000 65536"/>
                <a:gd name="T15" fmla="*/ 0 w 816"/>
                <a:gd name="T16" fmla="*/ 0 h 360"/>
                <a:gd name="T17" fmla="*/ 816 w 816"/>
                <a:gd name="T18" fmla="*/ 360 h 360"/>
              </a:gdLst>
              <a:ahLst/>
              <a:cxnLst>
                <a:cxn ang="T10">
                  <a:pos x="T0" y="T1"/>
                </a:cxn>
                <a:cxn ang="T11">
                  <a:pos x="T2" y="T3"/>
                </a:cxn>
                <a:cxn ang="T12">
                  <a:pos x="T4" y="T5"/>
                </a:cxn>
                <a:cxn ang="T13">
                  <a:pos x="T6" y="T7"/>
                </a:cxn>
                <a:cxn ang="T14">
                  <a:pos x="T8" y="T9"/>
                </a:cxn>
              </a:cxnLst>
              <a:rect l="T15" t="T16" r="T17" b="T18"/>
              <a:pathLst>
                <a:path w="816" h="360">
                  <a:moveTo>
                    <a:pt x="0" y="0"/>
                  </a:moveTo>
                  <a:lnTo>
                    <a:pt x="815" y="0"/>
                  </a:lnTo>
                  <a:lnTo>
                    <a:pt x="815" y="359"/>
                  </a:lnTo>
                  <a:lnTo>
                    <a:pt x="0" y="359"/>
                  </a:lnTo>
                  <a:lnTo>
                    <a:pt x="0" y="0"/>
                  </a:lnTo>
                </a:path>
              </a:pathLst>
            </a:custGeom>
            <a:solidFill>
              <a:srgbClr val="FFFFFF"/>
            </a:solidFill>
            <a:ln w="12700" cap="rnd">
              <a:solidFill>
                <a:srgbClr val="000000"/>
              </a:solidFill>
              <a:round/>
              <a:headEnd type="none" w="sm" len="sm"/>
              <a:tailEnd type="none" w="sm" len="sm"/>
            </a:ln>
          </p:spPr>
          <p:txBody>
            <a:bodyPr/>
            <a:lstStyle/>
            <a:p>
              <a:endParaRPr lang="nl-NL"/>
            </a:p>
          </p:txBody>
        </p:sp>
        <p:sp>
          <p:nvSpPr>
            <p:cNvPr id="11" name="AutoShape 14"/>
            <p:cNvSpPr>
              <a:spLocks noChangeArrowheads="1"/>
            </p:cNvSpPr>
            <p:nvPr/>
          </p:nvSpPr>
          <p:spPr bwMode="auto">
            <a:xfrm>
              <a:off x="2014538" y="1973145"/>
              <a:ext cx="0" cy="733662"/>
            </a:xfrm>
            <a:prstGeom prst="leftRightArrow">
              <a:avLst>
                <a:gd name="adj1" fmla="val 50000"/>
                <a:gd name="adj2" fmla="val -2147483648"/>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eaLnBrk="1" hangingPunct="1"/>
              <a:endParaRPr lang="nl-NL">
                <a:latin typeface="Times New Roman" charset="0"/>
              </a:endParaRPr>
            </a:p>
          </p:txBody>
        </p:sp>
        <p:sp>
          <p:nvSpPr>
            <p:cNvPr id="12" name="AutoShape 15"/>
            <p:cNvSpPr>
              <a:spLocks noChangeArrowheads="1"/>
            </p:cNvSpPr>
            <p:nvPr/>
          </p:nvSpPr>
          <p:spPr bwMode="auto">
            <a:xfrm>
              <a:off x="2014538" y="2230715"/>
              <a:ext cx="0" cy="369332"/>
            </a:xfrm>
            <a:prstGeom prst="upDownArrow">
              <a:avLst>
                <a:gd name="adj1" fmla="val 50000"/>
                <a:gd name="adj2" fmla="val -2147483648"/>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eaLnBrk="1" hangingPunct="1"/>
              <a:endParaRPr lang="nl-NL">
                <a:latin typeface="Times New Roman" charset="0"/>
              </a:endParaRPr>
            </a:p>
          </p:txBody>
        </p:sp>
        <p:sp>
          <p:nvSpPr>
            <p:cNvPr id="14" name="Line 17"/>
            <p:cNvSpPr>
              <a:spLocks noChangeShapeType="1"/>
            </p:cNvSpPr>
            <p:nvPr/>
          </p:nvSpPr>
          <p:spPr bwMode="auto">
            <a:xfrm>
              <a:off x="1230313" y="3378200"/>
              <a:ext cx="6257925"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txBody>
            <a:bodyPr lIns="0" tIns="0" rIns="0" bIns="0">
              <a:spAutoFit/>
            </a:bodyPr>
            <a:lstStyle/>
            <a:p>
              <a:endParaRPr lang="nl-NL"/>
            </a:p>
          </p:txBody>
        </p:sp>
        <p:sp>
          <p:nvSpPr>
            <p:cNvPr id="15" name="Freeform 7"/>
            <p:cNvSpPr>
              <a:spLocks/>
            </p:cNvSpPr>
            <p:nvPr/>
          </p:nvSpPr>
          <p:spPr bwMode="auto">
            <a:xfrm>
              <a:off x="4356886" y="2276475"/>
              <a:ext cx="1076325" cy="144463"/>
            </a:xfrm>
            <a:custGeom>
              <a:avLst/>
              <a:gdLst>
                <a:gd name="T0" fmla="*/ 0 w 1070"/>
                <a:gd name="T1" fmla="*/ 0 h 359"/>
                <a:gd name="T2" fmla="*/ 2147483647 w 1070"/>
                <a:gd name="T3" fmla="*/ 0 h 359"/>
                <a:gd name="T4" fmla="*/ 2147483647 w 1070"/>
                <a:gd name="T5" fmla="*/ 2147483647 h 359"/>
                <a:gd name="T6" fmla="*/ 0 w 1070"/>
                <a:gd name="T7" fmla="*/ 2147483647 h 359"/>
                <a:gd name="T8" fmla="*/ 0 w 1070"/>
                <a:gd name="T9" fmla="*/ 0 h 359"/>
                <a:gd name="T10" fmla="*/ 0 60000 65536"/>
                <a:gd name="T11" fmla="*/ 0 60000 65536"/>
                <a:gd name="T12" fmla="*/ 0 60000 65536"/>
                <a:gd name="T13" fmla="*/ 0 60000 65536"/>
                <a:gd name="T14" fmla="*/ 0 60000 65536"/>
                <a:gd name="T15" fmla="*/ 0 w 1070"/>
                <a:gd name="T16" fmla="*/ 0 h 359"/>
                <a:gd name="T17" fmla="*/ 1070 w 1070"/>
                <a:gd name="T18" fmla="*/ 359 h 359"/>
              </a:gdLst>
              <a:ahLst/>
              <a:cxnLst>
                <a:cxn ang="T10">
                  <a:pos x="T0" y="T1"/>
                </a:cxn>
                <a:cxn ang="T11">
                  <a:pos x="T2" y="T3"/>
                </a:cxn>
                <a:cxn ang="T12">
                  <a:pos x="T4" y="T5"/>
                </a:cxn>
                <a:cxn ang="T13">
                  <a:pos x="T6" y="T7"/>
                </a:cxn>
                <a:cxn ang="T14">
                  <a:pos x="T8" y="T9"/>
                </a:cxn>
              </a:cxnLst>
              <a:rect l="T15" t="T16" r="T17" b="T18"/>
              <a:pathLst>
                <a:path w="1070" h="359">
                  <a:moveTo>
                    <a:pt x="0" y="0"/>
                  </a:moveTo>
                  <a:lnTo>
                    <a:pt x="1069" y="0"/>
                  </a:lnTo>
                  <a:lnTo>
                    <a:pt x="1069" y="358"/>
                  </a:lnTo>
                  <a:lnTo>
                    <a:pt x="0" y="358"/>
                  </a:lnTo>
                  <a:lnTo>
                    <a:pt x="0" y="0"/>
                  </a:lnTo>
                </a:path>
              </a:pathLst>
            </a:custGeom>
            <a:solidFill>
              <a:schemeClr val="accent1"/>
            </a:solidFill>
            <a:ln w="12700" cap="rnd">
              <a:solidFill>
                <a:schemeClr val="tx1"/>
              </a:solidFill>
              <a:round/>
              <a:headEnd type="none" w="sm" len="sm"/>
              <a:tailEnd type="none" w="sm" len="sm"/>
            </a:ln>
          </p:spPr>
          <p:txBody>
            <a:bodyPr/>
            <a:lstStyle/>
            <a:p>
              <a:endParaRPr lang="nl-NL"/>
            </a:p>
          </p:txBody>
        </p:sp>
        <p:sp>
          <p:nvSpPr>
            <p:cNvPr id="16" name="Freeform 11"/>
            <p:cNvSpPr>
              <a:spLocks/>
            </p:cNvSpPr>
            <p:nvPr/>
          </p:nvSpPr>
          <p:spPr bwMode="auto">
            <a:xfrm>
              <a:off x="4356100" y="2420938"/>
              <a:ext cx="1076325" cy="160337"/>
            </a:xfrm>
            <a:custGeom>
              <a:avLst/>
              <a:gdLst>
                <a:gd name="T0" fmla="*/ 0 w 816"/>
                <a:gd name="T1" fmla="*/ 0 h 360"/>
                <a:gd name="T2" fmla="*/ 2147483647 w 816"/>
                <a:gd name="T3" fmla="*/ 0 h 360"/>
                <a:gd name="T4" fmla="*/ 2147483647 w 816"/>
                <a:gd name="T5" fmla="*/ 2147483647 h 360"/>
                <a:gd name="T6" fmla="*/ 0 w 816"/>
                <a:gd name="T7" fmla="*/ 2147483647 h 360"/>
                <a:gd name="T8" fmla="*/ 0 w 816"/>
                <a:gd name="T9" fmla="*/ 0 h 360"/>
                <a:gd name="T10" fmla="*/ 0 60000 65536"/>
                <a:gd name="T11" fmla="*/ 0 60000 65536"/>
                <a:gd name="T12" fmla="*/ 0 60000 65536"/>
                <a:gd name="T13" fmla="*/ 0 60000 65536"/>
                <a:gd name="T14" fmla="*/ 0 60000 65536"/>
                <a:gd name="T15" fmla="*/ 0 w 816"/>
                <a:gd name="T16" fmla="*/ 0 h 360"/>
                <a:gd name="T17" fmla="*/ 816 w 816"/>
                <a:gd name="T18" fmla="*/ 360 h 360"/>
              </a:gdLst>
              <a:ahLst/>
              <a:cxnLst>
                <a:cxn ang="T10">
                  <a:pos x="T0" y="T1"/>
                </a:cxn>
                <a:cxn ang="T11">
                  <a:pos x="T2" y="T3"/>
                </a:cxn>
                <a:cxn ang="T12">
                  <a:pos x="T4" y="T5"/>
                </a:cxn>
                <a:cxn ang="T13">
                  <a:pos x="T6" y="T7"/>
                </a:cxn>
                <a:cxn ang="T14">
                  <a:pos x="T8" y="T9"/>
                </a:cxn>
              </a:cxnLst>
              <a:rect l="T15" t="T16" r="T17" b="T18"/>
              <a:pathLst>
                <a:path w="816" h="360">
                  <a:moveTo>
                    <a:pt x="0" y="0"/>
                  </a:moveTo>
                  <a:lnTo>
                    <a:pt x="815" y="0"/>
                  </a:lnTo>
                  <a:lnTo>
                    <a:pt x="815" y="359"/>
                  </a:lnTo>
                  <a:lnTo>
                    <a:pt x="0" y="359"/>
                  </a:lnTo>
                  <a:lnTo>
                    <a:pt x="0" y="0"/>
                  </a:lnTo>
                </a:path>
              </a:pathLst>
            </a:custGeom>
            <a:solidFill>
              <a:srgbClr val="FFFFFF"/>
            </a:solidFill>
            <a:ln w="12700" cap="rnd">
              <a:solidFill>
                <a:srgbClr val="000000"/>
              </a:solidFill>
              <a:round/>
              <a:headEnd type="none" w="sm" len="sm"/>
              <a:tailEnd type="none" w="sm" len="sm"/>
            </a:ln>
          </p:spPr>
          <p:txBody>
            <a:bodyPr/>
            <a:lstStyle/>
            <a:p>
              <a:endParaRPr lang="nl-NL"/>
            </a:p>
          </p:txBody>
        </p:sp>
        <p:cxnSp>
          <p:nvCxnSpPr>
            <p:cNvPr id="17" name="Straight Arrow Connector 78"/>
            <p:cNvCxnSpPr/>
            <p:nvPr/>
          </p:nvCxnSpPr>
          <p:spPr bwMode="auto">
            <a:xfrm>
              <a:off x="1403350" y="2420937"/>
              <a:ext cx="6121400" cy="1588"/>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grpSp>
      <p:sp>
        <p:nvSpPr>
          <p:cNvPr id="18" name="Titel 17"/>
          <p:cNvSpPr>
            <a:spLocks noGrp="1"/>
          </p:cNvSpPr>
          <p:nvPr>
            <p:ph type="title"/>
          </p:nvPr>
        </p:nvSpPr>
        <p:spPr/>
        <p:txBody>
          <a:bodyPr/>
          <a:lstStyle/>
          <a:p>
            <a:r>
              <a:rPr lang="nl-NL"/>
              <a:t>De wereld verandert</a:t>
            </a:r>
          </a:p>
        </p:txBody>
      </p:sp>
      <p:grpSp>
        <p:nvGrpSpPr>
          <p:cNvPr id="23" name="Groeperen 22"/>
          <p:cNvGrpSpPr/>
          <p:nvPr/>
        </p:nvGrpSpPr>
        <p:grpSpPr>
          <a:xfrm>
            <a:off x="4694115" y="577327"/>
            <a:ext cx="4334342" cy="2004398"/>
            <a:chOff x="64997" y="3625863"/>
            <a:chExt cx="3630341" cy="1199840"/>
          </a:xfrm>
        </p:grpSpPr>
        <p:sp>
          <p:nvSpPr>
            <p:cNvPr id="24" name="Line 7"/>
            <p:cNvSpPr>
              <a:spLocks noChangeShapeType="1"/>
            </p:cNvSpPr>
            <p:nvPr/>
          </p:nvSpPr>
          <p:spPr bwMode="auto">
            <a:xfrm flipV="1">
              <a:off x="671423" y="4281897"/>
              <a:ext cx="2447925" cy="216694"/>
            </a:xfrm>
            <a:prstGeom prst="line">
              <a:avLst/>
            </a:prstGeom>
            <a:noFill/>
            <a:ln w="19050" cmpd="sng">
              <a:solidFill>
                <a:schemeClr val="accent2">
                  <a:lumMod val="75000"/>
                </a:schemeClr>
              </a:solidFill>
              <a:round/>
              <a:headEnd type="none" w="sm" len="sm"/>
              <a:tailEnd type="arrow" w="lg" len="med"/>
            </a:ln>
            <a:extLst>
              <a:ext uri="{909E8E84-426E-40dd-AFC4-6F175D3DCCD1}">
                <a14:hiddenFill xmlns="" xmlns:a14="http://schemas.microsoft.com/office/drawing/2010/main">
                  <a:noFill/>
                </a14:hiddenFill>
              </a:ext>
            </a:extLst>
          </p:spPr>
          <p:txBody>
            <a:bodyPr/>
            <a:lstStyle/>
            <a:p>
              <a:endParaRPr lang="nl-NL"/>
            </a:p>
          </p:txBody>
        </p:sp>
        <p:sp>
          <p:nvSpPr>
            <p:cNvPr id="25" name="Rectangle 16"/>
            <p:cNvSpPr>
              <a:spLocks noChangeArrowheads="1"/>
            </p:cNvSpPr>
            <p:nvPr/>
          </p:nvSpPr>
          <p:spPr bwMode="auto">
            <a:xfrm>
              <a:off x="2026770" y="4359218"/>
              <a:ext cx="1087677" cy="110928"/>
            </a:xfrm>
            <a:prstGeom prst="rect">
              <a:avLst/>
            </a:prstGeom>
            <a:noFill/>
            <a:ln w="9525">
              <a:noFill/>
              <a:miter lim="800000"/>
              <a:headEnd/>
              <a:tailEnd/>
            </a:ln>
          </p:spPr>
          <p:txBody>
            <a:bodyPr wrap="none" lIns="88900" tIns="46038" rIns="88900" bIns="46038">
              <a:spAutoFit/>
            </a:bodyPr>
            <a:lstStyle/>
            <a:p>
              <a:pPr>
                <a:spcBef>
                  <a:spcPct val="30000"/>
                </a:spcBef>
                <a:defRPr/>
              </a:pPr>
              <a:r>
                <a:rPr lang="nl-NL" sz="1200" dirty="0">
                  <a:solidFill>
                    <a:srgbClr val="000000"/>
                  </a:solidFill>
                  <a:latin typeface="Calibri Light"/>
                  <a:ea typeface="+mn-ea"/>
                  <a:cs typeface="Calibri Light"/>
                </a:rPr>
                <a:t>Realiteit </a:t>
              </a:r>
              <a:r>
                <a:rPr lang="nl-NL" sz="1200" dirty="0" err="1">
                  <a:solidFill>
                    <a:srgbClr val="000000"/>
                  </a:solidFill>
                  <a:latin typeface="Calibri Light"/>
                  <a:ea typeface="+mn-ea"/>
                  <a:cs typeface="Calibri Light"/>
                </a:rPr>
                <a:t>IT-ondersteuning</a:t>
              </a:r>
              <a:endParaRPr lang="nl-NL" sz="1200" dirty="0">
                <a:solidFill>
                  <a:srgbClr val="000000"/>
                </a:solidFill>
                <a:latin typeface="Calibri Light"/>
                <a:ea typeface="+mn-ea"/>
                <a:cs typeface="Calibri Light"/>
              </a:endParaRPr>
            </a:p>
          </p:txBody>
        </p:sp>
        <p:sp>
          <p:nvSpPr>
            <p:cNvPr id="26" name="Rectangle 17"/>
            <p:cNvSpPr>
              <a:spLocks noChangeArrowheads="1"/>
            </p:cNvSpPr>
            <p:nvPr/>
          </p:nvSpPr>
          <p:spPr bwMode="auto">
            <a:xfrm>
              <a:off x="170019" y="3904469"/>
              <a:ext cx="1368426" cy="110928"/>
            </a:xfrm>
            <a:prstGeom prst="rect">
              <a:avLst/>
            </a:prstGeom>
            <a:noFill/>
            <a:ln w="9525">
              <a:noFill/>
              <a:miter lim="800000"/>
              <a:headEnd/>
              <a:tailEnd/>
            </a:ln>
          </p:spPr>
          <p:txBody>
            <a:bodyPr wrap="square" lIns="88900" tIns="46038" rIns="88900" bIns="46038">
              <a:spAutoFit/>
            </a:bodyPr>
            <a:lstStyle/>
            <a:p>
              <a:pPr>
                <a:spcBef>
                  <a:spcPct val="30000"/>
                </a:spcBef>
                <a:defRPr/>
              </a:pPr>
              <a:r>
                <a:rPr lang="nl-NL" sz="1200" dirty="0">
                  <a:solidFill>
                    <a:srgbClr val="000000"/>
                  </a:solidFill>
                  <a:latin typeface="Calibri Light"/>
                  <a:ea typeface="+mn-ea"/>
                  <a:cs typeface="Calibri Light"/>
                </a:rPr>
                <a:t>Ontwikkelingen in de organisatie</a:t>
              </a:r>
            </a:p>
          </p:txBody>
        </p:sp>
        <p:sp>
          <p:nvSpPr>
            <p:cNvPr id="27" name="Rectangle 18"/>
            <p:cNvSpPr>
              <a:spLocks noChangeArrowheads="1"/>
            </p:cNvSpPr>
            <p:nvPr/>
          </p:nvSpPr>
          <p:spPr bwMode="auto">
            <a:xfrm>
              <a:off x="2063342" y="3812115"/>
              <a:ext cx="1631996" cy="110928"/>
            </a:xfrm>
            <a:prstGeom prst="rect">
              <a:avLst/>
            </a:prstGeom>
            <a:noFill/>
            <a:ln w="9525">
              <a:noFill/>
              <a:miter lim="800000"/>
              <a:headEnd/>
              <a:tailEnd/>
            </a:ln>
          </p:spPr>
          <p:txBody>
            <a:bodyPr wrap="square" lIns="88900" tIns="46038" rIns="88900" bIns="46038">
              <a:spAutoFit/>
            </a:bodyPr>
            <a:lstStyle/>
            <a:p>
              <a:pPr>
                <a:spcBef>
                  <a:spcPct val="30000"/>
                </a:spcBef>
                <a:defRPr/>
              </a:pPr>
              <a:r>
                <a:rPr lang="nl-NL" sz="1200" dirty="0">
                  <a:solidFill>
                    <a:srgbClr val="000000"/>
                  </a:solidFill>
                  <a:latin typeface="Calibri Light"/>
                  <a:ea typeface="+mn-ea"/>
                  <a:cs typeface="Calibri Light"/>
                </a:rPr>
                <a:t>Gewenste </a:t>
              </a:r>
              <a:r>
                <a:rPr lang="nl-NL" sz="1200" dirty="0" err="1">
                  <a:solidFill>
                    <a:srgbClr val="000000"/>
                  </a:solidFill>
                  <a:latin typeface="Calibri Light"/>
                  <a:ea typeface="+mn-ea"/>
                  <a:cs typeface="Calibri Light"/>
                </a:rPr>
                <a:t>IT-ondersteuning</a:t>
              </a:r>
              <a:endParaRPr lang="nl-NL" sz="1200" dirty="0">
                <a:solidFill>
                  <a:srgbClr val="000000"/>
                </a:solidFill>
                <a:latin typeface="Calibri Light"/>
                <a:ea typeface="+mn-ea"/>
                <a:cs typeface="Calibri Light"/>
              </a:endParaRPr>
            </a:p>
          </p:txBody>
        </p:sp>
        <p:sp>
          <p:nvSpPr>
            <p:cNvPr id="28" name="Rectangle 19"/>
            <p:cNvSpPr>
              <a:spLocks noChangeArrowheads="1"/>
            </p:cNvSpPr>
            <p:nvPr/>
          </p:nvSpPr>
          <p:spPr bwMode="auto">
            <a:xfrm>
              <a:off x="64997" y="4124735"/>
              <a:ext cx="179536"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8900" tIns="46038" rIns="88900" bIns="46038">
              <a:spAutoFit/>
            </a:bodyPr>
            <a:lstStyle/>
            <a:p>
              <a:pPr>
                <a:spcBef>
                  <a:spcPct val="30000"/>
                </a:spcBef>
              </a:pPr>
              <a:endParaRPr lang="nl-NL">
                <a:latin typeface="Arial Narrow" charset="0"/>
              </a:endParaRPr>
            </a:p>
          </p:txBody>
        </p:sp>
        <p:sp>
          <p:nvSpPr>
            <p:cNvPr id="29" name="Rectangle 20"/>
            <p:cNvSpPr>
              <a:spLocks noChangeArrowheads="1"/>
            </p:cNvSpPr>
            <p:nvPr/>
          </p:nvSpPr>
          <p:spPr bwMode="auto">
            <a:xfrm>
              <a:off x="355510" y="4455729"/>
              <a:ext cx="179536"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8900" tIns="46038" rIns="88900" bIns="46038">
              <a:spAutoFit/>
            </a:bodyPr>
            <a:lstStyle/>
            <a:p>
              <a:pPr>
                <a:spcBef>
                  <a:spcPct val="30000"/>
                </a:spcBef>
              </a:pPr>
              <a:endParaRPr lang="nl-NL">
                <a:latin typeface="Arial Narrow" charset="0"/>
              </a:endParaRPr>
            </a:p>
          </p:txBody>
        </p:sp>
        <p:sp>
          <p:nvSpPr>
            <p:cNvPr id="30" name="Arc 21"/>
            <p:cNvSpPr>
              <a:spLocks/>
            </p:cNvSpPr>
            <p:nvPr/>
          </p:nvSpPr>
          <p:spPr bwMode="auto">
            <a:xfrm rot="60000">
              <a:off x="534897" y="3625863"/>
              <a:ext cx="1352550" cy="665560"/>
            </a:xfrm>
            <a:custGeom>
              <a:avLst/>
              <a:gdLst>
                <a:gd name="T0" fmla="*/ 2147483647 w 21523"/>
                <a:gd name="T1" fmla="*/ 2147483647 h 21600"/>
                <a:gd name="T2" fmla="*/ 0 w 21523"/>
                <a:gd name="T3" fmla="*/ 2147483647 h 21600"/>
                <a:gd name="T4" fmla="*/ 0 w 21523"/>
                <a:gd name="T5" fmla="*/ 0 h 21600"/>
                <a:gd name="T6" fmla="*/ 0 60000 65536"/>
                <a:gd name="T7" fmla="*/ 0 60000 65536"/>
                <a:gd name="T8" fmla="*/ 0 60000 65536"/>
                <a:gd name="T9" fmla="*/ 0 w 21523"/>
                <a:gd name="T10" fmla="*/ 0 h 21600"/>
                <a:gd name="T11" fmla="*/ 21523 w 21523"/>
                <a:gd name="T12" fmla="*/ 21600 h 21600"/>
              </a:gdLst>
              <a:ahLst/>
              <a:cxnLst>
                <a:cxn ang="T6">
                  <a:pos x="T0" y="T1"/>
                </a:cxn>
                <a:cxn ang="T7">
                  <a:pos x="T2" y="T3"/>
                </a:cxn>
                <a:cxn ang="T8">
                  <a:pos x="T4" y="T5"/>
                </a:cxn>
              </a:cxnLst>
              <a:rect l="T9" t="T10" r="T11" b="T12"/>
              <a:pathLst>
                <a:path w="21523" h="21600" fill="none" extrusionOk="0">
                  <a:moveTo>
                    <a:pt x="21522" y="1824"/>
                  </a:moveTo>
                  <a:cubicBezTo>
                    <a:pt x="20574" y="13006"/>
                    <a:pt x="11221" y="21599"/>
                    <a:pt x="0" y="21600"/>
                  </a:cubicBezTo>
                </a:path>
                <a:path w="21523" h="21600" stroke="0" extrusionOk="0">
                  <a:moveTo>
                    <a:pt x="21522" y="1824"/>
                  </a:moveTo>
                  <a:cubicBezTo>
                    <a:pt x="20574" y="13006"/>
                    <a:pt x="11221" y="21599"/>
                    <a:pt x="0" y="21600"/>
                  </a:cubicBezTo>
                  <a:lnTo>
                    <a:pt x="0" y="0"/>
                  </a:lnTo>
                  <a:close/>
                </a:path>
              </a:pathLst>
            </a:custGeom>
            <a:noFill/>
            <a:ln w="19050" cap="rnd" cmpd="sng">
              <a:solidFill>
                <a:srgbClr val="000000"/>
              </a:solidFill>
              <a:round/>
              <a:headEnd type="arrow" w="lg" len="med"/>
              <a:tailEnd type="none" w="sm" len="sm"/>
            </a:ln>
            <a:extLst>
              <a:ext uri="{909E8E84-426E-40dd-AFC4-6F175D3DCCD1}">
                <a14:hiddenFill xmlns="" xmlns:a14="http://schemas.microsoft.com/office/drawing/2010/main">
                  <a:solidFill>
                    <a:srgbClr val="FFFFFF"/>
                  </a:solidFill>
                </a14:hiddenFill>
              </a:ext>
            </a:extLst>
          </p:spPr>
          <p:txBody>
            <a:bodyPr/>
            <a:lstStyle/>
            <a:p>
              <a:pPr eaLnBrk="1" hangingPunct="1"/>
              <a:endParaRPr lang="nl-NL">
                <a:latin typeface="Times New Roman" charset="0"/>
              </a:endParaRPr>
            </a:p>
          </p:txBody>
        </p:sp>
        <p:sp>
          <p:nvSpPr>
            <p:cNvPr id="31" name="Arc 22"/>
            <p:cNvSpPr>
              <a:spLocks/>
            </p:cNvSpPr>
            <p:nvPr/>
          </p:nvSpPr>
          <p:spPr bwMode="auto">
            <a:xfrm rot="-300000">
              <a:off x="842873" y="3673488"/>
              <a:ext cx="1241425" cy="731044"/>
            </a:xfrm>
            <a:custGeom>
              <a:avLst/>
              <a:gdLst>
                <a:gd name="T0" fmla="*/ 2147483647 w 21523"/>
                <a:gd name="T1" fmla="*/ 2147483647 h 21600"/>
                <a:gd name="T2" fmla="*/ 0 w 21523"/>
                <a:gd name="T3" fmla="*/ 2147483647 h 21600"/>
                <a:gd name="T4" fmla="*/ 0 w 21523"/>
                <a:gd name="T5" fmla="*/ 0 h 21600"/>
                <a:gd name="T6" fmla="*/ 0 60000 65536"/>
                <a:gd name="T7" fmla="*/ 0 60000 65536"/>
                <a:gd name="T8" fmla="*/ 0 60000 65536"/>
                <a:gd name="T9" fmla="*/ 0 w 21523"/>
                <a:gd name="T10" fmla="*/ 0 h 21600"/>
                <a:gd name="T11" fmla="*/ 21523 w 21523"/>
                <a:gd name="T12" fmla="*/ 21600 h 21600"/>
              </a:gdLst>
              <a:ahLst/>
              <a:cxnLst>
                <a:cxn ang="T6">
                  <a:pos x="T0" y="T1"/>
                </a:cxn>
                <a:cxn ang="T7">
                  <a:pos x="T2" y="T3"/>
                </a:cxn>
                <a:cxn ang="T8">
                  <a:pos x="T4" y="T5"/>
                </a:cxn>
              </a:cxnLst>
              <a:rect l="T9" t="T10" r="T11" b="T12"/>
              <a:pathLst>
                <a:path w="21523" h="21600" fill="none" extrusionOk="0">
                  <a:moveTo>
                    <a:pt x="21522" y="1824"/>
                  </a:moveTo>
                  <a:cubicBezTo>
                    <a:pt x="20574" y="13006"/>
                    <a:pt x="11221" y="21599"/>
                    <a:pt x="0" y="21600"/>
                  </a:cubicBezTo>
                </a:path>
                <a:path w="21523" h="21600" stroke="0" extrusionOk="0">
                  <a:moveTo>
                    <a:pt x="21522" y="1824"/>
                  </a:moveTo>
                  <a:cubicBezTo>
                    <a:pt x="20574" y="13006"/>
                    <a:pt x="11221" y="21599"/>
                    <a:pt x="0" y="21600"/>
                  </a:cubicBezTo>
                  <a:lnTo>
                    <a:pt x="0" y="0"/>
                  </a:lnTo>
                  <a:close/>
                </a:path>
              </a:pathLst>
            </a:custGeom>
            <a:noFill/>
            <a:ln w="19050" cap="rnd" cmpd="sng">
              <a:solidFill>
                <a:schemeClr val="accent6">
                  <a:lumMod val="75000"/>
                </a:schemeClr>
              </a:solidFill>
              <a:round/>
              <a:headEnd type="arrow" w="lg" len="med"/>
              <a:tailEnd type="none" w="sm" len="sm"/>
            </a:ln>
            <a:extLst>
              <a:ext uri="{909E8E84-426E-40dd-AFC4-6F175D3DCCD1}">
                <a14:hiddenFill xmlns="" xmlns:a14="http://schemas.microsoft.com/office/drawing/2010/main">
                  <a:solidFill>
                    <a:srgbClr val="FFFFFF"/>
                  </a:solidFill>
                </a14:hiddenFill>
              </a:ext>
            </a:extLst>
          </p:spPr>
          <p:txBody>
            <a:bodyPr/>
            <a:lstStyle/>
            <a:p>
              <a:pPr eaLnBrk="1" hangingPunct="1"/>
              <a:endParaRPr lang="nl-NL">
                <a:latin typeface="Times New Roman" charset="0"/>
              </a:endParaRPr>
            </a:p>
          </p:txBody>
        </p:sp>
        <p:cxnSp>
          <p:nvCxnSpPr>
            <p:cNvPr id="32" name="Straight Connector 55"/>
            <p:cNvCxnSpPr>
              <a:cxnSpLocks noChangeShapeType="1"/>
            </p:cNvCxnSpPr>
            <p:nvPr/>
          </p:nvCxnSpPr>
          <p:spPr bwMode="auto">
            <a:xfrm rot="16200000" flipH="1">
              <a:off x="698411" y="4326347"/>
              <a:ext cx="161925" cy="7302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33" name="Straight Connector 56"/>
            <p:cNvCxnSpPr>
              <a:cxnSpLocks noChangeShapeType="1"/>
            </p:cNvCxnSpPr>
            <p:nvPr/>
          </p:nvCxnSpPr>
          <p:spPr bwMode="auto">
            <a:xfrm rot="16200000" flipH="1">
              <a:off x="1022261" y="4246301"/>
              <a:ext cx="161925" cy="14287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34" name="Straight Connector 57"/>
            <p:cNvCxnSpPr>
              <a:cxnSpLocks noChangeShapeType="1"/>
            </p:cNvCxnSpPr>
            <p:nvPr/>
          </p:nvCxnSpPr>
          <p:spPr bwMode="auto">
            <a:xfrm>
              <a:off x="1319123" y="4174741"/>
              <a:ext cx="175158" cy="12426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35" name="Straight Connector 58"/>
            <p:cNvCxnSpPr>
              <a:cxnSpLocks noChangeShapeType="1"/>
            </p:cNvCxnSpPr>
            <p:nvPr/>
          </p:nvCxnSpPr>
          <p:spPr bwMode="auto">
            <a:xfrm>
              <a:off x="1552460" y="4069213"/>
              <a:ext cx="198465" cy="1055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36" name="Straight Connector 59"/>
            <p:cNvCxnSpPr>
              <a:cxnSpLocks noChangeShapeType="1"/>
            </p:cNvCxnSpPr>
            <p:nvPr/>
          </p:nvCxnSpPr>
          <p:spPr bwMode="auto">
            <a:xfrm>
              <a:off x="1716566" y="3958047"/>
              <a:ext cx="179758" cy="7803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37" name="Straight Connector 60"/>
            <p:cNvCxnSpPr>
              <a:cxnSpLocks noChangeShapeType="1"/>
            </p:cNvCxnSpPr>
            <p:nvPr/>
          </p:nvCxnSpPr>
          <p:spPr bwMode="auto">
            <a:xfrm>
              <a:off x="1823948" y="3849700"/>
              <a:ext cx="142875" cy="54769"/>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pic>
        <p:nvPicPr>
          <p:cNvPr id="80" name="Afbeelding 79" descr="leveranci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389" y="1987747"/>
            <a:ext cx="3740907" cy="2824871"/>
          </a:xfrm>
          <a:prstGeom prst="rect">
            <a:avLst/>
          </a:prstGeom>
        </p:spPr>
      </p:pic>
    </p:spTree>
    <p:extLst>
      <p:ext uri="{BB962C8B-B14F-4D97-AF65-F5344CB8AC3E}">
        <p14:creationId xmlns:p14="http://schemas.microsoft.com/office/powerpoint/2010/main" val="42228348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BIM zorgt dat... </a:t>
            </a:r>
          </a:p>
        </p:txBody>
      </p:sp>
      <p:sp>
        <p:nvSpPr>
          <p:cNvPr id="3" name="Tijdelijke aanduiding voor tekst 2"/>
          <p:cNvSpPr>
            <a:spLocks noGrp="1"/>
          </p:cNvSpPr>
          <p:nvPr>
            <p:ph type="body" sz="quarter" idx="13"/>
          </p:nvPr>
        </p:nvSpPr>
        <p:spPr/>
        <p:txBody>
          <a:bodyPr>
            <a:normAutofit lnSpcReduction="10000"/>
          </a:bodyPr>
          <a:lstStyle/>
          <a:p>
            <a:r>
              <a:rPr lang="nl-NL" dirty="0"/>
              <a:t>§ 2.2</a:t>
            </a:r>
          </a:p>
        </p:txBody>
      </p:sp>
      <p:graphicFrame>
        <p:nvGraphicFramePr>
          <p:cNvPr id="4" name="Diagram 3"/>
          <p:cNvGraphicFramePr/>
          <p:nvPr>
            <p:extLst/>
          </p:nvPr>
        </p:nvGraphicFramePr>
        <p:xfrm>
          <a:off x="275063" y="1028700"/>
          <a:ext cx="8089664" cy="3533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75634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BF9000"/>
                </a:solidFill>
              </a:rPr>
              <a:t>De drivers</a:t>
            </a:r>
          </a:p>
        </p:txBody>
      </p:sp>
      <p:sp>
        <p:nvSpPr>
          <p:cNvPr id="10" name="Tijdelijke aanduiding voor tekst 9"/>
          <p:cNvSpPr>
            <a:spLocks noGrp="1"/>
          </p:cNvSpPr>
          <p:nvPr>
            <p:ph type="body" sz="quarter" idx="13"/>
          </p:nvPr>
        </p:nvSpPr>
        <p:spPr/>
        <p:txBody>
          <a:bodyPr>
            <a:normAutofit lnSpcReduction="10000"/>
          </a:bodyPr>
          <a:lstStyle/>
          <a:p>
            <a:r>
              <a:rPr lang="nl-NL" dirty="0"/>
              <a:t>§ 3.2.1</a:t>
            </a:r>
          </a:p>
        </p:txBody>
      </p:sp>
      <p:pic>
        <p:nvPicPr>
          <p:cNvPr id="14" name="Picture 29"/>
          <p:cNvPicPr>
            <a:picLocks noChangeAspect="1"/>
          </p:cNvPicPr>
          <p:nvPr/>
        </p:nvPicPr>
        <p:blipFill rotWithShape="1">
          <a:blip r:embed="rId3" cstate="print"/>
          <a:srcRect l="1748"/>
          <a:stretch/>
        </p:blipFill>
        <p:spPr>
          <a:xfrm>
            <a:off x="4320000" y="720000"/>
            <a:ext cx="3516441" cy="3600000"/>
          </a:xfrm>
          <a:prstGeom prst="rect">
            <a:avLst/>
          </a:prstGeom>
          <a:ln>
            <a:noFill/>
          </a:ln>
          <a:effectLst>
            <a:outerShdw blurRad="292100" dist="139700" dir="2700000" algn="tl" rotWithShape="0">
              <a:srgbClr val="333333">
                <a:alpha val="65000"/>
              </a:srgbClr>
            </a:outerShdw>
          </a:effectLst>
        </p:spPr>
      </p:pic>
      <p:grpSp>
        <p:nvGrpSpPr>
          <p:cNvPr id="9" name="Groeperen 8"/>
          <p:cNvGrpSpPr/>
          <p:nvPr/>
        </p:nvGrpSpPr>
        <p:grpSpPr>
          <a:xfrm>
            <a:off x="1214694" y="1318438"/>
            <a:ext cx="1536234" cy="2604907"/>
            <a:chOff x="1650910" y="1522173"/>
            <a:chExt cx="1536234" cy="2604907"/>
          </a:xfrm>
        </p:grpSpPr>
        <p:pic>
          <p:nvPicPr>
            <p:cNvPr id="3" name="Afbeelding 2" descr="BiSL Next Capability.png"/>
            <p:cNvPicPr>
              <a:picLocks noChangeAspect="1"/>
            </p:cNvPicPr>
            <p:nvPr/>
          </p:nvPicPr>
          <p:blipFill rotWithShape="1">
            <a:blip r:embed="rId4">
              <a:extLst>
                <a:ext uri="{28A0092B-C50C-407E-A947-70E740481C1C}">
                  <a14:useLocalDpi xmlns:a14="http://schemas.microsoft.com/office/drawing/2010/main" val="0"/>
                </a:ext>
              </a:extLst>
            </a:blip>
            <a:srcRect l="3736" t="4050" r="3321" b="3819"/>
            <a:stretch/>
          </p:blipFill>
          <p:spPr>
            <a:xfrm>
              <a:off x="1650910" y="3175320"/>
              <a:ext cx="514261" cy="504000"/>
            </a:xfrm>
            <a:prstGeom prst="ellipse">
              <a:avLst/>
            </a:prstGeom>
          </p:spPr>
        </p:pic>
        <p:pic>
          <p:nvPicPr>
            <p:cNvPr id="4" name="Afbeelding 3" descr="BiSL Next Value.png"/>
            <p:cNvPicPr>
              <a:picLocks noChangeAspect="1"/>
            </p:cNvPicPr>
            <p:nvPr/>
          </p:nvPicPr>
          <p:blipFill rotWithShape="1">
            <a:blip r:embed="rId5">
              <a:extLst>
                <a:ext uri="{28A0092B-C50C-407E-A947-70E740481C1C}">
                  <a14:useLocalDpi xmlns:a14="http://schemas.microsoft.com/office/drawing/2010/main" val="0"/>
                </a:ext>
              </a:extLst>
            </a:blip>
            <a:srcRect l="3983" t="4336" r="3955" b="6153"/>
            <a:stretch/>
          </p:blipFill>
          <p:spPr>
            <a:xfrm>
              <a:off x="1650910" y="2056416"/>
              <a:ext cx="519835" cy="504000"/>
            </a:xfrm>
            <a:prstGeom prst="ellipse">
              <a:avLst/>
            </a:prstGeom>
          </p:spPr>
        </p:pic>
        <p:pic>
          <p:nvPicPr>
            <p:cNvPr id="5" name="Afbeelding 4" descr="BiSL Next Mission.png"/>
            <p:cNvPicPr>
              <a:picLocks noChangeAspect="1"/>
            </p:cNvPicPr>
            <p:nvPr/>
          </p:nvPicPr>
          <p:blipFill rotWithShape="1">
            <a:blip r:embed="rId6">
              <a:extLst>
                <a:ext uri="{28A0092B-C50C-407E-A947-70E740481C1C}">
                  <a14:useLocalDpi xmlns:a14="http://schemas.microsoft.com/office/drawing/2010/main" val="0"/>
                </a:ext>
              </a:extLst>
            </a:blip>
            <a:srcRect l="3961" t="4494" r="4031" b="5564"/>
            <a:stretch/>
          </p:blipFill>
          <p:spPr>
            <a:xfrm>
              <a:off x="1650910" y="2620892"/>
              <a:ext cx="517045" cy="504000"/>
            </a:xfrm>
            <a:prstGeom prst="ellipse">
              <a:avLst/>
            </a:prstGeom>
          </p:spPr>
        </p:pic>
        <p:pic>
          <p:nvPicPr>
            <p:cNvPr id="6" name="Afbeelding 5" descr="BiSL Next Need.png"/>
            <p:cNvPicPr>
              <a:picLocks noChangeAspect="1"/>
            </p:cNvPicPr>
            <p:nvPr/>
          </p:nvPicPr>
          <p:blipFill rotWithShape="1">
            <a:blip r:embed="rId7">
              <a:extLst>
                <a:ext uri="{28A0092B-C50C-407E-A947-70E740481C1C}">
                  <a14:useLocalDpi xmlns:a14="http://schemas.microsoft.com/office/drawing/2010/main" val="0"/>
                </a:ext>
              </a:extLst>
            </a:blip>
            <a:srcRect l="4440" t="7304" r="7037" b="4628"/>
            <a:stretch/>
          </p:blipFill>
          <p:spPr>
            <a:xfrm>
              <a:off x="1650910" y="1522173"/>
              <a:ext cx="506604" cy="504000"/>
            </a:xfrm>
            <a:prstGeom prst="ellipse">
              <a:avLst/>
            </a:prstGeom>
          </p:spPr>
        </p:pic>
        <p:sp>
          <p:nvSpPr>
            <p:cNvPr id="8" name="Tekstvak 7"/>
            <p:cNvSpPr txBox="1"/>
            <p:nvPr/>
          </p:nvSpPr>
          <p:spPr>
            <a:xfrm>
              <a:off x="2178034" y="1572535"/>
              <a:ext cx="1009110" cy="2554545"/>
            </a:xfrm>
            <a:prstGeom prst="rect">
              <a:avLst/>
            </a:prstGeom>
            <a:noFill/>
          </p:spPr>
          <p:txBody>
            <a:bodyPr wrap="none" rtlCol="0">
              <a:spAutoFit/>
            </a:bodyPr>
            <a:lstStyle/>
            <a:p>
              <a:pPr>
                <a:spcAft>
                  <a:spcPts val="2400"/>
                </a:spcAft>
              </a:pPr>
              <a:r>
                <a:rPr lang="nl-NL" sz="1600" dirty="0" err="1">
                  <a:solidFill>
                    <a:schemeClr val="tx1">
                      <a:lumMod val="75000"/>
                      <a:lumOff val="25000"/>
                    </a:schemeClr>
                  </a:solidFill>
                  <a:latin typeface="Calibri"/>
                  <a:cs typeface="Calibri"/>
                </a:rPr>
                <a:t>Need</a:t>
              </a:r>
              <a:endParaRPr lang="nl-NL" sz="1600" dirty="0">
                <a:solidFill>
                  <a:schemeClr val="tx1">
                    <a:lumMod val="75000"/>
                    <a:lumOff val="25000"/>
                  </a:schemeClr>
                </a:solidFill>
                <a:latin typeface="Calibri"/>
                <a:cs typeface="Calibri"/>
              </a:endParaRPr>
            </a:p>
            <a:p>
              <a:pPr>
                <a:spcAft>
                  <a:spcPts val="2400"/>
                </a:spcAft>
              </a:pPr>
              <a:r>
                <a:rPr lang="nl-NL" sz="1600" dirty="0">
                  <a:solidFill>
                    <a:schemeClr val="tx1">
                      <a:lumMod val="75000"/>
                      <a:lumOff val="25000"/>
                    </a:schemeClr>
                  </a:solidFill>
                  <a:latin typeface="Calibri"/>
                  <a:cs typeface="Calibri"/>
                </a:rPr>
                <a:t>Value</a:t>
              </a:r>
            </a:p>
            <a:p>
              <a:pPr>
                <a:spcAft>
                  <a:spcPts val="2400"/>
                </a:spcAft>
              </a:pPr>
              <a:r>
                <a:rPr lang="nl-NL" sz="1600" dirty="0">
                  <a:solidFill>
                    <a:schemeClr val="tx1">
                      <a:lumMod val="75000"/>
                      <a:lumOff val="25000"/>
                    </a:schemeClr>
                  </a:solidFill>
                  <a:latin typeface="Calibri"/>
                  <a:cs typeface="Calibri"/>
                </a:rPr>
                <a:t>Mission</a:t>
              </a:r>
            </a:p>
            <a:p>
              <a:pPr>
                <a:spcAft>
                  <a:spcPts val="2400"/>
                </a:spcAft>
              </a:pPr>
              <a:r>
                <a:rPr lang="nl-NL" sz="1600" dirty="0" err="1">
                  <a:solidFill>
                    <a:schemeClr val="tx1">
                      <a:lumMod val="75000"/>
                      <a:lumOff val="25000"/>
                    </a:schemeClr>
                  </a:solidFill>
                  <a:latin typeface="Calibri"/>
                  <a:cs typeface="Calibri"/>
                </a:rPr>
                <a:t>Capability</a:t>
              </a:r>
              <a:endParaRPr lang="nl-NL" sz="1600" dirty="0">
                <a:solidFill>
                  <a:schemeClr val="tx1">
                    <a:lumMod val="75000"/>
                    <a:lumOff val="25000"/>
                  </a:schemeClr>
                </a:solidFill>
                <a:latin typeface="Calibri"/>
                <a:cs typeface="Calibri"/>
              </a:endParaRPr>
            </a:p>
            <a:p>
              <a:pPr>
                <a:spcAft>
                  <a:spcPts val="2400"/>
                </a:spcAft>
              </a:pPr>
              <a:endParaRPr lang="nl-NL" sz="1600" dirty="0">
                <a:solidFill>
                  <a:schemeClr val="tx1">
                    <a:lumMod val="75000"/>
                    <a:lumOff val="25000"/>
                  </a:schemeClr>
                </a:solidFill>
                <a:latin typeface="Calibri"/>
                <a:cs typeface="Calibri"/>
              </a:endParaRPr>
            </a:p>
          </p:txBody>
        </p:sp>
      </p:grpSp>
    </p:spTree>
    <p:extLst>
      <p:ext uri="{BB962C8B-B14F-4D97-AF65-F5344CB8AC3E}">
        <p14:creationId xmlns:p14="http://schemas.microsoft.com/office/powerpoint/2010/main" val="99280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BF9000"/>
                </a:solidFill>
              </a:rPr>
              <a:t>De </a:t>
            </a:r>
            <a:r>
              <a:rPr lang="nl-NL" dirty="0" err="1">
                <a:solidFill>
                  <a:srgbClr val="BF9000"/>
                </a:solidFill>
              </a:rPr>
              <a:t>domains</a:t>
            </a:r>
            <a:endParaRPr lang="nl-NL" dirty="0">
              <a:solidFill>
                <a:srgbClr val="BF9000"/>
              </a:solidFill>
            </a:endParaRPr>
          </a:p>
        </p:txBody>
      </p:sp>
      <p:sp>
        <p:nvSpPr>
          <p:cNvPr id="4" name="Tijdelijke aanduiding voor tekst 3"/>
          <p:cNvSpPr>
            <a:spLocks noGrp="1"/>
          </p:cNvSpPr>
          <p:nvPr>
            <p:ph type="body" sz="quarter" idx="13"/>
          </p:nvPr>
        </p:nvSpPr>
        <p:spPr/>
        <p:txBody>
          <a:bodyPr>
            <a:normAutofit lnSpcReduction="10000"/>
          </a:bodyPr>
          <a:lstStyle/>
          <a:p>
            <a:r>
              <a:rPr lang="nl-NL" dirty="0"/>
              <a:t>§ 3.2.2</a:t>
            </a:r>
          </a:p>
        </p:txBody>
      </p:sp>
      <p:pic>
        <p:nvPicPr>
          <p:cNvPr id="11" name="Picture 38"/>
          <p:cNvPicPr>
            <a:picLocks noChangeAspect="1"/>
          </p:cNvPicPr>
          <p:nvPr/>
        </p:nvPicPr>
        <p:blipFill>
          <a:blip r:embed="rId3" cstate="print"/>
          <a:stretch>
            <a:fillRect/>
          </a:stretch>
        </p:blipFill>
        <p:spPr>
          <a:xfrm>
            <a:off x="4320000" y="720000"/>
            <a:ext cx="3579130" cy="3600000"/>
          </a:xfrm>
          <a:prstGeom prst="rect">
            <a:avLst/>
          </a:prstGeom>
          <a:ln>
            <a:noFill/>
          </a:ln>
          <a:effectLst>
            <a:outerShdw blurRad="292100" dist="139700" dir="2700000" algn="tl" rotWithShape="0">
              <a:srgbClr val="333333">
                <a:alpha val="65000"/>
              </a:srgbClr>
            </a:outerShdw>
          </a:effectLst>
        </p:spPr>
      </p:pic>
      <p:grpSp>
        <p:nvGrpSpPr>
          <p:cNvPr id="7" name="Groeperen 6"/>
          <p:cNvGrpSpPr/>
          <p:nvPr/>
        </p:nvGrpSpPr>
        <p:grpSpPr>
          <a:xfrm>
            <a:off x="1213200" y="1317600"/>
            <a:ext cx="1838959" cy="2109511"/>
            <a:chOff x="1841024" y="1913555"/>
            <a:chExt cx="1838959" cy="2109511"/>
          </a:xfrm>
        </p:grpSpPr>
        <p:pic>
          <p:nvPicPr>
            <p:cNvPr id="13" name="Afbeelding 12"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1841024" y="1913555"/>
              <a:ext cx="496968" cy="504000"/>
            </a:xfrm>
            <a:prstGeom prst="rect">
              <a:avLst/>
            </a:prstGeom>
          </p:spPr>
        </p:pic>
        <p:sp>
          <p:nvSpPr>
            <p:cNvPr id="3" name="TextBox 29"/>
            <p:cNvSpPr txBox="1"/>
            <p:nvPr/>
          </p:nvSpPr>
          <p:spPr>
            <a:xfrm>
              <a:off x="2353979" y="1949087"/>
              <a:ext cx="1326004" cy="2000548"/>
            </a:xfrm>
            <a:prstGeom prst="rect">
              <a:avLst/>
            </a:prstGeom>
            <a:noFill/>
          </p:spPr>
          <p:txBody>
            <a:bodyPr wrap="none" rtlCol="0">
              <a:spAutoFit/>
            </a:bodyPr>
            <a:lstStyle>
              <a:defPPr>
                <a:defRPr lang="en-US"/>
              </a:defPPr>
              <a:lvl1pPr>
                <a:spcAft>
                  <a:spcPts val="2400"/>
                </a:spcAft>
                <a:defRPr sz="1600">
                  <a:solidFill>
                    <a:schemeClr val="tx1">
                      <a:lumMod val="75000"/>
                      <a:lumOff val="25000"/>
                    </a:schemeClr>
                  </a:solidFill>
                  <a:latin typeface="Calibri"/>
                  <a:cs typeface="Calibri"/>
                </a:defRPr>
              </a:lvl1pPr>
            </a:lstStyle>
            <a:p>
              <a:r>
                <a:rPr lang="nl-NL" dirty="0"/>
                <a:t>Governance</a:t>
              </a:r>
            </a:p>
            <a:p>
              <a:r>
                <a:rPr lang="nl-NL" dirty="0" err="1"/>
                <a:t>Strategy</a:t>
              </a:r>
              <a:endParaRPr lang="nl-NL" dirty="0"/>
            </a:p>
            <a:p>
              <a:r>
                <a:rPr lang="nl-NL" dirty="0" err="1"/>
                <a:t>Improvement</a:t>
              </a:r>
              <a:endParaRPr lang="nl-NL" dirty="0"/>
            </a:p>
            <a:p>
              <a:r>
                <a:rPr lang="nl-NL" dirty="0" err="1"/>
                <a:t>Operation</a:t>
              </a:r>
              <a:endParaRPr lang="nl-NL" dirty="0"/>
            </a:p>
          </p:txBody>
        </p:sp>
        <p:pic>
          <p:nvPicPr>
            <p:cNvPr id="15" name="Afbeelding 14">
              <a:extLst>
                <a:ext uri="{FF2B5EF4-FFF2-40B4-BE49-F238E27FC236}">
                  <a16:creationId xmlns:a16="http://schemas.microsoft.com/office/drawing/2014/main" id="{E9D46983-7E93-43DD-94F2-FFE238A83ACD}"/>
                </a:ext>
              </a:extLst>
            </p:cNvPr>
            <p:cNvPicPr>
              <a:picLocks noChangeAspect="1"/>
            </p:cNvPicPr>
            <p:nvPr/>
          </p:nvPicPr>
          <p:blipFill>
            <a:blip r:embed="rId5"/>
            <a:stretch>
              <a:fillRect/>
            </a:stretch>
          </p:blipFill>
          <p:spPr>
            <a:xfrm>
              <a:off x="1841024" y="2430443"/>
              <a:ext cx="495680" cy="504000"/>
            </a:xfrm>
            <a:prstGeom prst="rect">
              <a:avLst/>
            </a:prstGeom>
          </p:spPr>
        </p:pic>
        <p:pic>
          <p:nvPicPr>
            <p:cNvPr id="17" name="Afbeelding 1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6"/>
            <a:stretch>
              <a:fillRect/>
            </a:stretch>
          </p:blipFill>
          <p:spPr>
            <a:xfrm>
              <a:off x="1841024" y="3519066"/>
              <a:ext cx="489427" cy="504000"/>
            </a:xfrm>
            <a:prstGeom prst="rect">
              <a:avLst/>
            </a:prstGeom>
          </p:spPr>
        </p:pic>
        <p:pic>
          <p:nvPicPr>
            <p:cNvPr id="19" name="Afbeelding 18"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7"/>
            <a:stretch>
              <a:fillRect/>
            </a:stretch>
          </p:blipFill>
          <p:spPr>
            <a:xfrm>
              <a:off x="1841024" y="2975027"/>
              <a:ext cx="514723" cy="504000"/>
            </a:xfrm>
            <a:prstGeom prst="rect">
              <a:avLst/>
            </a:prstGeom>
          </p:spPr>
        </p:pic>
      </p:grpSp>
    </p:spTree>
    <p:extLst>
      <p:ext uri="{BB962C8B-B14F-4D97-AF65-F5344CB8AC3E}">
        <p14:creationId xmlns:p14="http://schemas.microsoft.com/office/powerpoint/2010/main" val="17976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BF9000"/>
                </a:solidFill>
              </a:rPr>
              <a:t>De </a:t>
            </a:r>
            <a:r>
              <a:rPr lang="nl-NL" dirty="0" err="1">
                <a:solidFill>
                  <a:srgbClr val="BF9000"/>
                </a:solidFill>
              </a:rPr>
              <a:t>perspectives</a:t>
            </a:r>
            <a:endParaRPr lang="nl-NL" dirty="0">
              <a:solidFill>
                <a:srgbClr val="BF9000"/>
              </a:solidFill>
            </a:endParaRPr>
          </a:p>
        </p:txBody>
      </p:sp>
      <p:sp>
        <p:nvSpPr>
          <p:cNvPr id="5" name="Tijdelijke aanduiding voor tekst 4"/>
          <p:cNvSpPr>
            <a:spLocks noGrp="1"/>
          </p:cNvSpPr>
          <p:nvPr>
            <p:ph type="body" sz="quarter" idx="13"/>
          </p:nvPr>
        </p:nvSpPr>
        <p:spPr/>
        <p:txBody>
          <a:bodyPr>
            <a:normAutofit lnSpcReduction="10000"/>
          </a:bodyPr>
          <a:lstStyle/>
          <a:p>
            <a:r>
              <a:rPr lang="nl-NL" dirty="0"/>
              <a:t>§ 3.2.3, 4.3</a:t>
            </a:r>
          </a:p>
        </p:txBody>
      </p:sp>
      <p:pic>
        <p:nvPicPr>
          <p:cNvPr id="3" name="Picture 11"/>
          <p:cNvPicPr>
            <a:picLocks noChangeAspect="1"/>
          </p:cNvPicPr>
          <p:nvPr/>
        </p:nvPicPr>
        <p:blipFill>
          <a:blip r:embed="rId3" cstate="print"/>
          <a:stretch>
            <a:fillRect/>
          </a:stretch>
        </p:blipFill>
        <p:spPr>
          <a:xfrm>
            <a:off x="4320000" y="720000"/>
            <a:ext cx="3645071" cy="3600000"/>
          </a:xfrm>
          <a:prstGeom prst="rect">
            <a:avLst/>
          </a:prstGeom>
          <a:ln>
            <a:noFill/>
          </a:ln>
          <a:effectLst>
            <a:outerShdw blurRad="292100" dist="139700" dir="2700000" algn="tl" rotWithShape="0">
              <a:srgbClr val="333333">
                <a:alpha val="65000"/>
              </a:srgbClr>
            </a:outerShdw>
          </a:effectLst>
        </p:spPr>
      </p:pic>
      <p:grpSp>
        <p:nvGrpSpPr>
          <p:cNvPr id="8" name="Groeperen 7"/>
          <p:cNvGrpSpPr/>
          <p:nvPr/>
        </p:nvGrpSpPr>
        <p:grpSpPr>
          <a:xfrm>
            <a:off x="1213200" y="1317600"/>
            <a:ext cx="2106968" cy="2151748"/>
            <a:chOff x="2040080" y="1540588"/>
            <a:chExt cx="2106968" cy="2151748"/>
          </a:xfrm>
        </p:grpSpPr>
        <p:sp>
          <p:nvSpPr>
            <p:cNvPr id="4" name="TextBox 12"/>
            <p:cNvSpPr txBox="1"/>
            <p:nvPr/>
          </p:nvSpPr>
          <p:spPr>
            <a:xfrm>
              <a:off x="2572560" y="1590988"/>
              <a:ext cx="1574488" cy="2000548"/>
            </a:xfrm>
            <a:prstGeom prst="rect">
              <a:avLst/>
            </a:prstGeom>
            <a:noFill/>
          </p:spPr>
          <p:txBody>
            <a:bodyPr wrap="square" rtlCol="0">
              <a:spAutoFit/>
            </a:bodyPr>
            <a:lstStyle/>
            <a:p>
              <a:pPr>
                <a:spcAft>
                  <a:spcPts val="2400"/>
                </a:spcAft>
              </a:pPr>
              <a:r>
                <a:rPr lang="nl-NL" sz="1600" dirty="0">
                  <a:solidFill>
                    <a:schemeClr val="tx1">
                      <a:lumMod val="75000"/>
                      <a:lumOff val="25000"/>
                    </a:schemeClr>
                  </a:solidFill>
                  <a:latin typeface="Calibri"/>
                  <a:cs typeface="Calibri"/>
                </a:rPr>
                <a:t>Business</a:t>
              </a:r>
            </a:p>
            <a:p>
              <a:pPr>
                <a:spcAft>
                  <a:spcPts val="2400"/>
                </a:spcAft>
              </a:pPr>
              <a:r>
                <a:rPr lang="nl-NL" sz="1600" dirty="0">
                  <a:solidFill>
                    <a:schemeClr val="tx1">
                      <a:lumMod val="75000"/>
                      <a:lumOff val="25000"/>
                    </a:schemeClr>
                  </a:solidFill>
                  <a:latin typeface="Calibri"/>
                  <a:cs typeface="Calibri"/>
                </a:rPr>
                <a:t>Data</a:t>
              </a:r>
            </a:p>
            <a:p>
              <a:pPr>
                <a:spcAft>
                  <a:spcPts val="2400"/>
                </a:spcAft>
              </a:pPr>
              <a:r>
                <a:rPr lang="nl-NL" sz="1600" dirty="0">
                  <a:solidFill>
                    <a:schemeClr val="tx1">
                      <a:lumMod val="75000"/>
                      <a:lumOff val="25000"/>
                    </a:schemeClr>
                  </a:solidFill>
                  <a:latin typeface="Calibri"/>
                  <a:cs typeface="Calibri"/>
                </a:rPr>
                <a:t>Service</a:t>
              </a:r>
            </a:p>
            <a:p>
              <a:pPr>
                <a:spcAft>
                  <a:spcPts val="2400"/>
                </a:spcAft>
              </a:pPr>
              <a:r>
                <a:rPr lang="nl-NL" sz="1600" dirty="0">
                  <a:solidFill>
                    <a:schemeClr val="tx1">
                      <a:lumMod val="75000"/>
                      <a:lumOff val="25000"/>
                    </a:schemeClr>
                  </a:solidFill>
                  <a:latin typeface="Calibri"/>
                  <a:cs typeface="Calibri"/>
                </a:rPr>
                <a:t>Technology</a:t>
              </a:r>
            </a:p>
          </p:txBody>
        </p:sp>
        <p:pic>
          <p:nvPicPr>
            <p:cNvPr id="13" name="Afbeelding 12"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4"/>
            <a:srcRect l="8076" t="8291" r="7350" b="7706"/>
            <a:stretch/>
          </p:blipFill>
          <p:spPr>
            <a:xfrm>
              <a:off x="2040080" y="3188336"/>
              <a:ext cx="512322" cy="504000"/>
            </a:xfrm>
            <a:prstGeom prst="ellipse">
              <a:avLst/>
            </a:prstGeom>
          </p:spPr>
        </p:pic>
        <p:pic>
          <p:nvPicPr>
            <p:cNvPr id="15" name="Afbeelding 14">
              <a:extLst>
                <a:ext uri="{FF2B5EF4-FFF2-40B4-BE49-F238E27FC236}">
                  <a16:creationId xmlns:a16="http://schemas.microsoft.com/office/drawing/2014/main" id="{F12F0735-FC9E-404C-B1F7-0CD411D9C1D4}"/>
                </a:ext>
              </a:extLst>
            </p:cNvPr>
            <p:cNvPicPr>
              <a:picLocks noChangeAspect="1"/>
            </p:cNvPicPr>
            <p:nvPr/>
          </p:nvPicPr>
          <p:blipFill rotWithShape="1">
            <a:blip r:embed="rId5"/>
            <a:srcRect l="6884" t="10397" r="5479" b="4228"/>
            <a:stretch/>
          </p:blipFill>
          <p:spPr>
            <a:xfrm>
              <a:off x="2040080" y="1540588"/>
              <a:ext cx="545409" cy="504000"/>
            </a:xfrm>
            <a:prstGeom prst="ellipse">
              <a:avLst/>
            </a:prstGeom>
          </p:spPr>
        </p:pic>
        <p:pic>
          <p:nvPicPr>
            <p:cNvPr id="17" name="Afbeelding 16"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6"/>
            <a:srcRect l="8669" t="7975" r="8758" b="5223"/>
            <a:stretch/>
          </p:blipFill>
          <p:spPr>
            <a:xfrm>
              <a:off x="2040080" y="2079505"/>
              <a:ext cx="512051" cy="504000"/>
            </a:xfrm>
            <a:prstGeom prst="ellipse">
              <a:avLst/>
            </a:prstGeom>
          </p:spPr>
        </p:pic>
        <p:pic>
          <p:nvPicPr>
            <p:cNvPr id="19" name="Afbeelding 18"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7"/>
            <a:srcRect l="10023" t="7433" r="7686" b="6463"/>
            <a:stretch/>
          </p:blipFill>
          <p:spPr>
            <a:xfrm>
              <a:off x="2040080" y="2622119"/>
              <a:ext cx="516214" cy="504000"/>
            </a:xfrm>
            <a:prstGeom prst="ellipse">
              <a:avLst/>
            </a:prstGeom>
          </p:spPr>
        </p:pic>
      </p:grpSp>
    </p:spTree>
    <p:extLst>
      <p:ext uri="{BB962C8B-B14F-4D97-AF65-F5344CB8AC3E}">
        <p14:creationId xmlns:p14="http://schemas.microsoft.com/office/powerpoint/2010/main" val="629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BF9000"/>
                </a:solidFill>
              </a:rPr>
              <a:t>BiSL® Next</a:t>
            </a:r>
          </a:p>
        </p:txBody>
      </p:sp>
      <p:sp>
        <p:nvSpPr>
          <p:cNvPr id="6" name="Tijdelijke aanduiding voor tekst 5"/>
          <p:cNvSpPr>
            <a:spLocks noGrp="1"/>
          </p:cNvSpPr>
          <p:nvPr>
            <p:ph type="body" sz="quarter" idx="13"/>
          </p:nvPr>
        </p:nvSpPr>
        <p:spPr/>
        <p:txBody>
          <a:bodyPr>
            <a:normAutofit lnSpcReduction="10000"/>
          </a:bodyPr>
          <a:lstStyle/>
          <a:p>
            <a:r>
              <a:rPr lang="nl-NL" dirty="0"/>
              <a:t>§ 3.1, figuur 3.1</a:t>
            </a:r>
          </a:p>
        </p:txBody>
      </p:sp>
      <p:sp>
        <p:nvSpPr>
          <p:cNvPr id="5" name="Tekstvak 4"/>
          <p:cNvSpPr txBox="1"/>
          <p:nvPr/>
        </p:nvSpPr>
        <p:spPr>
          <a:xfrm>
            <a:off x="498714" y="3938176"/>
            <a:ext cx="2236510" cy="738664"/>
          </a:xfrm>
          <a:prstGeom prst="rect">
            <a:avLst/>
          </a:prstGeom>
          <a:noFill/>
        </p:spPr>
        <p:txBody>
          <a:bodyPr wrap="none" rtlCol="0">
            <a:spAutoFit/>
          </a:bodyPr>
          <a:lstStyle/>
          <a:p>
            <a:r>
              <a:rPr lang="nl-NL" sz="1400" dirty="0">
                <a:solidFill>
                  <a:schemeClr val="tx1">
                    <a:lumMod val="75000"/>
                    <a:lumOff val="25000"/>
                  </a:schemeClr>
                </a:solidFill>
                <a:latin typeface="+mj-lt"/>
                <a:cs typeface="Helvetica Light"/>
              </a:rPr>
              <a:t>Eerste druk februari 2017</a:t>
            </a:r>
          </a:p>
          <a:p>
            <a:r>
              <a:rPr lang="nl-NL" sz="1400" dirty="0">
                <a:solidFill>
                  <a:schemeClr val="tx1">
                    <a:lumMod val="75000"/>
                    <a:lumOff val="25000"/>
                  </a:schemeClr>
                </a:solidFill>
                <a:latin typeface="+mj-lt"/>
                <a:cs typeface="Helvetica Light"/>
              </a:rPr>
              <a:t>Tweede druk augustus 2018</a:t>
            </a:r>
          </a:p>
          <a:p>
            <a:r>
              <a:rPr lang="nl-NL" sz="1400" dirty="0">
                <a:solidFill>
                  <a:schemeClr val="tx1">
                    <a:lumMod val="75000"/>
                    <a:lumOff val="25000"/>
                  </a:schemeClr>
                </a:solidFill>
                <a:latin typeface="+mj-lt"/>
                <a:cs typeface="Helvetica Light"/>
              </a:rPr>
              <a:t>Engelstalig</a:t>
            </a:r>
          </a:p>
        </p:txBody>
      </p:sp>
      <p:pic>
        <p:nvPicPr>
          <p:cNvPr id="4" name="Afbeelding 3" descr="01_BISL_0396_fig_v1.eps"/>
          <p:cNvPicPr>
            <a:picLocks noChangeAspect="1"/>
          </p:cNvPicPr>
          <p:nvPr/>
        </p:nvPicPr>
        <p:blipFill rotWithShape="1">
          <a:blip r:embed="rId3">
            <a:extLst>
              <a:ext uri="{28A0092B-C50C-407E-A947-70E740481C1C}">
                <a14:useLocalDpi xmlns:a14="http://schemas.microsoft.com/office/drawing/2010/main" val="0"/>
              </a:ext>
            </a:extLst>
          </a:blip>
          <a:srcRect l="22607"/>
          <a:stretch/>
        </p:blipFill>
        <p:spPr>
          <a:xfrm>
            <a:off x="3835884" y="229950"/>
            <a:ext cx="4956912" cy="4913550"/>
          </a:xfrm>
          <a:prstGeom prst="rect">
            <a:avLst/>
          </a:prstGeom>
        </p:spPr>
      </p:pic>
      <p:pic>
        <p:nvPicPr>
          <p:cNvPr id="3" name="Afbeelding 2" descr="Omslag BiSL NExt Bri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04" y="984818"/>
            <a:ext cx="1915752" cy="2704591"/>
          </a:xfrm>
          <a:prstGeom prst="rect">
            <a:avLst/>
          </a:prstGeom>
        </p:spPr>
      </p:pic>
    </p:spTree>
    <p:extLst>
      <p:ext uri="{BB962C8B-B14F-4D97-AF65-F5344CB8AC3E}">
        <p14:creationId xmlns:p14="http://schemas.microsoft.com/office/powerpoint/2010/main" val="346494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Soorten data</a:t>
            </a:r>
          </a:p>
        </p:txBody>
      </p:sp>
      <p:sp>
        <p:nvSpPr>
          <p:cNvPr id="3" name="Tijdelijke aanduiding voor inhoud 2"/>
          <p:cNvSpPr>
            <a:spLocks noGrp="1"/>
          </p:cNvSpPr>
          <p:nvPr>
            <p:ph idx="1"/>
          </p:nvPr>
        </p:nvSpPr>
        <p:spPr/>
        <p:txBody>
          <a:bodyPr>
            <a:noAutofit/>
          </a:bodyPr>
          <a:lstStyle/>
          <a:p>
            <a:r>
              <a:rPr lang="nl-NL" sz="1400" b="0" dirty="0">
                <a:solidFill>
                  <a:srgbClr val="282828"/>
                </a:solidFill>
              </a:rPr>
              <a:t>Masterdata</a:t>
            </a:r>
          </a:p>
          <a:p>
            <a:pPr lvl="1"/>
            <a:r>
              <a:rPr lang="nl-NL" sz="1400" dirty="0">
                <a:solidFill>
                  <a:srgbClr val="282828"/>
                </a:solidFill>
                <a:latin typeface="Calibri Light"/>
                <a:cs typeface="Calibri Light"/>
              </a:rPr>
              <a:t>Door de hele organisatie gebruikt</a:t>
            </a:r>
          </a:p>
          <a:p>
            <a:pPr lvl="1"/>
            <a:r>
              <a:rPr lang="nl-NL" sz="1400" dirty="0">
                <a:solidFill>
                  <a:srgbClr val="282828"/>
                </a:solidFill>
                <a:latin typeface="Calibri Light"/>
                <a:cs typeface="Calibri Light"/>
              </a:rPr>
              <a:t>De kerngegevens: klanten, producten, etc.</a:t>
            </a:r>
          </a:p>
          <a:p>
            <a:r>
              <a:rPr lang="nl-NL" sz="1400" b="0" dirty="0">
                <a:solidFill>
                  <a:srgbClr val="282828"/>
                </a:solidFill>
              </a:rPr>
              <a:t>Control data of stuurgegeven</a:t>
            </a:r>
          </a:p>
          <a:p>
            <a:pPr lvl="1"/>
            <a:r>
              <a:rPr lang="nl-NL" sz="1400" dirty="0">
                <a:solidFill>
                  <a:srgbClr val="282828"/>
                </a:solidFill>
                <a:latin typeface="Calibri Light"/>
                <a:cs typeface="Calibri Light"/>
              </a:rPr>
              <a:t>Vorm van masterdata</a:t>
            </a:r>
          </a:p>
          <a:p>
            <a:pPr lvl="1"/>
            <a:r>
              <a:rPr lang="nl-NL" sz="1400" dirty="0">
                <a:solidFill>
                  <a:srgbClr val="282828"/>
                </a:solidFill>
                <a:latin typeface="Calibri Light"/>
                <a:cs typeface="Calibri Light"/>
              </a:rPr>
              <a:t>BTW-percentages, tariefstaffels, etc.</a:t>
            </a:r>
          </a:p>
          <a:p>
            <a:r>
              <a:rPr lang="nl-NL" sz="1400" b="0" dirty="0">
                <a:solidFill>
                  <a:srgbClr val="282828"/>
                </a:solidFill>
              </a:rPr>
              <a:t>Referentiedata (soms ook onder masterdata)</a:t>
            </a:r>
          </a:p>
          <a:p>
            <a:pPr lvl="1"/>
            <a:r>
              <a:rPr lang="nl-NL" sz="1400" dirty="0" err="1">
                <a:solidFill>
                  <a:srgbClr val="282828"/>
                </a:solidFill>
                <a:latin typeface="Calibri Light"/>
                <a:cs typeface="Calibri Light"/>
              </a:rPr>
              <a:t>Voorgedefiniëerde</a:t>
            </a:r>
            <a:r>
              <a:rPr lang="nl-NL" sz="1400" dirty="0">
                <a:solidFill>
                  <a:srgbClr val="282828"/>
                </a:solidFill>
                <a:latin typeface="Calibri Light"/>
                <a:cs typeface="Calibri Light"/>
              </a:rPr>
              <a:t> of toegestane waarden</a:t>
            </a:r>
          </a:p>
          <a:p>
            <a:pPr lvl="1"/>
            <a:r>
              <a:rPr lang="nl-NL" sz="1400" dirty="0">
                <a:solidFill>
                  <a:srgbClr val="282828"/>
                </a:solidFill>
                <a:latin typeface="Calibri Light"/>
                <a:cs typeface="Calibri Light"/>
              </a:rPr>
              <a:t>Productsoorten, landcodes, etc.</a:t>
            </a:r>
          </a:p>
          <a:p>
            <a:r>
              <a:rPr lang="nl-NL" sz="1400" b="0" dirty="0" err="1">
                <a:solidFill>
                  <a:srgbClr val="282828"/>
                </a:solidFill>
              </a:rPr>
              <a:t>Metadata</a:t>
            </a:r>
            <a:endParaRPr lang="nl-NL" sz="1400" b="0" dirty="0">
              <a:solidFill>
                <a:srgbClr val="282828"/>
              </a:solidFill>
            </a:endParaRPr>
          </a:p>
          <a:p>
            <a:pPr lvl="1"/>
            <a:r>
              <a:rPr lang="nl-NL" sz="1400" dirty="0">
                <a:solidFill>
                  <a:srgbClr val="282828"/>
                </a:solidFill>
                <a:latin typeface="Calibri Light"/>
                <a:cs typeface="Calibri Light"/>
              </a:rPr>
              <a:t>Beschrijven de data</a:t>
            </a:r>
          </a:p>
          <a:p>
            <a:pPr lvl="1"/>
            <a:r>
              <a:rPr lang="nl-NL" sz="1400" dirty="0">
                <a:solidFill>
                  <a:srgbClr val="282828"/>
                </a:solidFill>
                <a:latin typeface="Calibri Light"/>
                <a:cs typeface="Calibri Light"/>
              </a:rPr>
              <a:t>Welke attributen (NAW, geboortedatum,...), welk formaat (numeriek, </a:t>
            </a:r>
            <a:r>
              <a:rPr lang="nl-NL" sz="1400" dirty="0" err="1">
                <a:solidFill>
                  <a:srgbClr val="282828"/>
                </a:solidFill>
                <a:latin typeface="Calibri Light"/>
                <a:cs typeface="Calibri Light"/>
              </a:rPr>
              <a:t>jpeg</a:t>
            </a:r>
            <a:r>
              <a:rPr lang="nl-NL" sz="1400" dirty="0">
                <a:solidFill>
                  <a:srgbClr val="282828"/>
                </a:solidFill>
                <a:latin typeface="Calibri Light"/>
                <a:cs typeface="Calibri Light"/>
              </a:rPr>
              <a:t>,...), waar gebruikt, etc.</a:t>
            </a:r>
          </a:p>
          <a:p>
            <a:endParaRPr lang="nl-NL" sz="1400" b="0" dirty="0">
              <a:solidFill>
                <a:srgbClr val="282828"/>
              </a:solidFill>
            </a:endParaRPr>
          </a:p>
        </p:txBody>
      </p:sp>
      <p:sp>
        <p:nvSpPr>
          <p:cNvPr id="6" name="Tijdelijke aanduiding voor tekst 5"/>
          <p:cNvSpPr>
            <a:spLocks noGrp="1"/>
          </p:cNvSpPr>
          <p:nvPr>
            <p:ph type="body" sz="quarter" idx="13"/>
          </p:nvPr>
        </p:nvSpPr>
        <p:spPr/>
        <p:txBody>
          <a:bodyPr>
            <a:normAutofit lnSpcReduction="10000"/>
          </a:bodyPr>
          <a:lstStyle/>
          <a:p>
            <a:r>
              <a:rPr lang="nl-NL" dirty="0"/>
              <a:t>§  4.5.1</a:t>
            </a:r>
          </a:p>
        </p:txBody>
      </p:sp>
    </p:spTree>
    <p:extLst>
      <p:ext uri="{BB962C8B-B14F-4D97-AF65-F5344CB8AC3E}">
        <p14:creationId xmlns:p14="http://schemas.microsoft.com/office/powerpoint/2010/main" val="3226999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a:off x="7010834" y="724895"/>
            <a:ext cx="2256482" cy="4508927"/>
          </a:xfrm>
          <a:prstGeom prst="rect">
            <a:avLst/>
          </a:prstGeom>
          <a:noFill/>
          <a:scene3d>
            <a:camera prst="perspectiveRelaxedModerately"/>
            <a:lightRig rig="threePt" dir="t"/>
          </a:scene3d>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28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Helvetica Neue Bold Condensed"/>
                <a:cs typeface="Helvetica Neue Bold Condensed"/>
              </a:rPr>
              <a:t>?</a:t>
            </a:r>
          </a:p>
        </p:txBody>
      </p:sp>
      <p:sp>
        <p:nvSpPr>
          <p:cNvPr id="6" name="Titel 5"/>
          <p:cNvSpPr>
            <a:spLocks noGrp="1"/>
          </p:cNvSpPr>
          <p:nvPr>
            <p:ph type="title"/>
          </p:nvPr>
        </p:nvSpPr>
        <p:spPr/>
        <p:txBody>
          <a:bodyPr/>
          <a:lstStyle/>
          <a:p>
            <a:r>
              <a:rPr lang="nl-NL" dirty="0"/>
              <a:t>Wat is business informatiemanagement?</a:t>
            </a:r>
          </a:p>
        </p:txBody>
      </p:sp>
      <p:sp>
        <p:nvSpPr>
          <p:cNvPr id="8" name="Rechthoek 7"/>
          <p:cNvSpPr/>
          <p:nvPr/>
        </p:nvSpPr>
        <p:spPr>
          <a:xfrm>
            <a:off x="6887518" y="99230"/>
            <a:ext cx="2256482" cy="4508927"/>
          </a:xfrm>
          <a:prstGeom prst="rect">
            <a:avLst/>
          </a:prstGeom>
          <a:noFill/>
          <a:scene3d>
            <a:camera prst="isometricOffAxis2Right"/>
            <a:lightRig rig="threePt" dir="t"/>
          </a:scene3d>
        </p:spPr>
        <p:txBody>
          <a:bodyPr wrap="square" lIns="91440" tIns="45720" rIns="91440" bIns="45720">
            <a:spAutoFit/>
          </a:bodyPr>
          <a:lstStyle/>
          <a:p>
            <a:pPr algn="ctr"/>
            <a:r>
              <a:rPr lang="nl-NL" sz="28700" dirty="0">
                <a:ln w="10160">
                  <a:solidFill>
                    <a:schemeClr val="accent1"/>
                  </a:solidFill>
                  <a:prstDash val="solid"/>
                </a:ln>
                <a:solidFill>
                  <a:srgbClr val="FFFFFF"/>
                </a:solidFill>
                <a:effectLst>
                  <a:outerShdw blurRad="38100" dist="32000" dir="5400000" algn="tl">
                    <a:srgbClr val="000000">
                      <a:alpha val="30000"/>
                    </a:srgbClr>
                  </a:outerShdw>
                </a:effectLst>
                <a:latin typeface="Helvetica Neue Bold Condensed"/>
                <a:cs typeface="Helvetica Neue Bold Condensed"/>
              </a:rPr>
              <a:t>?</a:t>
            </a:r>
          </a:p>
        </p:txBody>
      </p:sp>
      <p:sp>
        <p:nvSpPr>
          <p:cNvPr id="5" name="Rechthoek 4"/>
          <p:cNvSpPr/>
          <p:nvPr/>
        </p:nvSpPr>
        <p:spPr>
          <a:xfrm>
            <a:off x="6111974" y="527503"/>
            <a:ext cx="2256482" cy="4508927"/>
          </a:xfrm>
          <a:prstGeom prst="rect">
            <a:avLst/>
          </a:prstGeom>
          <a:noFill/>
          <a:scene3d>
            <a:camera prst="isometricLeftDown"/>
            <a:lightRig rig="threePt" dir="t"/>
          </a:scene3d>
        </p:spPr>
        <p:txBody>
          <a:bodyPr wrap="square" lIns="91440" tIns="45720" rIns="91440" bIns="45720">
            <a:spAutoFit/>
          </a:bodyPr>
          <a:lstStyle/>
          <a:p>
            <a:pPr algn="ctr"/>
            <a:r>
              <a:rPr lang="nl-NL" sz="28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Neue Bold Condensed"/>
                <a:cs typeface="Helvetica Neue Bold Condensed"/>
              </a:rPr>
              <a:t>?</a:t>
            </a:r>
          </a:p>
        </p:txBody>
      </p:sp>
      <p:sp>
        <p:nvSpPr>
          <p:cNvPr id="12" name="TextBox 11"/>
          <p:cNvSpPr txBox="1"/>
          <p:nvPr/>
        </p:nvSpPr>
        <p:spPr>
          <a:xfrm>
            <a:off x="720299" y="1794285"/>
            <a:ext cx="1986820" cy="1985604"/>
          </a:xfrm>
          <a:prstGeom prst="ellipse">
            <a:avLst/>
          </a:prstGeom>
          <a:solidFill>
            <a:schemeClr val="accent2">
              <a:lumMod val="20000"/>
              <a:lumOff val="80000"/>
            </a:schemeClr>
          </a:solidFill>
          <a:ln w="38100" cmpd="sng">
            <a:solidFill>
              <a:schemeClr val="accent2"/>
            </a:solidFill>
          </a:ln>
        </p:spPr>
        <p:txBody>
          <a:bodyPr wrap="none" lIns="0" tIns="0" rIns="0" bIns="0" rtlCol="0" anchor="ctr" anchorCtr="0">
            <a:noAutofit/>
          </a:bodyPr>
          <a:lstStyle/>
          <a:p>
            <a:pPr algn="ctr">
              <a:lnSpc>
                <a:spcPct val="90000"/>
              </a:lnSpc>
            </a:pPr>
            <a:r>
              <a:rPr lang="en-US" sz="1400" spc="-20" dirty="0" err="1">
                <a:solidFill>
                  <a:srgbClr val="000000"/>
                </a:solidFill>
                <a:latin typeface="Helvetica Light"/>
                <a:cs typeface="Helvetica Light"/>
              </a:rPr>
              <a:t>Wat</a:t>
            </a:r>
            <a:r>
              <a:rPr lang="en-US" sz="1400" spc="-20" dirty="0">
                <a:solidFill>
                  <a:srgbClr val="000000"/>
                </a:solidFill>
                <a:latin typeface="Helvetica Light"/>
                <a:cs typeface="Helvetica Light"/>
              </a:rPr>
              <a:t> </a:t>
            </a:r>
            <a:r>
              <a:rPr lang="en-US" sz="1400" spc="-20" dirty="0" err="1">
                <a:solidFill>
                  <a:srgbClr val="000000"/>
                </a:solidFill>
                <a:latin typeface="Helvetica Light"/>
                <a:cs typeface="Helvetica Light"/>
              </a:rPr>
              <a:t>verstaan</a:t>
            </a:r>
            <a:r>
              <a:rPr lang="en-US" sz="1400" spc="-20" dirty="0">
                <a:solidFill>
                  <a:srgbClr val="000000"/>
                </a:solidFill>
                <a:latin typeface="Helvetica Light"/>
                <a:cs typeface="Helvetica Light"/>
              </a:rPr>
              <a:t> </a:t>
            </a:r>
            <a:r>
              <a:rPr lang="en-US" sz="1400" spc="-20" dirty="0" err="1">
                <a:solidFill>
                  <a:srgbClr val="000000"/>
                </a:solidFill>
                <a:latin typeface="Helvetica Light"/>
                <a:cs typeface="Helvetica Light"/>
              </a:rPr>
              <a:t>jullie</a:t>
            </a:r>
            <a:endParaRPr lang="en-US" sz="1400" spc="-20" dirty="0">
              <a:solidFill>
                <a:srgbClr val="000000"/>
              </a:solidFill>
              <a:latin typeface="Helvetica Light"/>
              <a:cs typeface="Helvetica Light"/>
            </a:endParaRPr>
          </a:p>
          <a:p>
            <a:pPr algn="ctr">
              <a:lnSpc>
                <a:spcPct val="90000"/>
              </a:lnSpc>
            </a:pPr>
            <a:r>
              <a:rPr lang="en-US" sz="1400" spc="-20" dirty="0" err="1">
                <a:solidFill>
                  <a:srgbClr val="000000"/>
                </a:solidFill>
                <a:latin typeface="Helvetica Light"/>
                <a:cs typeface="Helvetica Light"/>
              </a:rPr>
              <a:t>onder</a:t>
            </a:r>
            <a:r>
              <a:rPr lang="en-US" sz="1400" spc="-20" dirty="0">
                <a:solidFill>
                  <a:srgbClr val="000000"/>
                </a:solidFill>
                <a:latin typeface="Helvetica Light"/>
                <a:cs typeface="Helvetica Light"/>
              </a:rPr>
              <a:t> business </a:t>
            </a:r>
          </a:p>
          <a:p>
            <a:pPr algn="ctr">
              <a:lnSpc>
                <a:spcPct val="90000"/>
              </a:lnSpc>
            </a:pPr>
            <a:r>
              <a:rPr lang="en-US" sz="1400" spc="-20" dirty="0" err="1">
                <a:solidFill>
                  <a:srgbClr val="000000"/>
                </a:solidFill>
                <a:latin typeface="Helvetica Light"/>
                <a:cs typeface="Helvetica Light"/>
              </a:rPr>
              <a:t>informatiemanagement</a:t>
            </a:r>
            <a:r>
              <a:rPr lang="en-US" sz="1400" spc="-20" dirty="0">
                <a:solidFill>
                  <a:srgbClr val="000000"/>
                </a:solidFill>
                <a:latin typeface="Helvetica Light"/>
                <a:cs typeface="Helvetica Light"/>
              </a:rPr>
              <a:t>?</a:t>
            </a:r>
          </a:p>
        </p:txBody>
      </p:sp>
      <p:grpSp>
        <p:nvGrpSpPr>
          <p:cNvPr id="28" name="Group 123"/>
          <p:cNvGrpSpPr/>
          <p:nvPr/>
        </p:nvGrpSpPr>
        <p:grpSpPr>
          <a:xfrm>
            <a:off x="2707119" y="3529943"/>
            <a:ext cx="1025944" cy="1025944"/>
            <a:chOff x="5608109" y="3181350"/>
            <a:chExt cx="1025944" cy="1025944"/>
          </a:xfrm>
          <a:solidFill>
            <a:srgbClr val="4472C4"/>
          </a:solidFill>
        </p:grpSpPr>
        <p:sp>
          <p:nvSpPr>
            <p:cNvPr id="29" name="Oval 36"/>
            <p:cNvSpPr>
              <a:spLocks noChangeArrowheads="1"/>
            </p:cNvSpPr>
            <p:nvPr/>
          </p:nvSpPr>
          <p:spPr bwMode="auto">
            <a:xfrm>
              <a:off x="5608109" y="3181350"/>
              <a:ext cx="1025944" cy="102594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grpSp>
          <p:nvGrpSpPr>
            <p:cNvPr id="32" name="Group 61"/>
            <p:cNvGrpSpPr/>
            <p:nvPr/>
          </p:nvGrpSpPr>
          <p:grpSpPr>
            <a:xfrm>
              <a:off x="5909060" y="3326859"/>
              <a:ext cx="456357" cy="733994"/>
              <a:chOff x="6649975" y="3237361"/>
              <a:chExt cx="582347" cy="936634"/>
            </a:xfrm>
            <a:grpFill/>
          </p:grpSpPr>
          <p:sp>
            <p:nvSpPr>
              <p:cNvPr id="33" name="Rectangle 60"/>
              <p:cNvSpPr>
                <a:spLocks noChangeArrowheads="1"/>
              </p:cNvSpPr>
              <p:nvPr/>
            </p:nvSpPr>
            <p:spPr bwMode="auto">
              <a:xfrm>
                <a:off x="6649975" y="3237361"/>
                <a:ext cx="68512" cy="34438"/>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34" name="Rectangle 61"/>
              <p:cNvSpPr>
                <a:spLocks noChangeArrowheads="1"/>
              </p:cNvSpPr>
              <p:nvPr/>
            </p:nvSpPr>
            <p:spPr bwMode="auto">
              <a:xfrm>
                <a:off x="6649975" y="3292455"/>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35" name="Rectangle 62"/>
              <p:cNvSpPr>
                <a:spLocks noChangeArrowheads="1"/>
              </p:cNvSpPr>
              <p:nvPr/>
            </p:nvSpPr>
            <p:spPr bwMode="auto">
              <a:xfrm>
                <a:off x="6649975" y="3354442"/>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36" name="Rectangle 63"/>
              <p:cNvSpPr>
                <a:spLocks noChangeArrowheads="1"/>
              </p:cNvSpPr>
              <p:nvPr/>
            </p:nvSpPr>
            <p:spPr bwMode="auto">
              <a:xfrm>
                <a:off x="6649975" y="3409539"/>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37" name="Rectangle 64"/>
              <p:cNvSpPr>
                <a:spLocks noChangeArrowheads="1"/>
              </p:cNvSpPr>
              <p:nvPr/>
            </p:nvSpPr>
            <p:spPr bwMode="auto">
              <a:xfrm>
                <a:off x="6649975" y="3478407"/>
                <a:ext cx="68512" cy="34438"/>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38" name="Rectangle 65"/>
              <p:cNvSpPr>
                <a:spLocks noChangeArrowheads="1"/>
              </p:cNvSpPr>
              <p:nvPr/>
            </p:nvSpPr>
            <p:spPr bwMode="auto">
              <a:xfrm>
                <a:off x="6649975" y="3533505"/>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39" name="Rectangle 66"/>
              <p:cNvSpPr>
                <a:spLocks noChangeArrowheads="1"/>
              </p:cNvSpPr>
              <p:nvPr/>
            </p:nvSpPr>
            <p:spPr bwMode="auto">
              <a:xfrm>
                <a:off x="6649975" y="3595486"/>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0" name="Rectangle 67"/>
              <p:cNvSpPr>
                <a:spLocks noChangeArrowheads="1"/>
              </p:cNvSpPr>
              <p:nvPr/>
            </p:nvSpPr>
            <p:spPr bwMode="auto">
              <a:xfrm>
                <a:off x="6649975" y="3650581"/>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1" name="Rectangle 68"/>
              <p:cNvSpPr>
                <a:spLocks noChangeArrowheads="1"/>
              </p:cNvSpPr>
              <p:nvPr/>
            </p:nvSpPr>
            <p:spPr bwMode="auto">
              <a:xfrm>
                <a:off x="6649975" y="3712567"/>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2" name="Rectangle 69"/>
              <p:cNvSpPr>
                <a:spLocks noChangeArrowheads="1"/>
              </p:cNvSpPr>
              <p:nvPr/>
            </p:nvSpPr>
            <p:spPr bwMode="auto">
              <a:xfrm>
                <a:off x="6649975" y="3774549"/>
                <a:ext cx="68512" cy="34438"/>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3" name="Rectangle 70"/>
              <p:cNvSpPr>
                <a:spLocks noChangeArrowheads="1"/>
              </p:cNvSpPr>
              <p:nvPr/>
            </p:nvSpPr>
            <p:spPr bwMode="auto">
              <a:xfrm>
                <a:off x="6649975" y="3829643"/>
                <a:ext cx="68512" cy="48212"/>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4" name="Rectangle 71"/>
              <p:cNvSpPr>
                <a:spLocks noChangeArrowheads="1"/>
              </p:cNvSpPr>
              <p:nvPr/>
            </p:nvSpPr>
            <p:spPr bwMode="auto">
              <a:xfrm>
                <a:off x="6649975" y="3891630"/>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5" name="Rectangle 72"/>
              <p:cNvSpPr>
                <a:spLocks noChangeArrowheads="1"/>
              </p:cNvSpPr>
              <p:nvPr/>
            </p:nvSpPr>
            <p:spPr bwMode="auto">
              <a:xfrm>
                <a:off x="6649975" y="3946725"/>
                <a:ext cx="68512" cy="48212"/>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6" name="Rectangle 73"/>
              <p:cNvSpPr>
                <a:spLocks noChangeArrowheads="1"/>
              </p:cNvSpPr>
              <p:nvPr/>
            </p:nvSpPr>
            <p:spPr bwMode="auto">
              <a:xfrm>
                <a:off x="6649975" y="4015596"/>
                <a:ext cx="68512" cy="34438"/>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7" name="Rectangle 74"/>
              <p:cNvSpPr>
                <a:spLocks noChangeArrowheads="1"/>
              </p:cNvSpPr>
              <p:nvPr/>
            </p:nvSpPr>
            <p:spPr bwMode="auto">
              <a:xfrm>
                <a:off x="6649975" y="4070693"/>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8" name="Rectangle 75"/>
              <p:cNvSpPr>
                <a:spLocks noChangeArrowheads="1"/>
              </p:cNvSpPr>
              <p:nvPr/>
            </p:nvSpPr>
            <p:spPr bwMode="auto">
              <a:xfrm>
                <a:off x="6649975" y="4132672"/>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49" name="Rectangle 76"/>
              <p:cNvSpPr>
                <a:spLocks noChangeArrowheads="1"/>
              </p:cNvSpPr>
              <p:nvPr/>
            </p:nvSpPr>
            <p:spPr bwMode="auto">
              <a:xfrm>
                <a:off x="7163810" y="3237361"/>
                <a:ext cx="68512" cy="344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50" name="Rectangle 77"/>
              <p:cNvSpPr>
                <a:spLocks noChangeArrowheads="1"/>
              </p:cNvSpPr>
              <p:nvPr/>
            </p:nvSpPr>
            <p:spPr bwMode="auto">
              <a:xfrm>
                <a:off x="7163810" y="3292455"/>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51" name="Rectangle 78"/>
              <p:cNvSpPr>
                <a:spLocks noChangeArrowheads="1"/>
              </p:cNvSpPr>
              <p:nvPr/>
            </p:nvSpPr>
            <p:spPr bwMode="auto">
              <a:xfrm>
                <a:off x="7163810" y="3354442"/>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52" name="Rectangle 79"/>
              <p:cNvSpPr>
                <a:spLocks noChangeArrowheads="1"/>
              </p:cNvSpPr>
              <p:nvPr/>
            </p:nvSpPr>
            <p:spPr bwMode="auto">
              <a:xfrm>
                <a:off x="7163810" y="3409539"/>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53" name="Rectangle 80"/>
              <p:cNvSpPr>
                <a:spLocks noChangeArrowheads="1"/>
              </p:cNvSpPr>
              <p:nvPr/>
            </p:nvSpPr>
            <p:spPr bwMode="auto">
              <a:xfrm>
                <a:off x="7163810" y="3478407"/>
                <a:ext cx="68512" cy="34438"/>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54" name="Rectangle 81"/>
              <p:cNvSpPr>
                <a:spLocks noChangeArrowheads="1"/>
              </p:cNvSpPr>
              <p:nvPr/>
            </p:nvSpPr>
            <p:spPr bwMode="auto">
              <a:xfrm>
                <a:off x="7163810" y="3533505"/>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55" name="Rectangle 82"/>
              <p:cNvSpPr>
                <a:spLocks noChangeArrowheads="1"/>
              </p:cNvSpPr>
              <p:nvPr/>
            </p:nvSpPr>
            <p:spPr bwMode="auto">
              <a:xfrm>
                <a:off x="7163810" y="3595486"/>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57" name="Rectangle 84"/>
              <p:cNvSpPr>
                <a:spLocks noChangeArrowheads="1"/>
              </p:cNvSpPr>
              <p:nvPr/>
            </p:nvSpPr>
            <p:spPr bwMode="auto">
              <a:xfrm>
                <a:off x="7163810" y="3712567"/>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58" name="Rectangle 85"/>
              <p:cNvSpPr>
                <a:spLocks noChangeArrowheads="1"/>
              </p:cNvSpPr>
              <p:nvPr/>
            </p:nvSpPr>
            <p:spPr bwMode="auto">
              <a:xfrm>
                <a:off x="7163810" y="3774549"/>
                <a:ext cx="68512" cy="34438"/>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59" name="Rectangle 86"/>
              <p:cNvSpPr>
                <a:spLocks noChangeArrowheads="1"/>
              </p:cNvSpPr>
              <p:nvPr/>
            </p:nvSpPr>
            <p:spPr bwMode="auto">
              <a:xfrm>
                <a:off x="7163810" y="3829643"/>
                <a:ext cx="68512" cy="48212"/>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61" name="Rectangle 88"/>
              <p:cNvSpPr>
                <a:spLocks noChangeArrowheads="1"/>
              </p:cNvSpPr>
              <p:nvPr/>
            </p:nvSpPr>
            <p:spPr bwMode="auto">
              <a:xfrm>
                <a:off x="7163810" y="3946725"/>
                <a:ext cx="68512" cy="48212"/>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62" name="Rectangle 89"/>
              <p:cNvSpPr>
                <a:spLocks noChangeArrowheads="1"/>
              </p:cNvSpPr>
              <p:nvPr/>
            </p:nvSpPr>
            <p:spPr bwMode="auto">
              <a:xfrm>
                <a:off x="7163810" y="4015596"/>
                <a:ext cx="68512" cy="34438"/>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63" name="Rectangle 90"/>
              <p:cNvSpPr>
                <a:spLocks noChangeArrowheads="1"/>
              </p:cNvSpPr>
              <p:nvPr/>
            </p:nvSpPr>
            <p:spPr bwMode="auto">
              <a:xfrm>
                <a:off x="7163810" y="4070693"/>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64" name="Rectangle 91"/>
              <p:cNvSpPr>
                <a:spLocks noChangeArrowheads="1"/>
              </p:cNvSpPr>
              <p:nvPr/>
            </p:nvSpPr>
            <p:spPr bwMode="auto">
              <a:xfrm>
                <a:off x="7163810" y="4132672"/>
                <a:ext cx="68512" cy="41323"/>
              </a:xfrm>
              <a:prstGeom prst="rect">
                <a:avLst/>
              </a:prstGeom>
              <a:grpFill/>
              <a:ln w="9525">
                <a:noFill/>
                <a:round/>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sp>
            <p:nvSpPr>
              <p:cNvPr id="65" name="Rectangle 92"/>
              <p:cNvSpPr>
                <a:spLocks noChangeArrowheads="1"/>
              </p:cNvSpPr>
              <p:nvPr/>
            </p:nvSpPr>
            <p:spPr bwMode="auto">
              <a:xfrm>
                <a:off x="6759594" y="3333778"/>
                <a:ext cx="356261" cy="34435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lgn="l" defTabSz="457200" fontAlgn="auto" hangingPunct="1">
                  <a:spcBef>
                    <a:spcPts val="0"/>
                  </a:spcBef>
                  <a:spcAft>
                    <a:spcPts val="0"/>
                  </a:spcAft>
                </a:pPr>
                <a:endParaRPr lang="en-US" sz="1800">
                  <a:solidFill>
                    <a:srgbClr val="2E2E2E"/>
                  </a:solidFill>
                  <a:latin typeface="Franklin Gothic Book"/>
                  <a:ea typeface="+mn-ea"/>
                  <a:cs typeface="+mn-cs"/>
                </a:endParaRPr>
              </a:p>
            </p:txBody>
          </p:sp>
        </p:grpSp>
      </p:grpSp>
      <p:sp>
        <p:nvSpPr>
          <p:cNvPr id="75" name="TextBox 75"/>
          <p:cNvSpPr txBox="1"/>
          <p:nvPr/>
        </p:nvSpPr>
        <p:spPr>
          <a:xfrm>
            <a:off x="2394976" y="2085231"/>
            <a:ext cx="175308" cy="175202"/>
          </a:xfrm>
          <a:prstGeom prst="ellipse">
            <a:avLst/>
          </a:prstGeom>
          <a:solidFill>
            <a:srgbClr val="ED7D31"/>
          </a:solidFill>
          <a:ln w="38100" cmpd="sng">
            <a:solidFill>
              <a:schemeClr val="accent2"/>
            </a:solidFill>
          </a:ln>
        </p:spPr>
        <p:txBody>
          <a:bodyPr wrap="square" lIns="0" tIns="0" rIns="0" bIns="0" rtlCol="0" anchor="ctr" anchorCtr="0">
            <a:noAutofit/>
          </a:bodyPr>
          <a:lstStyle/>
          <a:p>
            <a:pPr algn="ctr">
              <a:lnSpc>
                <a:spcPct val="90000"/>
              </a:lnSpc>
            </a:pPr>
            <a:endParaRPr lang="en-US" spc="-20" dirty="0">
              <a:solidFill>
                <a:schemeClr val="bg1"/>
              </a:solidFill>
              <a:latin typeface="Helvetica Light"/>
              <a:cs typeface="Helvetica Light"/>
            </a:endParaRPr>
          </a:p>
        </p:txBody>
      </p:sp>
      <p:sp>
        <p:nvSpPr>
          <p:cNvPr id="77" name="TextBox 80"/>
          <p:cNvSpPr txBox="1"/>
          <p:nvPr/>
        </p:nvSpPr>
        <p:spPr>
          <a:xfrm>
            <a:off x="2394976" y="3313742"/>
            <a:ext cx="175308" cy="175202"/>
          </a:xfrm>
          <a:prstGeom prst="ellipse">
            <a:avLst/>
          </a:prstGeom>
          <a:solidFill>
            <a:srgbClr val="ED7D31"/>
          </a:solidFill>
          <a:ln w="38100" cmpd="sng">
            <a:solidFill>
              <a:schemeClr val="accent2"/>
            </a:solidFill>
          </a:ln>
        </p:spPr>
        <p:txBody>
          <a:bodyPr wrap="square" lIns="0" tIns="0" rIns="0" bIns="0" rtlCol="0" anchor="ctr" anchorCtr="0">
            <a:noAutofit/>
          </a:bodyPr>
          <a:lstStyle/>
          <a:p>
            <a:pPr algn="ctr">
              <a:lnSpc>
                <a:spcPct val="90000"/>
              </a:lnSpc>
            </a:pPr>
            <a:endParaRPr lang="en-US" spc="-20" dirty="0">
              <a:solidFill>
                <a:schemeClr val="bg1"/>
              </a:solidFill>
              <a:latin typeface="Helvetica Light"/>
              <a:cs typeface="Helvetica Light"/>
            </a:endParaRPr>
          </a:p>
        </p:txBody>
      </p:sp>
      <p:sp>
        <p:nvSpPr>
          <p:cNvPr id="78" name="TextBox 93"/>
          <p:cNvSpPr txBox="1"/>
          <p:nvPr/>
        </p:nvSpPr>
        <p:spPr>
          <a:xfrm>
            <a:off x="3864846" y="3963889"/>
            <a:ext cx="2395576" cy="215444"/>
          </a:xfrm>
          <a:prstGeom prst="rect">
            <a:avLst/>
          </a:prstGeom>
          <a:noFill/>
        </p:spPr>
        <p:txBody>
          <a:bodyPr wrap="square" lIns="0" tIns="0" rIns="0" bIns="0" rtlCol="0">
            <a:spAutoFit/>
          </a:bodyPr>
          <a:lstStyle/>
          <a:p>
            <a:pPr marL="114300" indent="-114300">
              <a:lnSpc>
                <a:spcPts val="1700"/>
              </a:lnSpc>
            </a:pPr>
            <a:r>
              <a:rPr lang="en-US" sz="1400" spc="-20" dirty="0" err="1">
                <a:solidFill>
                  <a:srgbClr val="000000"/>
                </a:solidFill>
                <a:latin typeface="Helvetica Light"/>
                <a:cs typeface="Helvetica Light"/>
              </a:rPr>
              <a:t>Welke</a:t>
            </a:r>
            <a:r>
              <a:rPr lang="en-US" sz="1400" spc="-20" dirty="0">
                <a:solidFill>
                  <a:srgbClr val="000000"/>
                </a:solidFill>
                <a:latin typeface="Helvetica Light"/>
                <a:cs typeface="Helvetica Light"/>
              </a:rPr>
              <a:t> </a:t>
            </a:r>
            <a:r>
              <a:rPr lang="en-US" sz="1400" spc="-20" dirty="0" err="1">
                <a:solidFill>
                  <a:srgbClr val="000000"/>
                </a:solidFill>
                <a:latin typeface="Helvetica Light"/>
                <a:cs typeface="Helvetica Light"/>
              </a:rPr>
              <a:t>verantwoordelijkheden</a:t>
            </a:r>
            <a:r>
              <a:rPr lang="en-US" sz="1400" spc="-20" dirty="0">
                <a:solidFill>
                  <a:srgbClr val="000000"/>
                </a:solidFill>
                <a:latin typeface="Helvetica Light"/>
                <a:cs typeface="Helvetica Light"/>
              </a:rPr>
              <a:t>?</a:t>
            </a:r>
          </a:p>
        </p:txBody>
      </p:sp>
      <p:sp>
        <p:nvSpPr>
          <p:cNvPr id="81" name="TextBox 96"/>
          <p:cNvSpPr txBox="1"/>
          <p:nvPr/>
        </p:nvSpPr>
        <p:spPr>
          <a:xfrm>
            <a:off x="3864846" y="1427271"/>
            <a:ext cx="1787013" cy="215444"/>
          </a:xfrm>
          <a:prstGeom prst="rect">
            <a:avLst/>
          </a:prstGeom>
          <a:noFill/>
        </p:spPr>
        <p:txBody>
          <a:bodyPr wrap="square" lIns="0" tIns="0" rIns="0" bIns="0" rtlCol="0">
            <a:spAutoFit/>
          </a:bodyPr>
          <a:lstStyle/>
          <a:p>
            <a:pPr marL="114300" indent="-114300">
              <a:lnSpc>
                <a:spcPts val="1700"/>
              </a:lnSpc>
            </a:pPr>
            <a:r>
              <a:rPr lang="en-US" sz="1400" spc="-20" dirty="0" err="1">
                <a:solidFill>
                  <a:srgbClr val="000000"/>
                </a:solidFill>
                <a:latin typeface="Helvetica Light"/>
                <a:cs typeface="Helvetica Light"/>
              </a:rPr>
              <a:t>Welke</a:t>
            </a:r>
            <a:r>
              <a:rPr lang="en-US" sz="1400" spc="-20" dirty="0">
                <a:solidFill>
                  <a:srgbClr val="000000"/>
                </a:solidFill>
                <a:latin typeface="Helvetica Light"/>
                <a:cs typeface="Helvetica Light"/>
              </a:rPr>
              <a:t> taken?</a:t>
            </a:r>
          </a:p>
        </p:txBody>
      </p:sp>
      <p:cxnSp>
        <p:nvCxnSpPr>
          <p:cNvPr id="82" name="Straight Connector 114"/>
          <p:cNvCxnSpPr>
            <a:stCxn id="77" idx="5"/>
            <a:endCxn id="29" idx="1"/>
          </p:cNvCxnSpPr>
          <p:nvPr/>
        </p:nvCxnSpPr>
        <p:spPr>
          <a:xfrm>
            <a:off x="2544611" y="3463286"/>
            <a:ext cx="312754" cy="216903"/>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4" name="Groeperen 3"/>
          <p:cNvGrpSpPr/>
          <p:nvPr/>
        </p:nvGrpSpPr>
        <p:grpSpPr>
          <a:xfrm>
            <a:off x="2544611" y="1025920"/>
            <a:ext cx="1154263" cy="1084969"/>
            <a:chOff x="2544611" y="1025920"/>
            <a:chExt cx="1154263" cy="1084969"/>
          </a:xfrm>
        </p:grpSpPr>
        <p:cxnSp>
          <p:nvCxnSpPr>
            <p:cNvPr id="10" name="Straight Connector 74"/>
            <p:cNvCxnSpPr>
              <a:stCxn id="75" idx="7"/>
            </p:cNvCxnSpPr>
            <p:nvPr/>
          </p:nvCxnSpPr>
          <p:spPr>
            <a:xfrm flipV="1">
              <a:off x="2544611" y="1901618"/>
              <a:ext cx="278565" cy="209271"/>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5" name="Oval 7"/>
            <p:cNvSpPr>
              <a:spLocks noChangeArrowheads="1"/>
            </p:cNvSpPr>
            <p:nvPr/>
          </p:nvSpPr>
          <p:spPr bwMode="auto">
            <a:xfrm>
              <a:off x="2707120" y="1025920"/>
              <a:ext cx="991754" cy="102594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9"/>
            <p:cNvSpPr>
              <a:spLocks/>
            </p:cNvSpPr>
            <p:nvPr/>
          </p:nvSpPr>
          <p:spPr bwMode="auto">
            <a:xfrm>
              <a:off x="2891501" y="1224615"/>
              <a:ext cx="622993" cy="628552"/>
            </a:xfrm>
            <a:custGeom>
              <a:avLst/>
              <a:gdLst>
                <a:gd name="T0" fmla="*/ 404 w 418"/>
                <a:gd name="T1" fmla="*/ 0 h 408"/>
                <a:gd name="T2" fmla="*/ 418 w 418"/>
                <a:gd name="T3" fmla="*/ 30 h 408"/>
                <a:gd name="T4" fmla="*/ 209 w 418"/>
                <a:gd name="T5" fmla="*/ 348 h 408"/>
                <a:gd name="T6" fmla="*/ 115 w 418"/>
                <a:gd name="T7" fmla="*/ 408 h 408"/>
                <a:gd name="T8" fmla="*/ 0 w 418"/>
                <a:gd name="T9" fmla="*/ 216 h 408"/>
                <a:gd name="T10" fmla="*/ 95 w 418"/>
                <a:gd name="T11" fmla="*/ 169 h 408"/>
                <a:gd name="T12" fmla="*/ 153 w 418"/>
                <a:gd name="T13" fmla="*/ 259 h 408"/>
                <a:gd name="T14" fmla="*/ 404 w 418"/>
                <a:gd name="T15" fmla="*/ 0 h 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 h="408">
                  <a:moveTo>
                    <a:pt x="404" y="0"/>
                  </a:moveTo>
                  <a:cubicBezTo>
                    <a:pt x="418" y="30"/>
                    <a:pt x="418" y="30"/>
                    <a:pt x="418" y="30"/>
                  </a:cubicBezTo>
                  <a:cubicBezTo>
                    <a:pt x="263" y="173"/>
                    <a:pt x="237" y="286"/>
                    <a:pt x="209" y="348"/>
                  </a:cubicBezTo>
                  <a:cubicBezTo>
                    <a:pt x="190" y="359"/>
                    <a:pt x="150" y="377"/>
                    <a:pt x="115" y="408"/>
                  </a:cubicBezTo>
                  <a:cubicBezTo>
                    <a:pt x="90" y="333"/>
                    <a:pt x="50" y="219"/>
                    <a:pt x="0" y="216"/>
                  </a:cubicBezTo>
                  <a:cubicBezTo>
                    <a:pt x="48" y="171"/>
                    <a:pt x="76" y="163"/>
                    <a:pt x="95" y="169"/>
                  </a:cubicBezTo>
                  <a:cubicBezTo>
                    <a:pt x="125" y="179"/>
                    <a:pt x="140" y="230"/>
                    <a:pt x="153" y="259"/>
                  </a:cubicBezTo>
                  <a:cubicBezTo>
                    <a:pt x="201" y="169"/>
                    <a:pt x="300" y="47"/>
                    <a:pt x="40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eperen 6"/>
          <p:cNvGrpSpPr/>
          <p:nvPr/>
        </p:nvGrpSpPr>
        <p:grpSpPr>
          <a:xfrm>
            <a:off x="2872658" y="3711342"/>
            <a:ext cx="691317" cy="696874"/>
            <a:chOff x="3030421" y="3863764"/>
            <a:chExt cx="399817" cy="386310"/>
          </a:xfrm>
        </p:grpSpPr>
        <p:sp>
          <p:nvSpPr>
            <p:cNvPr id="88" name="Freeform 46"/>
            <p:cNvSpPr>
              <a:spLocks noEditPoints="1"/>
            </p:cNvSpPr>
            <p:nvPr/>
          </p:nvSpPr>
          <p:spPr bwMode="auto">
            <a:xfrm>
              <a:off x="3030421" y="3863764"/>
              <a:ext cx="208013" cy="206662"/>
            </a:xfrm>
            <a:custGeom>
              <a:avLst/>
              <a:gdLst>
                <a:gd name="T0" fmla="*/ 2147483647 w 93"/>
                <a:gd name="T1" fmla="*/ 2147483647 h 92"/>
                <a:gd name="T2" fmla="*/ 2147483647 w 93"/>
                <a:gd name="T3" fmla="*/ 2147483647 h 92"/>
                <a:gd name="T4" fmla="*/ 2147483647 w 93"/>
                <a:gd name="T5" fmla="*/ 2147483647 h 92"/>
                <a:gd name="T6" fmla="*/ 2147483647 w 93"/>
                <a:gd name="T7" fmla="*/ 2147483647 h 92"/>
                <a:gd name="T8" fmla="*/ 2147483647 w 93"/>
                <a:gd name="T9" fmla="*/ 2147483647 h 92"/>
                <a:gd name="T10" fmla="*/ 2147483647 w 93"/>
                <a:gd name="T11" fmla="*/ 2147483647 h 92"/>
                <a:gd name="T12" fmla="*/ 2147483647 w 93"/>
                <a:gd name="T13" fmla="*/ 2147483647 h 92"/>
                <a:gd name="T14" fmla="*/ 2147483647 w 93"/>
                <a:gd name="T15" fmla="*/ 0 h 92"/>
                <a:gd name="T16" fmla="*/ 2147483647 w 93"/>
                <a:gd name="T17" fmla="*/ 2147483647 h 92"/>
                <a:gd name="T18" fmla="*/ 2147483647 w 93"/>
                <a:gd name="T19" fmla="*/ 2147483647 h 92"/>
                <a:gd name="T20" fmla="*/ 2147483647 w 93"/>
                <a:gd name="T21" fmla="*/ 2147483647 h 92"/>
                <a:gd name="T22" fmla="*/ 2147483647 w 93"/>
                <a:gd name="T23" fmla="*/ 2147483647 h 92"/>
                <a:gd name="T24" fmla="*/ 2147483647 w 93"/>
                <a:gd name="T25" fmla="*/ 2147483647 h 92"/>
                <a:gd name="T26" fmla="*/ 2147483647 w 93"/>
                <a:gd name="T27" fmla="*/ 2147483647 h 92"/>
                <a:gd name="T28" fmla="*/ 2147483647 w 93"/>
                <a:gd name="T29" fmla="*/ 2147483647 h 92"/>
                <a:gd name="T30" fmla="*/ 0 w 93"/>
                <a:gd name="T31" fmla="*/ 2147483647 h 92"/>
                <a:gd name="T32" fmla="*/ 2147483647 w 93"/>
                <a:gd name="T33" fmla="*/ 2147483647 h 92"/>
                <a:gd name="T34" fmla="*/ 2147483647 w 93"/>
                <a:gd name="T35" fmla="*/ 2147483647 h 92"/>
                <a:gd name="T36" fmla="*/ 2147483647 w 93"/>
                <a:gd name="T37" fmla="*/ 2147483647 h 92"/>
                <a:gd name="T38" fmla="*/ 2147483647 w 93"/>
                <a:gd name="T39" fmla="*/ 2147483647 h 92"/>
                <a:gd name="T40" fmla="*/ 2147483647 w 93"/>
                <a:gd name="T41" fmla="*/ 2147483647 h 92"/>
                <a:gd name="T42" fmla="*/ 2147483647 w 93"/>
                <a:gd name="T43" fmla="*/ 2147483647 h 92"/>
                <a:gd name="T44" fmla="*/ 2147483647 w 93"/>
                <a:gd name="T45" fmla="*/ 2147483647 h 92"/>
                <a:gd name="T46" fmla="*/ 2147483647 w 93"/>
                <a:gd name="T47" fmla="*/ 2147483647 h 92"/>
                <a:gd name="T48" fmla="*/ 2147483647 w 93"/>
                <a:gd name="T49" fmla="*/ 2147483647 h 92"/>
                <a:gd name="T50" fmla="*/ 2147483647 w 93"/>
                <a:gd name="T51" fmla="*/ 2147483647 h 92"/>
                <a:gd name="T52" fmla="*/ 2147483647 w 93"/>
                <a:gd name="T53" fmla="*/ 2147483647 h 92"/>
                <a:gd name="T54" fmla="*/ 2147483647 w 93"/>
                <a:gd name="T55" fmla="*/ 2147483647 h 92"/>
                <a:gd name="T56" fmla="*/ 2147483647 w 93"/>
                <a:gd name="T57" fmla="*/ 2147483647 h 92"/>
                <a:gd name="T58" fmla="*/ 2147483647 w 93"/>
                <a:gd name="T59" fmla="*/ 2147483647 h 92"/>
                <a:gd name="T60" fmla="*/ 2147483647 w 93"/>
                <a:gd name="T61" fmla="*/ 2147483647 h 92"/>
                <a:gd name="T62" fmla="*/ 2147483647 w 93"/>
                <a:gd name="T63" fmla="*/ 2147483647 h 92"/>
                <a:gd name="T64" fmla="*/ 2147483647 w 93"/>
                <a:gd name="T65" fmla="*/ 2147483647 h 92"/>
                <a:gd name="T66" fmla="*/ 2147483647 w 93"/>
                <a:gd name="T67" fmla="*/ 2147483647 h 92"/>
                <a:gd name="T68" fmla="*/ 2147483647 w 93"/>
                <a:gd name="T69" fmla="*/ 2147483647 h 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92">
                  <a:moveTo>
                    <a:pt x="93" y="41"/>
                  </a:moveTo>
                  <a:cubicBezTo>
                    <a:pt x="93" y="40"/>
                    <a:pt x="92" y="39"/>
                    <a:pt x="90" y="39"/>
                  </a:cubicBezTo>
                  <a:cubicBezTo>
                    <a:pt x="87" y="39"/>
                    <a:pt x="87" y="39"/>
                    <a:pt x="87" y="39"/>
                  </a:cubicBezTo>
                  <a:cubicBezTo>
                    <a:pt x="85" y="39"/>
                    <a:pt x="84" y="38"/>
                    <a:pt x="84" y="37"/>
                  </a:cubicBezTo>
                  <a:cubicBezTo>
                    <a:pt x="78" y="25"/>
                    <a:pt x="78" y="25"/>
                    <a:pt x="78" y="25"/>
                  </a:cubicBezTo>
                  <a:cubicBezTo>
                    <a:pt x="78" y="24"/>
                    <a:pt x="78" y="22"/>
                    <a:pt x="79" y="21"/>
                  </a:cubicBezTo>
                  <a:cubicBezTo>
                    <a:pt x="82" y="19"/>
                    <a:pt x="82" y="19"/>
                    <a:pt x="82" y="19"/>
                  </a:cubicBezTo>
                  <a:cubicBezTo>
                    <a:pt x="82" y="18"/>
                    <a:pt x="82" y="16"/>
                    <a:pt x="82" y="16"/>
                  </a:cubicBezTo>
                  <a:cubicBezTo>
                    <a:pt x="75" y="9"/>
                    <a:pt x="75" y="9"/>
                    <a:pt x="75" y="9"/>
                  </a:cubicBezTo>
                  <a:cubicBezTo>
                    <a:pt x="74" y="8"/>
                    <a:pt x="73" y="8"/>
                    <a:pt x="72" y="9"/>
                  </a:cubicBezTo>
                  <a:cubicBezTo>
                    <a:pt x="69" y="12"/>
                    <a:pt x="69" y="12"/>
                    <a:pt x="69" y="12"/>
                  </a:cubicBezTo>
                  <a:cubicBezTo>
                    <a:pt x="69" y="13"/>
                    <a:pt x="67" y="13"/>
                    <a:pt x="66" y="13"/>
                  </a:cubicBezTo>
                  <a:cubicBezTo>
                    <a:pt x="55" y="8"/>
                    <a:pt x="55" y="8"/>
                    <a:pt x="55" y="8"/>
                  </a:cubicBezTo>
                  <a:cubicBezTo>
                    <a:pt x="54" y="8"/>
                    <a:pt x="53" y="7"/>
                    <a:pt x="53" y="6"/>
                  </a:cubicBezTo>
                  <a:cubicBezTo>
                    <a:pt x="53" y="2"/>
                    <a:pt x="53" y="2"/>
                    <a:pt x="53" y="2"/>
                  </a:cubicBezTo>
                  <a:cubicBezTo>
                    <a:pt x="53" y="1"/>
                    <a:pt x="52" y="0"/>
                    <a:pt x="51" y="0"/>
                  </a:cubicBezTo>
                  <a:cubicBezTo>
                    <a:pt x="42" y="0"/>
                    <a:pt x="42" y="0"/>
                    <a:pt x="42" y="0"/>
                  </a:cubicBezTo>
                  <a:cubicBezTo>
                    <a:pt x="41" y="0"/>
                    <a:pt x="40" y="1"/>
                    <a:pt x="40" y="2"/>
                  </a:cubicBezTo>
                  <a:cubicBezTo>
                    <a:pt x="40" y="6"/>
                    <a:pt x="40" y="6"/>
                    <a:pt x="40" y="6"/>
                  </a:cubicBezTo>
                  <a:cubicBezTo>
                    <a:pt x="40" y="7"/>
                    <a:pt x="39" y="8"/>
                    <a:pt x="38" y="8"/>
                  </a:cubicBezTo>
                  <a:cubicBezTo>
                    <a:pt x="25" y="14"/>
                    <a:pt x="25" y="14"/>
                    <a:pt x="25" y="14"/>
                  </a:cubicBezTo>
                  <a:cubicBezTo>
                    <a:pt x="24" y="14"/>
                    <a:pt x="23" y="14"/>
                    <a:pt x="22" y="13"/>
                  </a:cubicBezTo>
                  <a:cubicBezTo>
                    <a:pt x="19" y="11"/>
                    <a:pt x="19" y="11"/>
                    <a:pt x="19" y="11"/>
                  </a:cubicBezTo>
                  <a:cubicBezTo>
                    <a:pt x="18" y="10"/>
                    <a:pt x="17" y="10"/>
                    <a:pt x="16" y="11"/>
                  </a:cubicBezTo>
                  <a:cubicBezTo>
                    <a:pt x="10" y="17"/>
                    <a:pt x="10" y="17"/>
                    <a:pt x="10" y="17"/>
                  </a:cubicBezTo>
                  <a:cubicBezTo>
                    <a:pt x="9" y="18"/>
                    <a:pt x="9" y="19"/>
                    <a:pt x="10" y="20"/>
                  </a:cubicBezTo>
                  <a:cubicBezTo>
                    <a:pt x="13" y="23"/>
                    <a:pt x="13" y="23"/>
                    <a:pt x="13" y="23"/>
                  </a:cubicBezTo>
                  <a:cubicBezTo>
                    <a:pt x="14" y="24"/>
                    <a:pt x="14" y="25"/>
                    <a:pt x="13" y="26"/>
                  </a:cubicBezTo>
                  <a:cubicBezTo>
                    <a:pt x="9" y="37"/>
                    <a:pt x="9" y="37"/>
                    <a:pt x="9" y="37"/>
                  </a:cubicBezTo>
                  <a:cubicBezTo>
                    <a:pt x="9" y="38"/>
                    <a:pt x="8" y="39"/>
                    <a:pt x="6" y="39"/>
                  </a:cubicBezTo>
                  <a:cubicBezTo>
                    <a:pt x="2" y="39"/>
                    <a:pt x="2" y="39"/>
                    <a:pt x="2" y="39"/>
                  </a:cubicBezTo>
                  <a:cubicBezTo>
                    <a:pt x="1" y="39"/>
                    <a:pt x="0" y="40"/>
                    <a:pt x="0" y="41"/>
                  </a:cubicBezTo>
                  <a:cubicBezTo>
                    <a:pt x="0" y="50"/>
                    <a:pt x="0" y="50"/>
                    <a:pt x="0" y="50"/>
                  </a:cubicBezTo>
                  <a:cubicBezTo>
                    <a:pt x="0" y="51"/>
                    <a:pt x="1" y="52"/>
                    <a:pt x="2" y="52"/>
                  </a:cubicBezTo>
                  <a:cubicBezTo>
                    <a:pt x="6" y="52"/>
                    <a:pt x="6" y="52"/>
                    <a:pt x="6" y="52"/>
                  </a:cubicBezTo>
                  <a:cubicBezTo>
                    <a:pt x="8" y="52"/>
                    <a:pt x="9" y="53"/>
                    <a:pt x="9" y="54"/>
                  </a:cubicBezTo>
                  <a:cubicBezTo>
                    <a:pt x="14" y="67"/>
                    <a:pt x="14" y="67"/>
                    <a:pt x="14" y="67"/>
                  </a:cubicBezTo>
                  <a:cubicBezTo>
                    <a:pt x="15" y="68"/>
                    <a:pt x="15" y="69"/>
                    <a:pt x="14" y="70"/>
                  </a:cubicBezTo>
                  <a:cubicBezTo>
                    <a:pt x="11" y="73"/>
                    <a:pt x="11" y="73"/>
                    <a:pt x="11" y="73"/>
                  </a:cubicBezTo>
                  <a:cubicBezTo>
                    <a:pt x="10" y="74"/>
                    <a:pt x="10" y="75"/>
                    <a:pt x="11" y="76"/>
                  </a:cubicBezTo>
                  <a:cubicBezTo>
                    <a:pt x="17" y="82"/>
                    <a:pt x="17" y="82"/>
                    <a:pt x="17" y="82"/>
                  </a:cubicBezTo>
                  <a:cubicBezTo>
                    <a:pt x="18" y="83"/>
                    <a:pt x="20" y="83"/>
                    <a:pt x="20" y="82"/>
                  </a:cubicBezTo>
                  <a:cubicBezTo>
                    <a:pt x="24" y="79"/>
                    <a:pt x="24" y="79"/>
                    <a:pt x="24" y="79"/>
                  </a:cubicBezTo>
                  <a:cubicBezTo>
                    <a:pt x="24" y="78"/>
                    <a:pt x="26" y="78"/>
                    <a:pt x="27" y="79"/>
                  </a:cubicBezTo>
                  <a:cubicBezTo>
                    <a:pt x="38" y="83"/>
                    <a:pt x="38" y="83"/>
                    <a:pt x="38" y="83"/>
                  </a:cubicBezTo>
                  <a:cubicBezTo>
                    <a:pt x="39" y="83"/>
                    <a:pt x="40" y="85"/>
                    <a:pt x="40" y="86"/>
                  </a:cubicBezTo>
                  <a:cubicBezTo>
                    <a:pt x="40" y="90"/>
                    <a:pt x="40" y="90"/>
                    <a:pt x="40" y="90"/>
                  </a:cubicBezTo>
                  <a:cubicBezTo>
                    <a:pt x="40" y="91"/>
                    <a:pt x="41" y="92"/>
                    <a:pt x="42" y="92"/>
                  </a:cubicBezTo>
                  <a:cubicBezTo>
                    <a:pt x="51" y="92"/>
                    <a:pt x="51" y="92"/>
                    <a:pt x="51" y="92"/>
                  </a:cubicBezTo>
                  <a:cubicBezTo>
                    <a:pt x="52" y="92"/>
                    <a:pt x="53" y="91"/>
                    <a:pt x="53" y="90"/>
                  </a:cubicBezTo>
                  <a:cubicBezTo>
                    <a:pt x="53" y="86"/>
                    <a:pt x="53" y="86"/>
                    <a:pt x="53" y="86"/>
                  </a:cubicBezTo>
                  <a:cubicBezTo>
                    <a:pt x="53" y="85"/>
                    <a:pt x="54" y="83"/>
                    <a:pt x="55" y="83"/>
                  </a:cubicBezTo>
                  <a:cubicBezTo>
                    <a:pt x="67" y="78"/>
                    <a:pt x="67" y="78"/>
                    <a:pt x="67" y="78"/>
                  </a:cubicBezTo>
                  <a:cubicBezTo>
                    <a:pt x="68" y="77"/>
                    <a:pt x="70" y="77"/>
                    <a:pt x="71" y="78"/>
                  </a:cubicBezTo>
                  <a:cubicBezTo>
                    <a:pt x="73" y="81"/>
                    <a:pt x="73" y="81"/>
                    <a:pt x="73" y="81"/>
                  </a:cubicBezTo>
                  <a:cubicBezTo>
                    <a:pt x="74" y="82"/>
                    <a:pt x="76" y="82"/>
                    <a:pt x="76" y="81"/>
                  </a:cubicBezTo>
                  <a:cubicBezTo>
                    <a:pt x="83" y="75"/>
                    <a:pt x="83" y="75"/>
                    <a:pt x="83" y="75"/>
                  </a:cubicBezTo>
                  <a:cubicBezTo>
                    <a:pt x="84" y="74"/>
                    <a:pt x="84" y="73"/>
                    <a:pt x="83" y="72"/>
                  </a:cubicBezTo>
                  <a:cubicBezTo>
                    <a:pt x="80" y="69"/>
                    <a:pt x="80" y="69"/>
                    <a:pt x="80" y="69"/>
                  </a:cubicBezTo>
                  <a:cubicBezTo>
                    <a:pt x="79" y="68"/>
                    <a:pt x="79" y="66"/>
                    <a:pt x="79" y="65"/>
                  </a:cubicBezTo>
                  <a:cubicBezTo>
                    <a:pt x="84" y="54"/>
                    <a:pt x="84" y="54"/>
                    <a:pt x="84" y="54"/>
                  </a:cubicBezTo>
                  <a:cubicBezTo>
                    <a:pt x="84" y="53"/>
                    <a:pt x="85" y="52"/>
                    <a:pt x="87" y="52"/>
                  </a:cubicBezTo>
                  <a:cubicBezTo>
                    <a:pt x="90" y="52"/>
                    <a:pt x="90" y="52"/>
                    <a:pt x="90" y="52"/>
                  </a:cubicBezTo>
                  <a:cubicBezTo>
                    <a:pt x="92" y="52"/>
                    <a:pt x="93" y="51"/>
                    <a:pt x="93" y="50"/>
                  </a:cubicBezTo>
                  <a:lnTo>
                    <a:pt x="93" y="41"/>
                  </a:lnTo>
                  <a:close/>
                  <a:moveTo>
                    <a:pt x="46" y="61"/>
                  </a:moveTo>
                  <a:cubicBezTo>
                    <a:pt x="38" y="61"/>
                    <a:pt x="31" y="54"/>
                    <a:pt x="31" y="46"/>
                  </a:cubicBezTo>
                  <a:cubicBezTo>
                    <a:pt x="31" y="37"/>
                    <a:pt x="38" y="31"/>
                    <a:pt x="46" y="31"/>
                  </a:cubicBezTo>
                  <a:cubicBezTo>
                    <a:pt x="55" y="31"/>
                    <a:pt x="61" y="37"/>
                    <a:pt x="61" y="46"/>
                  </a:cubicBezTo>
                  <a:cubicBezTo>
                    <a:pt x="61" y="54"/>
                    <a:pt x="55" y="61"/>
                    <a:pt x="46" y="6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 name="Freeform 47"/>
            <p:cNvSpPr>
              <a:spLocks noEditPoints="1"/>
            </p:cNvSpPr>
            <p:nvPr/>
          </p:nvSpPr>
          <p:spPr bwMode="auto">
            <a:xfrm>
              <a:off x="3169546" y="3989382"/>
              <a:ext cx="260692" cy="260692"/>
            </a:xfrm>
            <a:custGeom>
              <a:avLst/>
              <a:gdLst>
                <a:gd name="T0" fmla="*/ 2147483647 w 116"/>
                <a:gd name="T1" fmla="*/ 2147483647 h 116"/>
                <a:gd name="T2" fmla="*/ 2147483647 w 116"/>
                <a:gd name="T3" fmla="*/ 2147483647 h 116"/>
                <a:gd name="T4" fmla="*/ 2147483647 w 116"/>
                <a:gd name="T5" fmla="*/ 2147483647 h 116"/>
                <a:gd name="T6" fmla="*/ 2147483647 w 116"/>
                <a:gd name="T7" fmla="*/ 2147483647 h 116"/>
                <a:gd name="T8" fmla="*/ 2147483647 w 116"/>
                <a:gd name="T9" fmla="*/ 2147483647 h 116"/>
                <a:gd name="T10" fmla="*/ 2147483647 w 116"/>
                <a:gd name="T11" fmla="*/ 2147483647 h 116"/>
                <a:gd name="T12" fmla="*/ 2147483647 w 116"/>
                <a:gd name="T13" fmla="*/ 2147483647 h 116"/>
                <a:gd name="T14" fmla="*/ 2147483647 w 116"/>
                <a:gd name="T15" fmla="*/ 2147483647 h 116"/>
                <a:gd name="T16" fmla="*/ 2147483647 w 116"/>
                <a:gd name="T17" fmla="*/ 2147483647 h 116"/>
                <a:gd name="T18" fmla="*/ 2147483647 w 116"/>
                <a:gd name="T19" fmla="*/ 2147483647 h 116"/>
                <a:gd name="T20" fmla="*/ 2147483647 w 116"/>
                <a:gd name="T21" fmla="*/ 2147483647 h 116"/>
                <a:gd name="T22" fmla="*/ 2147483647 w 116"/>
                <a:gd name="T23" fmla="*/ 2147483647 h 116"/>
                <a:gd name="T24" fmla="*/ 2147483647 w 116"/>
                <a:gd name="T25" fmla="*/ 2147483647 h 116"/>
                <a:gd name="T26" fmla="*/ 2147483647 w 116"/>
                <a:gd name="T27" fmla="*/ 2147483647 h 116"/>
                <a:gd name="T28" fmla="*/ 2147483647 w 116"/>
                <a:gd name="T29" fmla="*/ 2147483647 h 116"/>
                <a:gd name="T30" fmla="*/ 2147483647 w 116"/>
                <a:gd name="T31" fmla="*/ 2147483647 h 116"/>
                <a:gd name="T32" fmla="*/ 2147483647 w 116"/>
                <a:gd name="T33" fmla="*/ 2147483647 h 116"/>
                <a:gd name="T34" fmla="*/ 2147483647 w 116"/>
                <a:gd name="T35" fmla="*/ 2147483647 h 116"/>
                <a:gd name="T36" fmla="*/ 2147483647 w 116"/>
                <a:gd name="T37" fmla="*/ 2147483647 h 116"/>
                <a:gd name="T38" fmla="*/ 2147483647 w 116"/>
                <a:gd name="T39" fmla="*/ 2147483647 h 116"/>
                <a:gd name="T40" fmla="*/ 2147483647 w 116"/>
                <a:gd name="T41" fmla="*/ 2147483647 h 116"/>
                <a:gd name="T42" fmla="*/ 2147483647 w 116"/>
                <a:gd name="T43" fmla="*/ 2147483647 h 116"/>
                <a:gd name="T44" fmla="*/ 2147483647 w 116"/>
                <a:gd name="T45" fmla="*/ 2147483647 h 116"/>
                <a:gd name="T46" fmla="*/ 2147483647 w 116"/>
                <a:gd name="T47" fmla="*/ 2147483647 h 116"/>
                <a:gd name="T48" fmla="*/ 2147483647 w 116"/>
                <a:gd name="T49" fmla="*/ 2147483647 h 116"/>
                <a:gd name="T50" fmla="*/ 2147483647 w 116"/>
                <a:gd name="T51" fmla="*/ 2147483647 h 116"/>
                <a:gd name="T52" fmla="*/ 2147483647 w 116"/>
                <a:gd name="T53" fmla="*/ 2147483647 h 116"/>
                <a:gd name="T54" fmla="*/ 2147483647 w 116"/>
                <a:gd name="T55" fmla="*/ 2147483647 h 116"/>
                <a:gd name="T56" fmla="*/ 2147483647 w 116"/>
                <a:gd name="T57" fmla="*/ 2147483647 h 116"/>
                <a:gd name="T58" fmla="*/ 2147483647 w 116"/>
                <a:gd name="T59" fmla="*/ 2147483647 h 116"/>
                <a:gd name="T60" fmla="*/ 2147483647 w 116"/>
                <a:gd name="T61" fmla="*/ 2147483647 h 116"/>
                <a:gd name="T62" fmla="*/ 2147483647 w 116"/>
                <a:gd name="T63" fmla="*/ 2147483647 h 116"/>
                <a:gd name="T64" fmla="*/ 2147483647 w 116"/>
                <a:gd name="T65" fmla="*/ 2147483647 h 116"/>
                <a:gd name="T66" fmla="*/ 2147483647 w 116"/>
                <a:gd name="T67" fmla="*/ 2147483647 h 116"/>
                <a:gd name="T68" fmla="*/ 2147483647 w 116"/>
                <a:gd name="T69" fmla="*/ 2147483647 h 1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6" h="116">
                  <a:moveTo>
                    <a:pt x="112" y="33"/>
                  </a:moveTo>
                  <a:cubicBezTo>
                    <a:pt x="112" y="31"/>
                    <a:pt x="110" y="30"/>
                    <a:pt x="109" y="31"/>
                  </a:cubicBezTo>
                  <a:cubicBezTo>
                    <a:pt x="104" y="33"/>
                    <a:pt x="104" y="33"/>
                    <a:pt x="104" y="33"/>
                  </a:cubicBezTo>
                  <a:cubicBezTo>
                    <a:pt x="102" y="33"/>
                    <a:pt x="101" y="33"/>
                    <a:pt x="100" y="31"/>
                  </a:cubicBezTo>
                  <a:cubicBezTo>
                    <a:pt x="88" y="19"/>
                    <a:pt x="88" y="19"/>
                    <a:pt x="88" y="19"/>
                  </a:cubicBezTo>
                  <a:cubicBezTo>
                    <a:pt x="87" y="18"/>
                    <a:pt x="86" y="16"/>
                    <a:pt x="87" y="15"/>
                  </a:cubicBezTo>
                  <a:cubicBezTo>
                    <a:pt x="89" y="10"/>
                    <a:pt x="89" y="10"/>
                    <a:pt x="89" y="10"/>
                  </a:cubicBezTo>
                  <a:cubicBezTo>
                    <a:pt x="90" y="9"/>
                    <a:pt x="89" y="7"/>
                    <a:pt x="88" y="7"/>
                  </a:cubicBezTo>
                  <a:cubicBezTo>
                    <a:pt x="77" y="2"/>
                    <a:pt x="77" y="2"/>
                    <a:pt x="77" y="2"/>
                  </a:cubicBezTo>
                  <a:cubicBezTo>
                    <a:pt x="76" y="1"/>
                    <a:pt x="74" y="2"/>
                    <a:pt x="74" y="3"/>
                  </a:cubicBezTo>
                  <a:cubicBezTo>
                    <a:pt x="71" y="8"/>
                    <a:pt x="71" y="8"/>
                    <a:pt x="71" y="8"/>
                  </a:cubicBezTo>
                  <a:cubicBezTo>
                    <a:pt x="71" y="9"/>
                    <a:pt x="69" y="10"/>
                    <a:pt x="68" y="10"/>
                  </a:cubicBezTo>
                  <a:cubicBezTo>
                    <a:pt x="53" y="9"/>
                    <a:pt x="53" y="9"/>
                    <a:pt x="53" y="9"/>
                  </a:cubicBezTo>
                  <a:cubicBezTo>
                    <a:pt x="51" y="10"/>
                    <a:pt x="50" y="9"/>
                    <a:pt x="49" y="7"/>
                  </a:cubicBezTo>
                  <a:cubicBezTo>
                    <a:pt x="47" y="2"/>
                    <a:pt x="47" y="2"/>
                    <a:pt x="47" y="2"/>
                  </a:cubicBezTo>
                  <a:cubicBezTo>
                    <a:pt x="47" y="1"/>
                    <a:pt x="45" y="0"/>
                    <a:pt x="44" y="1"/>
                  </a:cubicBezTo>
                  <a:cubicBezTo>
                    <a:pt x="33" y="5"/>
                    <a:pt x="33" y="5"/>
                    <a:pt x="33" y="5"/>
                  </a:cubicBezTo>
                  <a:cubicBezTo>
                    <a:pt x="32" y="5"/>
                    <a:pt x="31" y="7"/>
                    <a:pt x="31" y="8"/>
                  </a:cubicBezTo>
                  <a:cubicBezTo>
                    <a:pt x="33" y="13"/>
                    <a:pt x="33" y="13"/>
                    <a:pt x="33" y="13"/>
                  </a:cubicBezTo>
                  <a:cubicBezTo>
                    <a:pt x="34" y="14"/>
                    <a:pt x="33" y="16"/>
                    <a:pt x="32" y="17"/>
                  </a:cubicBezTo>
                  <a:cubicBezTo>
                    <a:pt x="19" y="29"/>
                    <a:pt x="19" y="29"/>
                    <a:pt x="19" y="29"/>
                  </a:cubicBezTo>
                  <a:cubicBezTo>
                    <a:pt x="18" y="30"/>
                    <a:pt x="16" y="31"/>
                    <a:pt x="15" y="30"/>
                  </a:cubicBezTo>
                  <a:cubicBezTo>
                    <a:pt x="10" y="28"/>
                    <a:pt x="10" y="28"/>
                    <a:pt x="10" y="28"/>
                  </a:cubicBezTo>
                  <a:cubicBezTo>
                    <a:pt x="9" y="27"/>
                    <a:pt x="7" y="28"/>
                    <a:pt x="7" y="29"/>
                  </a:cubicBezTo>
                  <a:cubicBezTo>
                    <a:pt x="2" y="40"/>
                    <a:pt x="2" y="40"/>
                    <a:pt x="2" y="40"/>
                  </a:cubicBezTo>
                  <a:cubicBezTo>
                    <a:pt x="1" y="41"/>
                    <a:pt x="2" y="43"/>
                    <a:pt x="3" y="43"/>
                  </a:cubicBezTo>
                  <a:cubicBezTo>
                    <a:pt x="8" y="46"/>
                    <a:pt x="8" y="46"/>
                    <a:pt x="8" y="46"/>
                  </a:cubicBezTo>
                  <a:cubicBezTo>
                    <a:pt x="10" y="46"/>
                    <a:pt x="11" y="48"/>
                    <a:pt x="10" y="49"/>
                  </a:cubicBezTo>
                  <a:cubicBezTo>
                    <a:pt x="10" y="64"/>
                    <a:pt x="10" y="64"/>
                    <a:pt x="10" y="64"/>
                  </a:cubicBezTo>
                  <a:cubicBezTo>
                    <a:pt x="10" y="66"/>
                    <a:pt x="9" y="67"/>
                    <a:pt x="8" y="68"/>
                  </a:cubicBezTo>
                  <a:cubicBezTo>
                    <a:pt x="2" y="70"/>
                    <a:pt x="2" y="70"/>
                    <a:pt x="2" y="70"/>
                  </a:cubicBezTo>
                  <a:cubicBezTo>
                    <a:pt x="1" y="70"/>
                    <a:pt x="0" y="72"/>
                    <a:pt x="1" y="73"/>
                  </a:cubicBezTo>
                  <a:cubicBezTo>
                    <a:pt x="5" y="84"/>
                    <a:pt x="5" y="84"/>
                    <a:pt x="5" y="84"/>
                  </a:cubicBezTo>
                  <a:cubicBezTo>
                    <a:pt x="5" y="85"/>
                    <a:pt x="7" y="86"/>
                    <a:pt x="8" y="86"/>
                  </a:cubicBezTo>
                  <a:cubicBezTo>
                    <a:pt x="13" y="84"/>
                    <a:pt x="13" y="84"/>
                    <a:pt x="13" y="84"/>
                  </a:cubicBezTo>
                  <a:cubicBezTo>
                    <a:pt x="15" y="83"/>
                    <a:pt x="17" y="84"/>
                    <a:pt x="18" y="85"/>
                  </a:cubicBezTo>
                  <a:cubicBezTo>
                    <a:pt x="29" y="97"/>
                    <a:pt x="29" y="97"/>
                    <a:pt x="29" y="97"/>
                  </a:cubicBezTo>
                  <a:cubicBezTo>
                    <a:pt x="30" y="98"/>
                    <a:pt x="31" y="100"/>
                    <a:pt x="30" y="102"/>
                  </a:cubicBezTo>
                  <a:cubicBezTo>
                    <a:pt x="28" y="106"/>
                    <a:pt x="28" y="106"/>
                    <a:pt x="28" y="106"/>
                  </a:cubicBezTo>
                  <a:cubicBezTo>
                    <a:pt x="27" y="108"/>
                    <a:pt x="28" y="109"/>
                    <a:pt x="29" y="110"/>
                  </a:cubicBezTo>
                  <a:cubicBezTo>
                    <a:pt x="40" y="115"/>
                    <a:pt x="40" y="115"/>
                    <a:pt x="40" y="115"/>
                  </a:cubicBezTo>
                  <a:cubicBezTo>
                    <a:pt x="41" y="116"/>
                    <a:pt x="43" y="115"/>
                    <a:pt x="43" y="114"/>
                  </a:cubicBezTo>
                  <a:cubicBezTo>
                    <a:pt x="46" y="108"/>
                    <a:pt x="46" y="108"/>
                    <a:pt x="46" y="108"/>
                  </a:cubicBezTo>
                  <a:cubicBezTo>
                    <a:pt x="46" y="107"/>
                    <a:pt x="48" y="106"/>
                    <a:pt x="50" y="106"/>
                  </a:cubicBezTo>
                  <a:cubicBezTo>
                    <a:pt x="65" y="107"/>
                    <a:pt x="65" y="107"/>
                    <a:pt x="65" y="107"/>
                  </a:cubicBezTo>
                  <a:cubicBezTo>
                    <a:pt x="66" y="107"/>
                    <a:pt x="68" y="108"/>
                    <a:pt x="68" y="109"/>
                  </a:cubicBezTo>
                  <a:cubicBezTo>
                    <a:pt x="70" y="114"/>
                    <a:pt x="70" y="114"/>
                    <a:pt x="70" y="114"/>
                  </a:cubicBezTo>
                  <a:cubicBezTo>
                    <a:pt x="71" y="116"/>
                    <a:pt x="72" y="116"/>
                    <a:pt x="74" y="116"/>
                  </a:cubicBezTo>
                  <a:cubicBezTo>
                    <a:pt x="84" y="112"/>
                    <a:pt x="84" y="112"/>
                    <a:pt x="84" y="112"/>
                  </a:cubicBezTo>
                  <a:cubicBezTo>
                    <a:pt x="86" y="111"/>
                    <a:pt x="86" y="110"/>
                    <a:pt x="86" y="108"/>
                  </a:cubicBezTo>
                  <a:cubicBezTo>
                    <a:pt x="84" y="103"/>
                    <a:pt x="84" y="103"/>
                    <a:pt x="84" y="103"/>
                  </a:cubicBezTo>
                  <a:cubicBezTo>
                    <a:pt x="84" y="102"/>
                    <a:pt x="84" y="100"/>
                    <a:pt x="85" y="99"/>
                  </a:cubicBezTo>
                  <a:cubicBezTo>
                    <a:pt x="98" y="88"/>
                    <a:pt x="98" y="88"/>
                    <a:pt x="98" y="88"/>
                  </a:cubicBezTo>
                  <a:cubicBezTo>
                    <a:pt x="99" y="87"/>
                    <a:pt x="101" y="86"/>
                    <a:pt x="102" y="87"/>
                  </a:cubicBezTo>
                  <a:cubicBezTo>
                    <a:pt x="107" y="89"/>
                    <a:pt x="107" y="89"/>
                    <a:pt x="107" y="89"/>
                  </a:cubicBezTo>
                  <a:cubicBezTo>
                    <a:pt x="108" y="89"/>
                    <a:pt x="110" y="89"/>
                    <a:pt x="110" y="88"/>
                  </a:cubicBezTo>
                  <a:cubicBezTo>
                    <a:pt x="115" y="77"/>
                    <a:pt x="115" y="77"/>
                    <a:pt x="115" y="77"/>
                  </a:cubicBezTo>
                  <a:cubicBezTo>
                    <a:pt x="116" y="76"/>
                    <a:pt x="115" y="74"/>
                    <a:pt x="114" y="73"/>
                  </a:cubicBezTo>
                  <a:cubicBezTo>
                    <a:pt x="109" y="71"/>
                    <a:pt x="109" y="71"/>
                    <a:pt x="109" y="71"/>
                  </a:cubicBezTo>
                  <a:cubicBezTo>
                    <a:pt x="108" y="71"/>
                    <a:pt x="107" y="69"/>
                    <a:pt x="107" y="67"/>
                  </a:cubicBezTo>
                  <a:cubicBezTo>
                    <a:pt x="107" y="52"/>
                    <a:pt x="107" y="52"/>
                    <a:pt x="107" y="52"/>
                  </a:cubicBezTo>
                  <a:cubicBezTo>
                    <a:pt x="107" y="51"/>
                    <a:pt x="108" y="49"/>
                    <a:pt x="110" y="49"/>
                  </a:cubicBezTo>
                  <a:cubicBezTo>
                    <a:pt x="114" y="47"/>
                    <a:pt x="114" y="47"/>
                    <a:pt x="114" y="47"/>
                  </a:cubicBezTo>
                  <a:cubicBezTo>
                    <a:pt x="116" y="46"/>
                    <a:pt x="116" y="45"/>
                    <a:pt x="116" y="43"/>
                  </a:cubicBezTo>
                  <a:lnTo>
                    <a:pt x="112" y="33"/>
                  </a:lnTo>
                  <a:close/>
                  <a:moveTo>
                    <a:pt x="65" y="77"/>
                  </a:moveTo>
                  <a:cubicBezTo>
                    <a:pt x="55" y="80"/>
                    <a:pt x="44" y="75"/>
                    <a:pt x="40" y="65"/>
                  </a:cubicBezTo>
                  <a:cubicBezTo>
                    <a:pt x="37" y="55"/>
                    <a:pt x="42" y="44"/>
                    <a:pt x="52" y="40"/>
                  </a:cubicBezTo>
                  <a:cubicBezTo>
                    <a:pt x="62" y="37"/>
                    <a:pt x="73" y="42"/>
                    <a:pt x="77" y="52"/>
                  </a:cubicBezTo>
                  <a:cubicBezTo>
                    <a:pt x="80" y="62"/>
                    <a:pt x="75" y="73"/>
                    <a:pt x="65" y="7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56" name="Groeperen 55"/>
          <p:cNvGrpSpPr/>
          <p:nvPr/>
        </p:nvGrpSpPr>
        <p:grpSpPr>
          <a:xfrm>
            <a:off x="2788193" y="2110889"/>
            <a:ext cx="1645069" cy="1025943"/>
            <a:chOff x="3773097" y="425348"/>
            <a:chExt cx="1645069" cy="1025943"/>
          </a:xfrm>
        </p:grpSpPr>
        <p:cxnSp>
          <p:nvCxnSpPr>
            <p:cNvPr id="60" name="Straight Connector 74"/>
            <p:cNvCxnSpPr>
              <a:stCxn id="69" idx="6"/>
              <a:endCxn id="67" idx="2"/>
            </p:cNvCxnSpPr>
            <p:nvPr/>
          </p:nvCxnSpPr>
          <p:spPr>
            <a:xfrm flipV="1">
              <a:off x="3773097" y="938320"/>
              <a:ext cx="653315" cy="152400"/>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7" name="Oval 7"/>
            <p:cNvSpPr>
              <a:spLocks noChangeArrowheads="1"/>
            </p:cNvSpPr>
            <p:nvPr/>
          </p:nvSpPr>
          <p:spPr bwMode="auto">
            <a:xfrm>
              <a:off x="4426412" y="425348"/>
              <a:ext cx="991754" cy="102594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9" name="TextBox 75"/>
          <p:cNvSpPr txBox="1"/>
          <p:nvPr/>
        </p:nvSpPr>
        <p:spPr>
          <a:xfrm>
            <a:off x="2612885" y="2688660"/>
            <a:ext cx="175308" cy="175202"/>
          </a:xfrm>
          <a:prstGeom prst="ellipse">
            <a:avLst/>
          </a:prstGeom>
          <a:solidFill>
            <a:srgbClr val="ED7D31"/>
          </a:solidFill>
          <a:ln w="38100" cmpd="sng">
            <a:solidFill>
              <a:schemeClr val="accent2"/>
            </a:solidFill>
          </a:ln>
        </p:spPr>
        <p:txBody>
          <a:bodyPr wrap="square" lIns="0" tIns="0" rIns="0" bIns="0" rtlCol="0" anchor="ctr" anchorCtr="0">
            <a:noAutofit/>
          </a:bodyPr>
          <a:lstStyle/>
          <a:p>
            <a:pPr algn="ctr">
              <a:lnSpc>
                <a:spcPct val="90000"/>
              </a:lnSpc>
            </a:pPr>
            <a:endParaRPr lang="en-US" spc="-20" dirty="0">
              <a:solidFill>
                <a:schemeClr val="bg1"/>
              </a:solidFill>
              <a:latin typeface="Helvetica Light"/>
              <a:cs typeface="Helvetica Light"/>
            </a:endParaRPr>
          </a:p>
        </p:txBody>
      </p:sp>
      <p:sp>
        <p:nvSpPr>
          <p:cNvPr id="70" name="TextBox 96"/>
          <p:cNvSpPr txBox="1"/>
          <p:nvPr/>
        </p:nvSpPr>
        <p:spPr>
          <a:xfrm>
            <a:off x="4758352" y="2580938"/>
            <a:ext cx="1787013" cy="215444"/>
          </a:xfrm>
          <a:prstGeom prst="rect">
            <a:avLst/>
          </a:prstGeom>
          <a:noFill/>
        </p:spPr>
        <p:txBody>
          <a:bodyPr wrap="square" lIns="0" tIns="0" rIns="0" bIns="0" rtlCol="0">
            <a:spAutoFit/>
          </a:bodyPr>
          <a:lstStyle/>
          <a:p>
            <a:pPr marL="114300" indent="-114300">
              <a:lnSpc>
                <a:spcPts val="1700"/>
              </a:lnSpc>
            </a:pPr>
            <a:r>
              <a:rPr lang="en-US" sz="1400" spc="-20" dirty="0" err="1">
                <a:solidFill>
                  <a:srgbClr val="000000"/>
                </a:solidFill>
                <a:latin typeface="Helvetica Light"/>
                <a:cs typeface="Helvetica Light"/>
              </a:rPr>
              <a:t>Welke</a:t>
            </a:r>
            <a:r>
              <a:rPr lang="en-US" sz="1400" spc="-20" dirty="0">
                <a:solidFill>
                  <a:srgbClr val="000000"/>
                </a:solidFill>
                <a:latin typeface="Helvetica Light"/>
                <a:cs typeface="Helvetica Light"/>
              </a:rPr>
              <a:t> </a:t>
            </a:r>
            <a:r>
              <a:rPr lang="en-US" sz="1400" spc="-20" dirty="0" err="1">
                <a:solidFill>
                  <a:srgbClr val="000000"/>
                </a:solidFill>
                <a:latin typeface="Helvetica Light"/>
                <a:cs typeface="Helvetica Light"/>
              </a:rPr>
              <a:t>rollen</a:t>
            </a:r>
            <a:r>
              <a:rPr lang="en-US" sz="1400" spc="-20" dirty="0">
                <a:solidFill>
                  <a:srgbClr val="000000"/>
                </a:solidFill>
                <a:latin typeface="Helvetica Light"/>
                <a:cs typeface="Helvetica Light"/>
              </a:rPr>
              <a:t>?</a:t>
            </a:r>
          </a:p>
        </p:txBody>
      </p:sp>
      <p:sp>
        <p:nvSpPr>
          <p:cNvPr id="71" name="Freeform 682"/>
          <p:cNvSpPr>
            <a:spLocks/>
          </p:cNvSpPr>
          <p:nvPr/>
        </p:nvSpPr>
        <p:spPr bwMode="invGray">
          <a:xfrm>
            <a:off x="3647430" y="2288460"/>
            <a:ext cx="590351" cy="636789"/>
          </a:xfrm>
          <a:custGeom>
            <a:avLst/>
            <a:gdLst>
              <a:gd name="T0" fmla="*/ 38 w 76"/>
              <a:gd name="T1" fmla="*/ 88 h 88"/>
              <a:gd name="T2" fmla="*/ 76 w 76"/>
              <a:gd name="T3" fmla="*/ 71 h 88"/>
              <a:gd name="T4" fmla="*/ 53 w 76"/>
              <a:gd name="T5" fmla="*/ 52 h 88"/>
              <a:gd name="T6" fmla="*/ 47 w 76"/>
              <a:gd name="T7" fmla="*/ 46 h 88"/>
              <a:gd name="T8" fmla="*/ 52 w 76"/>
              <a:gd name="T9" fmla="*/ 37 h 88"/>
              <a:gd name="T10" fmla="*/ 59 w 76"/>
              <a:gd name="T11" fmla="*/ 22 h 88"/>
              <a:gd name="T12" fmla="*/ 38 w 76"/>
              <a:gd name="T13" fmla="*/ 0 h 88"/>
              <a:gd name="T14" fmla="*/ 17 w 76"/>
              <a:gd name="T15" fmla="*/ 22 h 88"/>
              <a:gd name="T16" fmla="*/ 25 w 76"/>
              <a:gd name="T17" fmla="*/ 37 h 88"/>
              <a:gd name="T18" fmla="*/ 29 w 76"/>
              <a:gd name="T19" fmla="*/ 46 h 88"/>
              <a:gd name="T20" fmla="*/ 23 w 76"/>
              <a:gd name="T21" fmla="*/ 52 h 88"/>
              <a:gd name="T22" fmla="*/ 0 w 76"/>
              <a:gd name="T23" fmla="*/ 71 h 88"/>
              <a:gd name="T24" fmla="*/ 38 w 76"/>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8">
                <a:moveTo>
                  <a:pt x="38" y="88"/>
                </a:moveTo>
                <a:cubicBezTo>
                  <a:pt x="59" y="88"/>
                  <a:pt x="76" y="81"/>
                  <a:pt x="76" y="71"/>
                </a:cubicBezTo>
                <a:cubicBezTo>
                  <a:pt x="76" y="62"/>
                  <a:pt x="53" y="52"/>
                  <a:pt x="53" y="52"/>
                </a:cubicBezTo>
                <a:cubicBezTo>
                  <a:pt x="50" y="51"/>
                  <a:pt x="47" y="48"/>
                  <a:pt x="47" y="46"/>
                </a:cubicBezTo>
                <a:cubicBezTo>
                  <a:pt x="47" y="43"/>
                  <a:pt x="49" y="39"/>
                  <a:pt x="52" y="37"/>
                </a:cubicBezTo>
                <a:cubicBezTo>
                  <a:pt x="52" y="37"/>
                  <a:pt x="59" y="30"/>
                  <a:pt x="59" y="22"/>
                </a:cubicBezTo>
                <a:cubicBezTo>
                  <a:pt x="59" y="10"/>
                  <a:pt x="50" y="0"/>
                  <a:pt x="38" y="0"/>
                </a:cubicBezTo>
                <a:cubicBezTo>
                  <a:pt x="26" y="0"/>
                  <a:pt x="17" y="10"/>
                  <a:pt x="17" y="22"/>
                </a:cubicBezTo>
                <a:cubicBezTo>
                  <a:pt x="17" y="30"/>
                  <a:pt x="25" y="37"/>
                  <a:pt x="25" y="37"/>
                </a:cubicBezTo>
                <a:cubicBezTo>
                  <a:pt x="27" y="39"/>
                  <a:pt x="29" y="43"/>
                  <a:pt x="29" y="46"/>
                </a:cubicBezTo>
                <a:cubicBezTo>
                  <a:pt x="29" y="48"/>
                  <a:pt x="26" y="51"/>
                  <a:pt x="23" y="52"/>
                </a:cubicBezTo>
                <a:cubicBezTo>
                  <a:pt x="23" y="52"/>
                  <a:pt x="0" y="62"/>
                  <a:pt x="0" y="71"/>
                </a:cubicBezTo>
                <a:cubicBezTo>
                  <a:pt x="0" y="81"/>
                  <a:pt x="17" y="88"/>
                  <a:pt x="38" y="8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7703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Verantwoordelijkheden en taken rond datakwaliteit</a:t>
            </a:r>
          </a:p>
        </p:txBody>
      </p:sp>
      <p:sp>
        <p:nvSpPr>
          <p:cNvPr id="3" name="Tijdelijke aanduiding voor inhoud 2"/>
          <p:cNvSpPr>
            <a:spLocks noGrp="1"/>
          </p:cNvSpPr>
          <p:nvPr>
            <p:ph idx="1"/>
          </p:nvPr>
        </p:nvSpPr>
        <p:spPr/>
        <p:txBody>
          <a:bodyPr>
            <a:normAutofit lnSpcReduction="10000"/>
          </a:bodyPr>
          <a:lstStyle/>
          <a:p>
            <a:r>
              <a:rPr lang="nl-NL" sz="1600" b="0" dirty="0">
                <a:solidFill>
                  <a:srgbClr val="282828"/>
                </a:solidFill>
              </a:rPr>
              <a:t>Business </a:t>
            </a:r>
          </a:p>
          <a:p>
            <a:pPr lvl="1"/>
            <a:r>
              <a:rPr lang="nl-NL" sz="1600" dirty="0">
                <a:solidFill>
                  <a:srgbClr val="282828"/>
                </a:solidFill>
                <a:latin typeface="Calibri Light"/>
                <a:cs typeface="Calibri Light"/>
              </a:rPr>
              <a:t>Stelt de eisen</a:t>
            </a:r>
          </a:p>
          <a:p>
            <a:pPr lvl="1"/>
            <a:r>
              <a:rPr lang="nl-NL" sz="1600" dirty="0">
                <a:solidFill>
                  <a:srgbClr val="282828"/>
                </a:solidFill>
                <a:latin typeface="Calibri Light"/>
                <a:cs typeface="Calibri Light"/>
              </a:rPr>
              <a:t>Corrigeert incorrecte data</a:t>
            </a:r>
          </a:p>
          <a:p>
            <a:pPr lvl="1"/>
            <a:r>
              <a:rPr lang="nl-NL" sz="1600" dirty="0">
                <a:solidFill>
                  <a:srgbClr val="282828"/>
                </a:solidFill>
                <a:latin typeface="Calibri Light"/>
                <a:cs typeface="Calibri Light"/>
              </a:rPr>
              <a:t>Zorgt voor procedures en discipline voor correct invoeren</a:t>
            </a:r>
          </a:p>
          <a:p>
            <a:r>
              <a:rPr lang="nl-NL" sz="1600" b="0" dirty="0">
                <a:solidFill>
                  <a:srgbClr val="282828"/>
                </a:solidFill>
              </a:rPr>
              <a:t>Externe stakeholders</a:t>
            </a:r>
          </a:p>
          <a:p>
            <a:pPr lvl="1"/>
            <a:r>
              <a:rPr lang="nl-NL" sz="1600" dirty="0">
                <a:solidFill>
                  <a:srgbClr val="282828"/>
                </a:solidFill>
                <a:latin typeface="Calibri Light"/>
                <a:cs typeface="Calibri Light"/>
              </a:rPr>
              <a:t>Stellen eisen</a:t>
            </a:r>
          </a:p>
          <a:p>
            <a:pPr lvl="1"/>
            <a:r>
              <a:rPr lang="nl-NL" sz="1600" dirty="0">
                <a:solidFill>
                  <a:srgbClr val="282828"/>
                </a:solidFill>
                <a:latin typeface="Calibri Light"/>
                <a:cs typeface="Calibri Light"/>
              </a:rPr>
              <a:t>Leveren data </a:t>
            </a:r>
            <a:r>
              <a:rPr lang="nl-NL" sz="1600">
                <a:solidFill>
                  <a:srgbClr val="282828"/>
                </a:solidFill>
                <a:latin typeface="Calibri Light"/>
                <a:cs typeface="Calibri Light"/>
              </a:rPr>
              <a:t>die voldoen </a:t>
            </a:r>
            <a:r>
              <a:rPr lang="nl-NL" sz="1600" dirty="0">
                <a:solidFill>
                  <a:srgbClr val="282828"/>
                </a:solidFill>
                <a:latin typeface="Calibri Light"/>
                <a:cs typeface="Calibri Light"/>
              </a:rPr>
              <a:t>aan kwaliteitseisen</a:t>
            </a:r>
          </a:p>
          <a:p>
            <a:r>
              <a:rPr lang="nl-NL" sz="1600" b="0" dirty="0">
                <a:solidFill>
                  <a:srgbClr val="282828"/>
                </a:solidFill>
              </a:rPr>
              <a:t>BIM</a:t>
            </a:r>
          </a:p>
          <a:p>
            <a:pPr lvl="1"/>
            <a:r>
              <a:rPr lang="nl-NL" sz="1600" dirty="0">
                <a:solidFill>
                  <a:srgbClr val="282828"/>
                </a:solidFill>
                <a:latin typeface="Calibri Light"/>
                <a:cs typeface="Calibri Light"/>
              </a:rPr>
              <a:t>Bewaakt, toetst en rapporteert over datakwaliteit</a:t>
            </a:r>
          </a:p>
          <a:p>
            <a:pPr lvl="1"/>
            <a:r>
              <a:rPr lang="nl-NL" sz="1600" dirty="0">
                <a:solidFill>
                  <a:srgbClr val="282828"/>
                </a:solidFill>
                <a:latin typeface="Calibri Light"/>
                <a:cs typeface="Calibri Light"/>
              </a:rPr>
              <a:t>Corrigeert incorrecte data</a:t>
            </a:r>
          </a:p>
          <a:p>
            <a:r>
              <a:rPr lang="nl-NL" sz="1600" b="0" dirty="0">
                <a:solidFill>
                  <a:srgbClr val="282828"/>
                </a:solidFill>
              </a:rPr>
              <a:t>IT</a:t>
            </a:r>
          </a:p>
          <a:p>
            <a:pPr lvl="1"/>
            <a:r>
              <a:rPr lang="nl-NL" sz="1600" dirty="0">
                <a:solidFill>
                  <a:srgbClr val="282828"/>
                </a:solidFill>
                <a:latin typeface="Calibri Light"/>
                <a:cs typeface="Calibri Light"/>
              </a:rPr>
              <a:t>Zorgt voor systeemcontroles, </a:t>
            </a:r>
            <a:r>
              <a:rPr lang="nl-NL" sz="1600" dirty="0" err="1">
                <a:solidFill>
                  <a:srgbClr val="282828"/>
                </a:solidFill>
                <a:latin typeface="Calibri Light"/>
                <a:cs typeface="Calibri Light"/>
              </a:rPr>
              <a:t>validaties</a:t>
            </a:r>
            <a:endParaRPr lang="nl-NL" sz="1600" dirty="0">
              <a:solidFill>
                <a:srgbClr val="282828"/>
              </a:solidFill>
              <a:latin typeface="Calibri Light"/>
              <a:cs typeface="Calibri Light"/>
            </a:endParaRPr>
          </a:p>
          <a:p>
            <a:pPr marL="228600" lvl="1" indent="0">
              <a:buNone/>
            </a:pPr>
            <a:endParaRPr lang="nl-NL" sz="1600" b="0" dirty="0">
              <a:solidFill>
                <a:srgbClr val="282828"/>
              </a:solidFill>
            </a:endParaRPr>
          </a:p>
        </p:txBody>
      </p:sp>
      <p:sp>
        <p:nvSpPr>
          <p:cNvPr id="4" name="Tijdelijke aanduiding voor tekst 3"/>
          <p:cNvSpPr>
            <a:spLocks noGrp="1"/>
          </p:cNvSpPr>
          <p:nvPr>
            <p:ph type="body" sz="quarter" idx="13"/>
          </p:nvPr>
        </p:nvSpPr>
        <p:spPr/>
        <p:txBody>
          <a:bodyPr>
            <a:normAutofit lnSpcReduction="10000"/>
          </a:bodyPr>
          <a:lstStyle/>
          <a:p>
            <a:r>
              <a:rPr lang="nl-NL" dirty="0"/>
              <a:t>§  4.5.2</a:t>
            </a:r>
          </a:p>
        </p:txBody>
      </p:sp>
    </p:spTree>
    <p:extLst>
      <p:ext uri="{BB962C8B-B14F-4D97-AF65-F5344CB8AC3E}">
        <p14:creationId xmlns:p14="http://schemas.microsoft.com/office/powerpoint/2010/main" val="29872580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73F759C-2328-477D-956B-58A9D9E2325D}"/>
              </a:ext>
            </a:extLst>
          </p:cNvPr>
          <p:cNvSpPr>
            <a:spLocks noGrp="1"/>
          </p:cNvSpPr>
          <p:nvPr>
            <p:ph type="title"/>
          </p:nvPr>
        </p:nvSpPr>
        <p:spPr/>
        <p:txBody>
          <a:bodyPr/>
          <a:lstStyle/>
          <a:p>
            <a:r>
              <a:rPr lang="nl-NL" dirty="0">
                <a:latin typeface="Calibri"/>
                <a:cs typeface="Calibri"/>
              </a:rPr>
              <a:t>Boodschappen van </a:t>
            </a:r>
            <a:r>
              <a:rPr lang="nl-NL" dirty="0" err="1">
                <a:latin typeface="Calibri"/>
                <a:cs typeface="Calibri"/>
              </a:rPr>
              <a:t>Operation</a:t>
            </a:r>
            <a:endParaRPr lang="nl-NL" dirty="0">
              <a:latin typeface="Calibri"/>
              <a:cs typeface="Calibri"/>
            </a:endParaRPr>
          </a:p>
        </p:txBody>
      </p:sp>
      <p:sp>
        <p:nvSpPr>
          <p:cNvPr id="5" name="Tijdelijke aanduiding voor tekst 4"/>
          <p:cNvSpPr>
            <a:spLocks noGrp="1"/>
          </p:cNvSpPr>
          <p:nvPr>
            <p:ph type="body" sz="quarter" idx="13"/>
          </p:nvPr>
        </p:nvSpPr>
        <p:spPr/>
        <p:txBody>
          <a:bodyPr>
            <a:normAutofit lnSpcReduction="10000"/>
          </a:bodyPr>
          <a:lstStyle/>
          <a:p>
            <a:r>
              <a:rPr lang="nl-NL" dirty="0"/>
              <a:t>§ 8.1</a:t>
            </a:r>
          </a:p>
        </p:txBody>
      </p:sp>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graphicFrame>
        <p:nvGraphicFramePr>
          <p:cNvPr id="3" name="Diagram 2"/>
          <p:cNvGraphicFramePr/>
          <p:nvPr>
            <p:extLst/>
          </p:nvPr>
        </p:nvGraphicFramePr>
        <p:xfrm>
          <a:off x="1277042" y="766758"/>
          <a:ext cx="728705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441065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1838347" y="790454"/>
            <a:ext cx="4948216" cy="3943387"/>
            <a:chOff x="2113489" y="1556901"/>
            <a:chExt cx="4673074" cy="3967599"/>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30"/>
            <a:stretch/>
          </p:blipFill>
          <p:spPr bwMode="auto">
            <a:xfrm>
              <a:off x="2357438" y="1556901"/>
              <a:ext cx="4429125" cy="39675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hthoek 2"/>
            <p:cNvSpPr/>
            <p:nvPr/>
          </p:nvSpPr>
          <p:spPr>
            <a:xfrm>
              <a:off x="2356717" y="1916832"/>
              <a:ext cx="487897" cy="583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sp>
          <p:nvSpPr>
            <p:cNvPr id="4" name="Rechthoek 3"/>
            <p:cNvSpPr/>
            <p:nvPr/>
          </p:nvSpPr>
          <p:spPr>
            <a:xfrm>
              <a:off x="2113489" y="5157192"/>
              <a:ext cx="442287" cy="3563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sp>
          <p:nvSpPr>
            <p:cNvPr id="5" name="Rechthoek 4"/>
            <p:cNvSpPr/>
            <p:nvPr/>
          </p:nvSpPr>
          <p:spPr>
            <a:xfrm>
              <a:off x="2386192" y="5229200"/>
              <a:ext cx="487897" cy="255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grpSp>
      <p:sp>
        <p:nvSpPr>
          <p:cNvPr id="9" name="Tekstvak 8"/>
          <p:cNvSpPr txBox="1"/>
          <p:nvPr/>
        </p:nvSpPr>
        <p:spPr>
          <a:xfrm>
            <a:off x="6786563" y="1004351"/>
            <a:ext cx="2366962" cy="1015663"/>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Master data management</a:t>
            </a:r>
          </a:p>
          <a:p>
            <a:pPr marL="171450" lvl="0" indent="-171450">
              <a:buFont typeface="Arial" panose="020B0604020202020204" pitchFamily="34" charset="0"/>
              <a:buChar char="•"/>
            </a:pPr>
            <a:r>
              <a:rPr lang="nl-NL" sz="1200" dirty="0"/>
              <a:t>Kwaliteitsplannen</a:t>
            </a:r>
          </a:p>
          <a:p>
            <a:pPr marL="171450" lvl="0" indent="-171450">
              <a:buFont typeface="Arial" panose="020B0604020202020204" pitchFamily="34" charset="0"/>
              <a:buChar char="•"/>
            </a:pPr>
            <a:r>
              <a:rPr lang="nl-NL" sz="1200" dirty="0"/>
              <a:t>Datakwaliteit</a:t>
            </a:r>
          </a:p>
          <a:p>
            <a:pPr marL="171450" lvl="0" indent="-171450">
              <a:buFont typeface="Arial" panose="020B0604020202020204" pitchFamily="34" charset="0"/>
              <a:buChar char="•"/>
            </a:pPr>
            <a:r>
              <a:rPr lang="nl-NL" sz="1200" dirty="0"/>
              <a:t>Beheer van de gegevensomgeving</a:t>
            </a:r>
          </a:p>
        </p:txBody>
      </p:sp>
      <p:sp>
        <p:nvSpPr>
          <p:cNvPr id="10" name="Tekstvak 9"/>
          <p:cNvSpPr txBox="1"/>
          <p:nvPr/>
        </p:nvSpPr>
        <p:spPr>
          <a:xfrm>
            <a:off x="245557" y="1004351"/>
            <a:ext cx="2366962" cy="830997"/>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Gebruikersondersteuning</a:t>
            </a:r>
          </a:p>
          <a:p>
            <a:pPr marL="171450" lvl="0" indent="-171450">
              <a:buFont typeface="Arial" panose="020B0604020202020204" pitchFamily="34" charset="0"/>
              <a:buChar char="•"/>
            </a:pPr>
            <a:r>
              <a:rPr lang="nl-NL" sz="1200" dirty="0"/>
              <a:t>Servicedesk</a:t>
            </a:r>
          </a:p>
          <a:p>
            <a:pPr marL="171450" lvl="0" indent="-171450">
              <a:buFont typeface="Arial" panose="020B0604020202020204" pitchFamily="34" charset="0"/>
              <a:buChar char="•"/>
            </a:pPr>
            <a:r>
              <a:rPr lang="nl-NL" sz="1200" dirty="0"/>
              <a:t>Communicatie en training</a:t>
            </a:r>
          </a:p>
          <a:p>
            <a:pPr marL="171450" lvl="0" indent="-171450">
              <a:buFont typeface="Arial" panose="020B0604020202020204" pitchFamily="34" charset="0"/>
              <a:buChar char="•"/>
            </a:pPr>
            <a:r>
              <a:rPr lang="nl-NL" sz="1200" dirty="0"/>
              <a:t>Autorisatie </a:t>
            </a:r>
          </a:p>
        </p:txBody>
      </p:sp>
      <p:sp>
        <p:nvSpPr>
          <p:cNvPr id="12" name="Tekstvak 11"/>
          <p:cNvSpPr txBox="1"/>
          <p:nvPr/>
        </p:nvSpPr>
        <p:spPr>
          <a:xfrm>
            <a:off x="245557" y="3487021"/>
            <a:ext cx="2366962" cy="1015663"/>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Beschikbaarheid</a:t>
            </a:r>
          </a:p>
          <a:p>
            <a:pPr marL="171450" lvl="0" indent="-171450">
              <a:buFont typeface="Arial" panose="020B0604020202020204" pitchFamily="34" charset="0"/>
              <a:buChar char="•"/>
            </a:pPr>
            <a:r>
              <a:rPr lang="nl-NL" sz="1200" dirty="0"/>
              <a:t>Informatieketenpartner-liaison bij incidenten</a:t>
            </a:r>
          </a:p>
          <a:p>
            <a:pPr marL="171450" lvl="0" indent="-171450">
              <a:buFont typeface="Arial" panose="020B0604020202020204" pitchFamily="34" charset="0"/>
              <a:buChar char="•"/>
            </a:pPr>
            <a:r>
              <a:rPr lang="nl-NL" sz="1200" dirty="0"/>
              <a:t>IT-leveranciers</a:t>
            </a:r>
          </a:p>
          <a:p>
            <a:pPr marL="171450" lvl="0" indent="-171450">
              <a:buFont typeface="Arial" panose="020B0604020202020204" pitchFamily="34" charset="0"/>
              <a:buChar char="•"/>
            </a:pPr>
            <a:r>
              <a:rPr lang="nl-NL" sz="1200" dirty="0"/>
              <a:t>Incidentmanagement</a:t>
            </a:r>
          </a:p>
        </p:txBody>
      </p:sp>
      <p:sp>
        <p:nvSpPr>
          <p:cNvPr id="6" name="Rechthoek 5"/>
          <p:cNvSpPr/>
          <p:nvPr/>
        </p:nvSpPr>
        <p:spPr>
          <a:xfrm>
            <a:off x="6777039" y="3591274"/>
            <a:ext cx="2286000" cy="1015663"/>
          </a:xfrm>
          <a:prstGeom prst="rect">
            <a:avLst/>
          </a:prstGeom>
        </p:spPr>
        <p:txBody>
          <a:bodyPr>
            <a:spAutoFit/>
          </a:bodyPr>
          <a:lstStyle/>
          <a:p>
            <a:pPr marL="171450" lvl="0" indent="-171450">
              <a:buFont typeface="Arial" panose="020B0604020202020204" pitchFamily="34" charset="0"/>
              <a:buChar char="•"/>
            </a:pPr>
            <a:r>
              <a:rPr lang="nl-NL" sz="1200" dirty="0">
                <a:solidFill>
                  <a:prstClr val="black"/>
                </a:solidFill>
              </a:rPr>
              <a:t>Procedures voor ondersteuning door BIM</a:t>
            </a:r>
          </a:p>
          <a:p>
            <a:pPr marL="171450" lvl="0" indent="-171450">
              <a:buFont typeface="Arial" panose="020B0604020202020204" pitchFamily="34" charset="0"/>
              <a:buChar char="•"/>
            </a:pPr>
            <a:r>
              <a:rPr lang="nl-NL" sz="1200" dirty="0">
                <a:solidFill>
                  <a:prstClr val="black"/>
                </a:solidFill>
              </a:rPr>
              <a:t>Meten dienstverlening</a:t>
            </a:r>
          </a:p>
          <a:p>
            <a:pPr marL="171450" lvl="0" indent="-171450">
              <a:buFont typeface="Arial" panose="020B0604020202020204" pitchFamily="34" charset="0"/>
              <a:buChar char="•"/>
            </a:pPr>
            <a:r>
              <a:rPr lang="nl-NL" sz="1200" dirty="0">
                <a:solidFill>
                  <a:prstClr val="black"/>
                </a:solidFill>
              </a:rPr>
              <a:t>Bewaken IT-dienstverlening</a:t>
            </a:r>
          </a:p>
          <a:p>
            <a:pPr marL="171450" lvl="0" indent="-171450">
              <a:buFont typeface="Arial" panose="020B0604020202020204" pitchFamily="34" charset="0"/>
              <a:buChar char="•"/>
            </a:pPr>
            <a:r>
              <a:rPr lang="nl-NL" sz="1200" dirty="0">
                <a:solidFill>
                  <a:prstClr val="black"/>
                </a:solidFill>
              </a:rPr>
              <a:t>Operationele IT-aansturing </a:t>
            </a:r>
          </a:p>
        </p:txBody>
      </p:sp>
      <p:sp>
        <p:nvSpPr>
          <p:cNvPr id="7" name="Titel 6"/>
          <p:cNvSpPr>
            <a:spLocks noGrp="1"/>
          </p:cNvSpPr>
          <p:nvPr>
            <p:ph type="title"/>
          </p:nvPr>
        </p:nvSpPr>
        <p:spPr/>
        <p:txBody>
          <a:bodyPr/>
          <a:lstStyle/>
          <a:p>
            <a:r>
              <a:rPr lang="nl-NL" dirty="0" err="1"/>
              <a:t>Operation</a:t>
            </a:r>
            <a:endParaRPr lang="nl-NL" dirty="0"/>
          </a:p>
        </p:txBody>
      </p:sp>
      <p:sp>
        <p:nvSpPr>
          <p:cNvPr id="8" name="Tijdelijke aanduiding voor tekst 7"/>
          <p:cNvSpPr>
            <a:spLocks noGrp="1"/>
          </p:cNvSpPr>
          <p:nvPr>
            <p:ph type="body" sz="quarter" idx="13"/>
          </p:nvPr>
        </p:nvSpPr>
        <p:spPr/>
        <p:txBody>
          <a:bodyPr>
            <a:normAutofit lnSpcReduction="10000"/>
          </a:bodyPr>
          <a:lstStyle/>
          <a:p>
            <a:r>
              <a:rPr lang="nl-NL" dirty="0"/>
              <a:t>Figuur 8.1</a:t>
            </a:r>
          </a:p>
        </p:txBody>
      </p:sp>
    </p:spTree>
    <p:extLst>
      <p:ext uri="{BB962C8B-B14F-4D97-AF65-F5344CB8AC3E}">
        <p14:creationId xmlns:p14="http://schemas.microsoft.com/office/powerpoint/2010/main" val="24726982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spTree>
    <p:extLst>
      <p:ext uri="{BB962C8B-B14F-4D97-AF65-F5344CB8AC3E}">
        <p14:creationId xmlns:p14="http://schemas.microsoft.com/office/powerpoint/2010/main" val="6563723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a:t>BiSL® Next voor functioneel beheerders</a:t>
            </a:r>
            <a:endParaRPr lang="nl-NL" dirty="0"/>
          </a:p>
        </p:txBody>
      </p:sp>
      <p:sp>
        <p:nvSpPr>
          <p:cNvPr id="5" name="Subtitel 4"/>
          <p:cNvSpPr>
            <a:spLocks noGrp="1"/>
          </p:cNvSpPr>
          <p:nvPr>
            <p:ph type="subTitle" idx="1"/>
          </p:nvPr>
        </p:nvSpPr>
        <p:spPr/>
        <p:txBody>
          <a:bodyPr/>
          <a:lstStyle/>
          <a:p>
            <a:r>
              <a:rPr lang="nl-NL" dirty="0"/>
              <a:t>Module 6 - </a:t>
            </a:r>
            <a:r>
              <a:rPr lang="nl-NL" dirty="0" err="1"/>
              <a:t>Improvement</a:t>
            </a:r>
            <a:endParaRPr lang="nl-NL" dirty="0"/>
          </a:p>
        </p:txBody>
      </p:sp>
      <p:sp>
        <p:nvSpPr>
          <p:cNvPr id="3" name="Tijdelijke aanduiding voor tekst 2"/>
          <p:cNvSpPr>
            <a:spLocks noGrp="1"/>
          </p:cNvSpPr>
          <p:nvPr>
            <p:ph type="body" sz="quarter" idx="10"/>
          </p:nvPr>
        </p:nvSpPr>
        <p:spPr/>
        <p:txBody>
          <a:bodyPr/>
          <a:lstStyle/>
          <a:p>
            <a:r>
              <a:rPr lang="nl-NL"/>
              <a:t>Verbeteren van de informatievoorziening</a:t>
            </a:r>
            <a:endParaRPr lang="nl-NL" dirty="0"/>
          </a:p>
        </p:txBody>
      </p:sp>
      <p:sp>
        <p:nvSpPr>
          <p:cNvPr id="2" name="Tijdelijke aanduiding voor tekst 1"/>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4297763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36740272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73F759C-2328-477D-956B-58A9D9E2325D}"/>
              </a:ext>
            </a:extLst>
          </p:cNvPr>
          <p:cNvSpPr>
            <a:spLocks noGrp="1"/>
          </p:cNvSpPr>
          <p:nvPr>
            <p:ph type="title"/>
          </p:nvPr>
        </p:nvSpPr>
        <p:spPr/>
        <p:txBody>
          <a:bodyPr/>
          <a:lstStyle/>
          <a:p>
            <a:r>
              <a:rPr lang="nl-NL" dirty="0">
                <a:latin typeface="Calibri"/>
                <a:cs typeface="Calibri"/>
              </a:rPr>
              <a:t>Boodschappen van </a:t>
            </a:r>
            <a:r>
              <a:rPr lang="nl-NL" dirty="0" err="1">
                <a:latin typeface="Calibri"/>
                <a:cs typeface="Calibri"/>
              </a:rPr>
              <a:t>Improvement</a:t>
            </a:r>
            <a:endParaRPr lang="nl-NL" dirty="0">
              <a:latin typeface="Calibri"/>
              <a:cs typeface="Calibri"/>
            </a:endParaRPr>
          </a:p>
        </p:txBody>
      </p:sp>
      <p:sp>
        <p:nvSpPr>
          <p:cNvPr id="2" name="Tijdelijke aanduiding voor tekst 1"/>
          <p:cNvSpPr>
            <a:spLocks noGrp="1"/>
          </p:cNvSpPr>
          <p:nvPr>
            <p:ph type="body" sz="quarter" idx="13"/>
          </p:nvPr>
        </p:nvSpPr>
        <p:spPr/>
        <p:txBody>
          <a:bodyPr>
            <a:normAutofit lnSpcReduction="10000"/>
          </a:bodyPr>
          <a:lstStyle/>
          <a:p>
            <a:r>
              <a:rPr lang="nl-NL" dirty="0"/>
              <a:t>§ 7.1</a:t>
            </a:r>
          </a:p>
        </p:txBody>
      </p:sp>
      <p:graphicFrame>
        <p:nvGraphicFramePr>
          <p:cNvPr id="3" name="Diagram 2"/>
          <p:cNvGraphicFramePr/>
          <p:nvPr>
            <p:extLst/>
          </p:nvPr>
        </p:nvGraphicFramePr>
        <p:xfrm>
          <a:off x="1277042" y="766758"/>
          <a:ext cx="728705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8"/>
          <a:stretch>
            <a:fillRect/>
          </a:stretch>
        </p:blipFill>
        <p:spPr>
          <a:xfrm>
            <a:off x="8605317" y="31230"/>
            <a:ext cx="514723" cy="504000"/>
          </a:xfrm>
          <a:prstGeom prst="rect">
            <a:avLst/>
          </a:prstGeom>
        </p:spPr>
      </p:pic>
    </p:spTree>
    <p:extLst>
      <p:ext uri="{BB962C8B-B14F-4D97-AF65-F5344CB8AC3E}">
        <p14:creationId xmlns:p14="http://schemas.microsoft.com/office/powerpoint/2010/main" val="42680386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Alles op zijn tijd</a:t>
            </a:r>
          </a:p>
        </p:txBody>
      </p:sp>
      <p:sp>
        <p:nvSpPr>
          <p:cNvPr id="3" name="Tijdelijke aanduiding voor tekst 2"/>
          <p:cNvSpPr>
            <a:spLocks noGrp="1"/>
          </p:cNvSpPr>
          <p:nvPr>
            <p:ph type="body" sz="quarter" idx="13"/>
          </p:nvPr>
        </p:nvSpPr>
        <p:spPr/>
        <p:txBody>
          <a:bodyPr>
            <a:normAutofit lnSpcReduction="10000"/>
          </a:bodyPr>
          <a:lstStyle/>
          <a:p>
            <a:r>
              <a:rPr lang="nl-NL" dirty="0"/>
              <a:t>§ 7.1.1</a:t>
            </a:r>
          </a:p>
        </p:txBody>
      </p:sp>
      <p:graphicFrame>
        <p:nvGraphicFramePr>
          <p:cNvPr id="4" name="Tijdelijke aanduiding voor inhoud 3"/>
          <p:cNvGraphicFramePr>
            <a:graphicFrameLocks noGrp="1"/>
          </p:cNvGraphicFramePr>
          <p:nvPr>
            <p:ph idx="4294967295"/>
            <p:extLst/>
          </p:nvPr>
        </p:nvGraphicFramePr>
        <p:xfrm>
          <a:off x="857743" y="1250020"/>
          <a:ext cx="7427912" cy="2424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8"/>
          <a:stretch>
            <a:fillRect/>
          </a:stretch>
        </p:blipFill>
        <p:spPr>
          <a:xfrm>
            <a:off x="8605317" y="31230"/>
            <a:ext cx="514723" cy="504000"/>
          </a:xfrm>
          <a:prstGeom prst="rect">
            <a:avLst/>
          </a:prstGeom>
        </p:spPr>
      </p:pic>
    </p:spTree>
    <p:extLst>
      <p:ext uri="{BB962C8B-B14F-4D97-AF65-F5344CB8AC3E}">
        <p14:creationId xmlns:p14="http://schemas.microsoft.com/office/powerpoint/2010/main" val="35286235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Improvement en andere domeinen</a:t>
            </a:r>
          </a:p>
        </p:txBody>
      </p:sp>
      <p:sp>
        <p:nvSpPr>
          <p:cNvPr id="3" name="Tijdelijke aanduiding voor tekst 2"/>
          <p:cNvSpPr>
            <a:spLocks noGrp="1"/>
          </p:cNvSpPr>
          <p:nvPr>
            <p:ph type="body" sz="quarter" idx="13"/>
          </p:nvPr>
        </p:nvSpPr>
        <p:spPr/>
        <p:txBody>
          <a:bodyPr>
            <a:normAutofit lnSpcReduction="10000"/>
          </a:bodyPr>
          <a:lstStyle/>
          <a:p>
            <a:r>
              <a:rPr lang="nl-NL" dirty="0"/>
              <a:t>§ 7.1</a:t>
            </a:r>
          </a:p>
        </p:txBody>
      </p:sp>
      <p:graphicFrame>
        <p:nvGraphicFramePr>
          <p:cNvPr id="4" name="Tijdelijke aanduiding voor inhoud 3"/>
          <p:cNvGraphicFramePr>
            <a:graphicFrameLocks noGrp="1"/>
          </p:cNvGraphicFramePr>
          <p:nvPr>
            <p:ph idx="4294967295"/>
            <p:extLst/>
          </p:nvPr>
        </p:nvGraphicFramePr>
        <p:xfrm>
          <a:off x="1348827" y="1181319"/>
          <a:ext cx="6197600"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8"/>
          <a:stretch>
            <a:fillRect/>
          </a:stretch>
        </p:blipFill>
        <p:spPr>
          <a:xfrm>
            <a:off x="8605317" y="31230"/>
            <a:ext cx="514723" cy="504000"/>
          </a:xfrm>
          <a:prstGeom prst="rect">
            <a:avLst/>
          </a:prstGeom>
        </p:spPr>
      </p:pic>
      <p:sp>
        <p:nvSpPr>
          <p:cNvPr id="7" name="Pijl links 6"/>
          <p:cNvSpPr>
            <a:spLocks noChangeAspect="1"/>
          </p:cNvSpPr>
          <p:nvPr/>
        </p:nvSpPr>
        <p:spPr>
          <a:xfrm>
            <a:off x="244289" y="1503846"/>
            <a:ext cx="1582125" cy="82463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err="1"/>
              <a:t>Strategy</a:t>
            </a:r>
            <a:endParaRPr lang="nl-NL" dirty="0"/>
          </a:p>
        </p:txBody>
      </p:sp>
      <p:sp>
        <p:nvSpPr>
          <p:cNvPr id="8" name="Pijl rechts 7"/>
          <p:cNvSpPr>
            <a:spLocks noChangeAspect="1"/>
          </p:cNvSpPr>
          <p:nvPr/>
        </p:nvSpPr>
        <p:spPr>
          <a:xfrm>
            <a:off x="7161856" y="1504361"/>
            <a:ext cx="1583604" cy="823608"/>
          </a:xfrm>
          <a:prstGeom prst="lef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err="1"/>
              <a:t>Capability</a:t>
            </a:r>
            <a:endParaRPr lang="nl-NL" dirty="0"/>
          </a:p>
        </p:txBody>
      </p:sp>
      <p:sp>
        <p:nvSpPr>
          <p:cNvPr id="9" name="Pijl links 8"/>
          <p:cNvSpPr>
            <a:spLocks noChangeAspect="1"/>
          </p:cNvSpPr>
          <p:nvPr/>
        </p:nvSpPr>
        <p:spPr>
          <a:xfrm>
            <a:off x="256269" y="3435652"/>
            <a:ext cx="1582125" cy="82463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err="1"/>
              <a:t>Operation</a:t>
            </a:r>
            <a:endParaRPr lang="nl-NL" dirty="0"/>
          </a:p>
        </p:txBody>
      </p:sp>
      <p:sp>
        <p:nvSpPr>
          <p:cNvPr id="10" name="Pijl rechts 9"/>
          <p:cNvSpPr>
            <a:spLocks noChangeAspect="1"/>
          </p:cNvSpPr>
          <p:nvPr/>
        </p:nvSpPr>
        <p:spPr>
          <a:xfrm>
            <a:off x="7161856" y="3436167"/>
            <a:ext cx="1583604" cy="823608"/>
          </a:xfrm>
          <a:prstGeom prst="lef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Mission</a:t>
            </a:r>
          </a:p>
        </p:txBody>
      </p:sp>
    </p:spTree>
    <p:extLst>
      <p:ext uri="{BB962C8B-B14F-4D97-AF65-F5344CB8AC3E}">
        <p14:creationId xmlns:p14="http://schemas.microsoft.com/office/powerpoint/2010/main" val="32320023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89955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7194450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0CE7D-2B37-4CC1-8614-E89AA86C217A}"/>
              </a:ext>
            </a:extLst>
          </p:cNvPr>
          <p:cNvSpPr>
            <a:spLocks noGrp="1"/>
          </p:cNvSpPr>
          <p:nvPr>
            <p:ph type="title"/>
          </p:nvPr>
        </p:nvSpPr>
        <p:spPr/>
        <p:txBody>
          <a:bodyPr/>
          <a:lstStyle/>
          <a:p>
            <a:r>
              <a:rPr lang="nl-NL" dirty="0" err="1"/>
              <a:t>Requirements</a:t>
            </a:r>
            <a:endParaRPr lang="nl-NL" dirty="0"/>
          </a:p>
        </p:txBody>
      </p:sp>
      <p:sp>
        <p:nvSpPr>
          <p:cNvPr id="3" name="Tijdelijke aanduiding voor tekst 2"/>
          <p:cNvSpPr>
            <a:spLocks noGrp="1"/>
          </p:cNvSpPr>
          <p:nvPr>
            <p:ph type="body" sz="quarter" idx="13"/>
          </p:nvPr>
        </p:nvSpPr>
        <p:spPr/>
        <p:txBody>
          <a:bodyPr>
            <a:normAutofit lnSpcReduction="10000"/>
          </a:bodyPr>
          <a:lstStyle/>
          <a:p>
            <a:r>
              <a:rPr lang="nl-NL" dirty="0"/>
              <a:t>§ 7.1.2</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sp>
        <p:nvSpPr>
          <p:cNvPr id="9" name="Rechthoek 8"/>
          <p:cNvSpPr/>
          <p:nvPr/>
        </p:nvSpPr>
        <p:spPr>
          <a:xfrm>
            <a:off x="1499105" y="2330352"/>
            <a:ext cx="1609515" cy="1034572"/>
          </a:xfrm>
          <a:prstGeom prst="rect">
            <a:avLst/>
          </a:prstGeom>
          <a:ln/>
        </p:spPr>
        <p:style>
          <a:lnRef idx="1">
            <a:schemeClr val="accent1"/>
          </a:lnRef>
          <a:fillRef idx="2">
            <a:schemeClr val="accent1"/>
          </a:fillRef>
          <a:effectRef idx="1">
            <a:schemeClr val="accent1"/>
          </a:effectRef>
          <a:fontRef idx="minor">
            <a:schemeClr val="dk1"/>
          </a:fontRef>
        </p:style>
        <p:txBody>
          <a:bodyPr anchor="ctr" anchorCtr="0"/>
          <a:lstStyle/>
          <a:p>
            <a:pPr algn="ctr"/>
            <a:r>
              <a:rPr lang="nl-NL" dirty="0"/>
              <a:t>Business</a:t>
            </a:r>
          </a:p>
        </p:txBody>
      </p:sp>
      <p:sp>
        <p:nvSpPr>
          <p:cNvPr id="10" name="Rechthoek 9"/>
          <p:cNvSpPr/>
          <p:nvPr/>
        </p:nvSpPr>
        <p:spPr>
          <a:xfrm>
            <a:off x="5341452" y="2330352"/>
            <a:ext cx="1609515" cy="1034572"/>
          </a:xfrm>
          <a:prstGeom prst="rect">
            <a:avLst/>
          </a:prstGeom>
          <a:ln/>
        </p:spPr>
        <p:style>
          <a:lnRef idx="1">
            <a:schemeClr val="accent1"/>
          </a:lnRef>
          <a:fillRef idx="2">
            <a:schemeClr val="accent1"/>
          </a:fillRef>
          <a:effectRef idx="1">
            <a:schemeClr val="accent1"/>
          </a:effectRef>
          <a:fontRef idx="minor">
            <a:schemeClr val="dk1"/>
          </a:fontRef>
        </p:style>
        <p:txBody>
          <a:bodyPr anchor="ctr" anchorCtr="0"/>
          <a:lstStyle/>
          <a:p>
            <a:pPr algn="ctr"/>
            <a:r>
              <a:rPr lang="nl-NL" dirty="0"/>
              <a:t>Service</a:t>
            </a:r>
          </a:p>
        </p:txBody>
      </p:sp>
      <p:sp>
        <p:nvSpPr>
          <p:cNvPr id="11" name="Rechthoek 10"/>
          <p:cNvSpPr/>
          <p:nvPr/>
        </p:nvSpPr>
        <p:spPr>
          <a:xfrm>
            <a:off x="3413420" y="2330352"/>
            <a:ext cx="1609515" cy="1034572"/>
          </a:xfrm>
          <a:prstGeom prst="rect">
            <a:avLst/>
          </a:prstGeom>
          <a:ln/>
        </p:spPr>
        <p:style>
          <a:lnRef idx="1">
            <a:schemeClr val="accent1"/>
          </a:lnRef>
          <a:fillRef idx="2">
            <a:schemeClr val="accent1"/>
          </a:fillRef>
          <a:effectRef idx="1">
            <a:schemeClr val="accent1"/>
          </a:effectRef>
          <a:fontRef idx="minor">
            <a:schemeClr val="dk1"/>
          </a:fontRef>
        </p:style>
        <p:txBody>
          <a:bodyPr anchor="ctr" anchorCtr="0"/>
          <a:lstStyle/>
          <a:p>
            <a:pPr algn="ctr"/>
            <a:r>
              <a:rPr lang="nl-NL" dirty="0"/>
              <a:t>Data</a:t>
            </a:r>
          </a:p>
        </p:txBody>
      </p:sp>
      <p:sp>
        <p:nvSpPr>
          <p:cNvPr id="12" name="Rechthoek 11"/>
          <p:cNvSpPr/>
          <p:nvPr/>
        </p:nvSpPr>
        <p:spPr>
          <a:xfrm>
            <a:off x="4290108" y="3575326"/>
            <a:ext cx="1609515" cy="1034572"/>
          </a:xfrm>
          <a:prstGeom prst="rect">
            <a:avLst/>
          </a:prstGeom>
          <a:ln/>
        </p:spPr>
        <p:style>
          <a:lnRef idx="1">
            <a:schemeClr val="accent6"/>
          </a:lnRef>
          <a:fillRef idx="2">
            <a:schemeClr val="accent6"/>
          </a:fillRef>
          <a:effectRef idx="1">
            <a:schemeClr val="accent6"/>
          </a:effectRef>
          <a:fontRef idx="minor">
            <a:schemeClr val="dk1"/>
          </a:fontRef>
        </p:style>
        <p:txBody>
          <a:bodyPr anchor="ctr" anchorCtr="0"/>
          <a:lstStyle/>
          <a:p>
            <a:pPr algn="ctr"/>
            <a:r>
              <a:rPr lang="nl-NL" dirty="0" err="1"/>
              <a:t>Constraints</a:t>
            </a:r>
            <a:endParaRPr lang="nl-NL" dirty="0"/>
          </a:p>
        </p:txBody>
      </p:sp>
      <p:sp>
        <p:nvSpPr>
          <p:cNvPr id="13" name="Rechthoek 12"/>
          <p:cNvSpPr/>
          <p:nvPr/>
        </p:nvSpPr>
        <p:spPr>
          <a:xfrm>
            <a:off x="2346073" y="1087268"/>
            <a:ext cx="1609515" cy="1034572"/>
          </a:xfrm>
          <a:prstGeom prst="rect">
            <a:avLst/>
          </a:prstGeom>
          <a:ln/>
        </p:spPr>
        <p:style>
          <a:lnRef idx="1">
            <a:schemeClr val="accent1"/>
          </a:lnRef>
          <a:fillRef idx="2">
            <a:schemeClr val="accent1"/>
          </a:fillRef>
          <a:effectRef idx="1">
            <a:schemeClr val="accent1"/>
          </a:effectRef>
          <a:fontRef idx="minor">
            <a:schemeClr val="dk1"/>
          </a:fontRef>
        </p:style>
        <p:txBody>
          <a:bodyPr anchor="ctr" anchorCtr="0"/>
          <a:lstStyle/>
          <a:p>
            <a:pPr algn="ctr"/>
            <a:r>
              <a:rPr lang="nl-NL" dirty="0"/>
              <a:t>Functioneel</a:t>
            </a:r>
          </a:p>
        </p:txBody>
      </p:sp>
      <p:sp>
        <p:nvSpPr>
          <p:cNvPr id="14" name="Rechthoek 13"/>
          <p:cNvSpPr/>
          <p:nvPr/>
        </p:nvSpPr>
        <p:spPr>
          <a:xfrm>
            <a:off x="4290108" y="1087268"/>
            <a:ext cx="1609515" cy="1034572"/>
          </a:xfrm>
          <a:prstGeom prst="rect">
            <a:avLst/>
          </a:prstGeom>
          <a:ln/>
        </p:spPr>
        <p:style>
          <a:lnRef idx="1">
            <a:schemeClr val="accent1"/>
          </a:lnRef>
          <a:fillRef idx="2">
            <a:schemeClr val="accent1"/>
          </a:fillRef>
          <a:effectRef idx="1">
            <a:schemeClr val="accent1"/>
          </a:effectRef>
          <a:fontRef idx="minor">
            <a:schemeClr val="dk1"/>
          </a:fontRef>
        </p:style>
        <p:txBody>
          <a:bodyPr anchor="ctr" anchorCtr="0"/>
          <a:lstStyle/>
          <a:p>
            <a:pPr algn="ctr"/>
            <a:r>
              <a:rPr lang="nl-NL" dirty="0"/>
              <a:t>Niet-functioneel</a:t>
            </a:r>
          </a:p>
        </p:txBody>
      </p:sp>
      <p:sp>
        <p:nvSpPr>
          <p:cNvPr id="15" name="Rechthoek 14"/>
          <p:cNvSpPr/>
          <p:nvPr/>
        </p:nvSpPr>
        <p:spPr>
          <a:xfrm>
            <a:off x="2346073" y="3575326"/>
            <a:ext cx="1609515" cy="1034572"/>
          </a:xfrm>
          <a:prstGeom prst="rect">
            <a:avLst/>
          </a:prstGeom>
          <a:ln/>
        </p:spPr>
        <p:style>
          <a:lnRef idx="1">
            <a:schemeClr val="accent1"/>
          </a:lnRef>
          <a:fillRef idx="2">
            <a:schemeClr val="accent1"/>
          </a:fillRef>
          <a:effectRef idx="1">
            <a:schemeClr val="accent1"/>
          </a:effectRef>
          <a:fontRef idx="minor">
            <a:schemeClr val="dk1"/>
          </a:fontRef>
        </p:style>
        <p:txBody>
          <a:bodyPr anchor="ctr" anchorCtr="0"/>
          <a:lstStyle/>
          <a:p>
            <a:pPr algn="ctr"/>
            <a:r>
              <a:rPr lang="nl-NL" dirty="0" err="1"/>
              <a:t>Acceptatie-criteria</a:t>
            </a:r>
            <a:endParaRPr lang="nl-NL" dirty="0"/>
          </a:p>
        </p:txBody>
      </p:sp>
    </p:spTree>
    <p:extLst>
      <p:ext uri="{BB962C8B-B14F-4D97-AF65-F5344CB8AC3E}">
        <p14:creationId xmlns:p14="http://schemas.microsoft.com/office/powerpoint/2010/main" val="6913378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4823838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Business </a:t>
            </a:r>
            <a:r>
              <a:rPr lang="nl-NL" dirty="0" err="1"/>
              <a:t>improvement</a:t>
            </a:r>
            <a:r>
              <a:rPr lang="nl-NL" dirty="0"/>
              <a:t> – de boodschappen</a:t>
            </a:r>
          </a:p>
        </p:txBody>
      </p:sp>
      <p:sp>
        <p:nvSpPr>
          <p:cNvPr id="3" name="Tijdelijke aanduiding voor tekst 2"/>
          <p:cNvSpPr>
            <a:spLocks noGrp="1"/>
          </p:cNvSpPr>
          <p:nvPr>
            <p:ph type="body" sz="quarter" idx="13"/>
          </p:nvPr>
        </p:nvSpPr>
        <p:spPr/>
        <p:txBody>
          <a:bodyPr>
            <a:normAutofit lnSpcReduction="10000"/>
          </a:bodyPr>
          <a:lstStyle/>
          <a:p>
            <a:r>
              <a:rPr lang="nl-NL" dirty="0"/>
              <a:t>§ 7.2</a:t>
            </a:r>
          </a:p>
        </p:txBody>
      </p:sp>
      <p:sp>
        <p:nvSpPr>
          <p:cNvPr id="8" name="Liggende oorkonde 7"/>
          <p:cNvSpPr/>
          <p:nvPr/>
        </p:nvSpPr>
        <p:spPr>
          <a:xfrm>
            <a:off x="529958" y="977804"/>
            <a:ext cx="7941263" cy="2478471"/>
          </a:xfrm>
          <a:prstGeom prst="horizontalScroll">
            <a:avLst/>
          </a:prstGeom>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dirty="0">
                <a:latin typeface="Calibri"/>
                <a:cs typeface="Calibri"/>
              </a:rPr>
              <a:t>Er zijn altijd eisen en wensen voor verbetering of verandering.</a:t>
            </a:r>
          </a:p>
          <a:p>
            <a:pPr algn="ctr"/>
            <a:endParaRPr lang="nl-NL" sz="2000" dirty="0">
              <a:latin typeface="Calibri"/>
              <a:cs typeface="Calibri"/>
            </a:endParaRPr>
          </a:p>
          <a:p>
            <a:pPr algn="ctr"/>
            <a:r>
              <a:rPr lang="nl-NL" sz="2000" dirty="0">
                <a:latin typeface="Calibri"/>
                <a:cs typeface="Calibri"/>
              </a:rPr>
              <a:t>BIM zorgt voor inventarisatie van deze wensen, voor het (laten) aanpassen van de informatiesystemen en informatieservices en voor een effectieve ingebruikname </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10" name="Afbeelding 9">
            <a:extLst>
              <a:ext uri="{FF2B5EF4-FFF2-40B4-BE49-F238E27FC236}">
                <a16:creationId xmlns:a16="http://schemas.microsoft.com/office/drawing/2014/main" id="{F12F0735-FC9E-404C-B1F7-0CD411D9C1D4}"/>
              </a:ext>
            </a:extLst>
          </p:cNvPr>
          <p:cNvPicPr>
            <a:picLocks noChangeAspect="1"/>
          </p:cNvPicPr>
          <p:nvPr/>
        </p:nvPicPr>
        <p:blipFill rotWithShape="1">
          <a:blip r:embed="rId4"/>
          <a:srcRect l="6884" t="10397" r="5479" b="4228"/>
          <a:stretch/>
        </p:blipFill>
        <p:spPr>
          <a:xfrm>
            <a:off x="8037397" y="42791"/>
            <a:ext cx="545409" cy="504000"/>
          </a:xfrm>
          <a:prstGeom prst="ellipse">
            <a:avLst/>
          </a:prstGeom>
        </p:spPr>
      </p:pic>
    </p:spTree>
    <p:extLst>
      <p:ext uri="{BB962C8B-B14F-4D97-AF65-F5344CB8AC3E}">
        <p14:creationId xmlns:p14="http://schemas.microsoft.com/office/powerpoint/2010/main" val="1076175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Business </a:t>
            </a:r>
            <a:r>
              <a:rPr lang="nl-NL" dirty="0" err="1">
                <a:latin typeface="Calibri"/>
                <a:cs typeface="Calibri"/>
              </a:rPr>
              <a:t>improvement</a:t>
            </a:r>
            <a:r>
              <a:rPr lang="nl-NL" dirty="0">
                <a:latin typeface="Calibri"/>
                <a:cs typeface="Calibri"/>
              </a:rPr>
              <a:t> – de onderwerpen</a:t>
            </a:r>
          </a:p>
        </p:txBody>
      </p:sp>
      <p:sp>
        <p:nvSpPr>
          <p:cNvPr id="3" name="Tijdelijke aanduiding voor tekst 2"/>
          <p:cNvSpPr>
            <a:spLocks noGrp="1"/>
          </p:cNvSpPr>
          <p:nvPr>
            <p:ph type="body" sz="quarter" idx="13"/>
          </p:nvPr>
        </p:nvSpPr>
        <p:spPr/>
        <p:txBody>
          <a:bodyPr>
            <a:normAutofit lnSpcReduction="10000"/>
          </a:bodyPr>
          <a:lstStyle/>
          <a:p>
            <a:r>
              <a:rPr lang="nl-NL" dirty="0"/>
              <a:t>§ 7.2.1</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4294967295"/>
            <p:extLst/>
          </p:nvPr>
        </p:nvGraphicFramePr>
        <p:xfrm>
          <a:off x="989123" y="1011183"/>
          <a:ext cx="7427912"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Afbeelding 7">
            <a:extLst>
              <a:ext uri="{FF2B5EF4-FFF2-40B4-BE49-F238E27FC236}">
                <a16:creationId xmlns:a16="http://schemas.microsoft.com/office/drawing/2014/main" id="{F12F0735-FC9E-404C-B1F7-0CD411D9C1D4}"/>
              </a:ext>
            </a:extLst>
          </p:cNvPr>
          <p:cNvPicPr>
            <a:picLocks noChangeAspect="1"/>
          </p:cNvPicPr>
          <p:nvPr/>
        </p:nvPicPr>
        <p:blipFill rotWithShape="1">
          <a:blip r:embed="rId8"/>
          <a:srcRect l="6884" t="10397" r="5479" b="4228"/>
          <a:stretch/>
        </p:blipFill>
        <p:spPr>
          <a:xfrm>
            <a:off x="8037397" y="42791"/>
            <a:ext cx="545409" cy="504000"/>
          </a:xfrm>
          <a:prstGeom prst="ellipse">
            <a:avLst/>
          </a:prstGeom>
        </p:spPr>
      </p:pic>
      <p:pic>
        <p:nvPicPr>
          <p:cNvPr id="9" name="Afbeelding 8"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9"/>
          <a:stretch>
            <a:fillRect/>
          </a:stretch>
        </p:blipFill>
        <p:spPr>
          <a:xfrm>
            <a:off x="8605317" y="31230"/>
            <a:ext cx="514723" cy="504000"/>
          </a:xfrm>
          <a:prstGeom prst="rect">
            <a:avLst/>
          </a:prstGeom>
        </p:spPr>
      </p:pic>
    </p:spTree>
    <p:extLst>
      <p:ext uri="{BB962C8B-B14F-4D97-AF65-F5344CB8AC3E}">
        <p14:creationId xmlns:p14="http://schemas.microsoft.com/office/powerpoint/2010/main" val="38375702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Business </a:t>
            </a:r>
            <a:r>
              <a:rPr lang="nl-NL" dirty="0" err="1"/>
              <a:t>improvement</a:t>
            </a:r>
            <a:r>
              <a:rPr lang="nl-NL" dirty="0"/>
              <a:t> – de activiteiten (1)</a:t>
            </a:r>
          </a:p>
        </p:txBody>
      </p:sp>
      <p:sp>
        <p:nvSpPr>
          <p:cNvPr id="3" name="Tijdelijke aanduiding voor inhoud 2"/>
          <p:cNvSpPr>
            <a:spLocks noGrp="1"/>
          </p:cNvSpPr>
          <p:nvPr>
            <p:ph idx="1"/>
          </p:nvPr>
        </p:nvSpPr>
        <p:spPr/>
        <p:txBody>
          <a:bodyPr>
            <a:noAutofit/>
          </a:bodyPr>
          <a:lstStyle/>
          <a:p>
            <a:r>
              <a:rPr lang="nl-NL" sz="1200" b="0" dirty="0">
                <a:solidFill>
                  <a:srgbClr val="282828"/>
                </a:solidFill>
                <a:latin typeface="Calibri"/>
                <a:cs typeface="Calibri"/>
              </a:rPr>
              <a:t>Afhandelen wijzigingsverzoeken</a:t>
            </a:r>
          </a:p>
          <a:p>
            <a:pPr lvl="1"/>
            <a:r>
              <a:rPr lang="nl-NL" sz="1200" b="0" dirty="0">
                <a:solidFill>
                  <a:srgbClr val="282828"/>
                </a:solidFill>
                <a:latin typeface="Calibri"/>
                <a:cs typeface="Calibri"/>
              </a:rPr>
              <a:t>Verzamelen, registreren en analyseren wensen</a:t>
            </a:r>
          </a:p>
          <a:p>
            <a:pPr lvl="1"/>
            <a:r>
              <a:rPr lang="nl-NL" sz="1200" b="0" dirty="0">
                <a:solidFill>
                  <a:srgbClr val="282828"/>
                </a:solidFill>
                <a:latin typeface="Calibri"/>
                <a:cs typeface="Calibri"/>
              </a:rPr>
              <a:t>Besluitvorming voorbereiden</a:t>
            </a:r>
          </a:p>
          <a:p>
            <a:pPr lvl="1"/>
            <a:r>
              <a:rPr lang="nl-NL" sz="1200" b="0" dirty="0">
                <a:solidFill>
                  <a:srgbClr val="282828"/>
                </a:solidFill>
                <a:latin typeface="Calibri"/>
                <a:cs typeface="Calibri"/>
              </a:rPr>
              <a:t>Aanvrager op de hoogte houden</a:t>
            </a:r>
          </a:p>
          <a:p>
            <a:pPr lvl="1"/>
            <a:r>
              <a:rPr lang="nl-NL" sz="1200" dirty="0">
                <a:solidFill>
                  <a:srgbClr val="282828"/>
                </a:solidFill>
                <a:latin typeface="Calibri"/>
                <a:cs typeface="Calibri"/>
              </a:rPr>
              <a:t>Opdracht verstrekken aan IT</a:t>
            </a:r>
            <a:endParaRPr lang="nl-NL" sz="1200" b="0" dirty="0">
              <a:solidFill>
                <a:srgbClr val="282828"/>
              </a:solidFill>
              <a:latin typeface="Calibri"/>
              <a:cs typeface="Calibri"/>
            </a:endParaRPr>
          </a:p>
          <a:p>
            <a:r>
              <a:rPr lang="nl-NL" sz="1200" b="0" dirty="0">
                <a:solidFill>
                  <a:srgbClr val="282828"/>
                </a:solidFill>
                <a:latin typeface="Calibri"/>
                <a:cs typeface="Calibri"/>
              </a:rPr>
              <a:t>Specificeren / beschrijven van aanpassingen informatievoorziening</a:t>
            </a:r>
          </a:p>
          <a:p>
            <a:pPr lvl="1"/>
            <a:r>
              <a:rPr lang="nl-NL" sz="1200" b="0" dirty="0">
                <a:solidFill>
                  <a:srgbClr val="282828"/>
                </a:solidFill>
                <a:latin typeface="Calibri"/>
                <a:cs typeface="Calibri"/>
              </a:rPr>
              <a:t>Beschrijven van de aanpassing</a:t>
            </a:r>
          </a:p>
          <a:p>
            <a:pPr lvl="1"/>
            <a:r>
              <a:rPr lang="nl-NL" sz="1200" b="0" dirty="0">
                <a:solidFill>
                  <a:srgbClr val="282828"/>
                </a:solidFill>
                <a:latin typeface="Calibri"/>
                <a:cs typeface="Calibri"/>
              </a:rPr>
              <a:t>Bepalen van de impact</a:t>
            </a:r>
          </a:p>
          <a:p>
            <a:pPr lvl="1"/>
            <a:r>
              <a:rPr lang="nl-NL" sz="1200" b="0" dirty="0">
                <a:solidFill>
                  <a:srgbClr val="282828"/>
                </a:solidFill>
                <a:latin typeface="Calibri"/>
                <a:cs typeface="Calibri"/>
              </a:rPr>
              <a:t>Valideren</a:t>
            </a:r>
          </a:p>
          <a:p>
            <a:r>
              <a:rPr lang="nl-NL" sz="1200" b="0" dirty="0">
                <a:solidFill>
                  <a:srgbClr val="282828"/>
                </a:solidFill>
                <a:latin typeface="Calibri"/>
                <a:cs typeface="Calibri"/>
              </a:rPr>
              <a:t>Uitvoeren en coördineren test</a:t>
            </a:r>
          </a:p>
          <a:p>
            <a:pPr lvl="1"/>
            <a:r>
              <a:rPr lang="nl-NL" sz="1200" b="0" dirty="0">
                <a:solidFill>
                  <a:srgbClr val="282828"/>
                </a:solidFill>
                <a:latin typeface="Calibri"/>
                <a:cs typeface="Calibri"/>
              </a:rPr>
              <a:t>Opstellen </a:t>
            </a:r>
            <a:r>
              <a:rPr lang="nl-NL" sz="1200" b="0" dirty="0" err="1">
                <a:solidFill>
                  <a:srgbClr val="282828"/>
                </a:solidFill>
                <a:latin typeface="Calibri"/>
                <a:cs typeface="Calibri"/>
              </a:rPr>
              <a:t>testplan</a:t>
            </a:r>
            <a:r>
              <a:rPr lang="nl-NL" sz="1200" b="0" dirty="0">
                <a:solidFill>
                  <a:srgbClr val="282828"/>
                </a:solidFill>
                <a:latin typeface="Calibri"/>
                <a:cs typeface="Calibri"/>
              </a:rPr>
              <a:t>, testscripts en testcases</a:t>
            </a:r>
          </a:p>
          <a:p>
            <a:pPr lvl="1"/>
            <a:r>
              <a:rPr lang="nl-NL" sz="1200" b="0" dirty="0">
                <a:solidFill>
                  <a:srgbClr val="282828"/>
                </a:solidFill>
                <a:latin typeface="Calibri"/>
                <a:cs typeface="Calibri"/>
              </a:rPr>
              <a:t>Toetsen aangepaste documenten</a:t>
            </a:r>
          </a:p>
          <a:p>
            <a:pPr lvl="1"/>
            <a:r>
              <a:rPr lang="nl-NL" sz="1200" b="0" dirty="0">
                <a:solidFill>
                  <a:srgbClr val="282828"/>
                </a:solidFill>
                <a:latin typeface="Calibri"/>
                <a:cs typeface="Calibri"/>
              </a:rPr>
              <a:t>Bevindingen afhandelen</a:t>
            </a:r>
          </a:p>
          <a:p>
            <a:pPr lvl="1"/>
            <a:r>
              <a:rPr lang="nl-NL" sz="1200" b="0" dirty="0">
                <a:solidFill>
                  <a:srgbClr val="282828"/>
                </a:solidFill>
                <a:latin typeface="Calibri"/>
                <a:cs typeface="Calibri"/>
              </a:rPr>
              <a:t>Testverslag opstellen</a:t>
            </a:r>
          </a:p>
          <a:p>
            <a:pPr lvl="1"/>
            <a:r>
              <a:rPr lang="nl-NL" sz="1200" b="0" dirty="0">
                <a:solidFill>
                  <a:srgbClr val="282828"/>
                </a:solidFill>
                <a:latin typeface="Calibri"/>
                <a:cs typeface="Calibri"/>
              </a:rPr>
              <a:t>Goedkeuring geven aan in gebruik nemen van aangepaste informatievoorziening</a:t>
            </a:r>
          </a:p>
        </p:txBody>
      </p:sp>
      <p:sp>
        <p:nvSpPr>
          <p:cNvPr id="4" name="Tijdelijke aanduiding voor tekst 3"/>
          <p:cNvSpPr>
            <a:spLocks noGrp="1"/>
          </p:cNvSpPr>
          <p:nvPr>
            <p:ph type="body" sz="quarter" idx="13"/>
          </p:nvPr>
        </p:nvSpPr>
        <p:spPr/>
        <p:txBody>
          <a:bodyPr>
            <a:normAutofit lnSpcReduction="10000"/>
          </a:bodyPr>
          <a:lstStyle/>
          <a:p>
            <a:r>
              <a:rPr lang="nl-NL" dirty="0"/>
              <a:t>§ 7.2.2</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9" name="Afbeelding 8">
            <a:extLst>
              <a:ext uri="{FF2B5EF4-FFF2-40B4-BE49-F238E27FC236}">
                <a16:creationId xmlns:a16="http://schemas.microsoft.com/office/drawing/2014/main" id="{F12F0735-FC9E-404C-B1F7-0CD411D9C1D4}"/>
              </a:ext>
            </a:extLst>
          </p:cNvPr>
          <p:cNvPicPr>
            <a:picLocks noChangeAspect="1"/>
          </p:cNvPicPr>
          <p:nvPr/>
        </p:nvPicPr>
        <p:blipFill rotWithShape="1">
          <a:blip r:embed="rId4"/>
          <a:srcRect l="6884" t="10397" r="5479" b="4228"/>
          <a:stretch/>
        </p:blipFill>
        <p:spPr>
          <a:xfrm>
            <a:off x="8037397" y="42791"/>
            <a:ext cx="545409" cy="504000"/>
          </a:xfrm>
          <a:prstGeom prst="ellipse">
            <a:avLst/>
          </a:prstGeom>
        </p:spPr>
      </p:pic>
    </p:spTree>
    <p:extLst>
      <p:ext uri="{BB962C8B-B14F-4D97-AF65-F5344CB8AC3E}">
        <p14:creationId xmlns:p14="http://schemas.microsoft.com/office/powerpoint/2010/main" val="24899507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Business </a:t>
            </a:r>
            <a:r>
              <a:rPr lang="nl-NL" dirty="0" err="1"/>
              <a:t>improvement</a:t>
            </a:r>
            <a:r>
              <a:rPr lang="nl-NL" dirty="0"/>
              <a:t> – de activiteiten (2)</a:t>
            </a:r>
          </a:p>
        </p:txBody>
      </p:sp>
      <p:sp>
        <p:nvSpPr>
          <p:cNvPr id="3" name="Tijdelijke aanduiding voor inhoud 2"/>
          <p:cNvSpPr>
            <a:spLocks noGrp="1"/>
          </p:cNvSpPr>
          <p:nvPr>
            <p:ph idx="1"/>
          </p:nvPr>
        </p:nvSpPr>
        <p:spPr/>
        <p:txBody>
          <a:bodyPr>
            <a:normAutofit/>
          </a:bodyPr>
          <a:lstStyle/>
          <a:p>
            <a:r>
              <a:rPr lang="nl-NL" sz="1400" b="0" dirty="0">
                <a:solidFill>
                  <a:srgbClr val="282828"/>
                </a:solidFill>
                <a:latin typeface="Calibri"/>
                <a:cs typeface="Calibri"/>
              </a:rPr>
              <a:t>Documenteren van veranderingen</a:t>
            </a:r>
          </a:p>
          <a:p>
            <a:pPr lvl="1"/>
            <a:r>
              <a:rPr lang="nl-NL" sz="1400" b="0" dirty="0">
                <a:solidFill>
                  <a:srgbClr val="282828"/>
                </a:solidFill>
                <a:latin typeface="Calibri"/>
                <a:cs typeface="Calibri"/>
              </a:rPr>
              <a:t>Veranderingen in werkprocessen vastleggen in gebruikershandleidingen, werkinstructies etc. </a:t>
            </a:r>
          </a:p>
          <a:p>
            <a:pPr lvl="1"/>
            <a:r>
              <a:rPr lang="nl-NL" sz="1400" b="0" dirty="0">
                <a:solidFill>
                  <a:srgbClr val="282828"/>
                </a:solidFill>
                <a:latin typeface="Calibri"/>
                <a:cs typeface="Calibri"/>
              </a:rPr>
              <a:t>Documentatie beschikbaar stellen</a:t>
            </a:r>
          </a:p>
          <a:p>
            <a:r>
              <a:rPr lang="nl-NL" sz="1400" b="0" dirty="0">
                <a:solidFill>
                  <a:srgbClr val="282828"/>
                </a:solidFill>
                <a:latin typeface="Calibri"/>
                <a:cs typeface="Calibri"/>
              </a:rPr>
              <a:t>Trainen gebruikers(organisatie)</a:t>
            </a:r>
          </a:p>
          <a:p>
            <a:pPr lvl="1"/>
            <a:r>
              <a:rPr lang="nl-NL" sz="1400" b="0" dirty="0">
                <a:solidFill>
                  <a:srgbClr val="282828"/>
                </a:solidFill>
                <a:latin typeface="Calibri"/>
                <a:cs typeface="Calibri"/>
              </a:rPr>
              <a:t>Trainingsmateriaal opstellen</a:t>
            </a:r>
          </a:p>
          <a:p>
            <a:pPr lvl="1"/>
            <a:r>
              <a:rPr lang="nl-NL" sz="1400" b="0" dirty="0">
                <a:solidFill>
                  <a:srgbClr val="282828"/>
                </a:solidFill>
                <a:latin typeface="Calibri"/>
                <a:cs typeface="Calibri"/>
              </a:rPr>
              <a:t>Opleidingen verzorgen</a:t>
            </a:r>
          </a:p>
          <a:p>
            <a:r>
              <a:rPr lang="nl-NL" sz="1400" b="0" dirty="0">
                <a:solidFill>
                  <a:srgbClr val="282828"/>
                </a:solidFill>
                <a:latin typeface="Calibri"/>
                <a:cs typeface="Calibri"/>
              </a:rPr>
              <a:t>Voorbereiden en uitvoeren transitie</a:t>
            </a:r>
          </a:p>
          <a:p>
            <a:pPr lvl="1"/>
            <a:r>
              <a:rPr lang="nl-NL" sz="1400" b="0" dirty="0">
                <a:solidFill>
                  <a:srgbClr val="282828"/>
                </a:solidFill>
                <a:latin typeface="Calibri"/>
                <a:cs typeface="Calibri"/>
              </a:rPr>
              <a:t>Coördineren</a:t>
            </a:r>
          </a:p>
          <a:p>
            <a:pPr lvl="1"/>
            <a:r>
              <a:rPr lang="nl-NL" sz="1400" b="0" dirty="0">
                <a:solidFill>
                  <a:srgbClr val="282828"/>
                </a:solidFill>
                <a:latin typeface="Calibri"/>
                <a:cs typeface="Calibri"/>
              </a:rPr>
              <a:t>Bewaken</a:t>
            </a:r>
          </a:p>
          <a:p>
            <a:pPr lvl="1"/>
            <a:r>
              <a:rPr lang="nl-NL" sz="1400" b="0" dirty="0">
                <a:solidFill>
                  <a:srgbClr val="282828"/>
                </a:solidFill>
                <a:latin typeface="Calibri"/>
                <a:cs typeface="Calibri"/>
              </a:rPr>
              <a:t>Uitvoeren</a:t>
            </a:r>
          </a:p>
          <a:p>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7.2.2, figuur 7.2</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9" name="Afbeelding 8">
            <a:extLst>
              <a:ext uri="{FF2B5EF4-FFF2-40B4-BE49-F238E27FC236}">
                <a16:creationId xmlns:a16="http://schemas.microsoft.com/office/drawing/2014/main" id="{F12F0735-FC9E-404C-B1F7-0CD411D9C1D4}"/>
              </a:ext>
            </a:extLst>
          </p:cNvPr>
          <p:cNvPicPr>
            <a:picLocks noChangeAspect="1"/>
          </p:cNvPicPr>
          <p:nvPr/>
        </p:nvPicPr>
        <p:blipFill rotWithShape="1">
          <a:blip r:embed="rId4"/>
          <a:srcRect l="6884" t="10397" r="5479" b="4228"/>
          <a:stretch/>
        </p:blipFill>
        <p:spPr>
          <a:xfrm>
            <a:off x="8037397" y="42791"/>
            <a:ext cx="545409" cy="504000"/>
          </a:xfrm>
          <a:prstGeom prst="ellipse">
            <a:avLst/>
          </a:prstGeom>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5055707" y="2252715"/>
            <a:ext cx="3126792" cy="2282999"/>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0782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Business </a:t>
            </a:r>
            <a:r>
              <a:rPr lang="nl-NL" dirty="0" err="1"/>
              <a:t>improvement</a:t>
            </a:r>
            <a:r>
              <a:rPr lang="nl-NL" dirty="0"/>
              <a:t> – de producten</a:t>
            </a:r>
          </a:p>
        </p:txBody>
      </p:sp>
      <p:sp>
        <p:nvSpPr>
          <p:cNvPr id="3" name="Tijdelijke aanduiding voor inhoud 2"/>
          <p:cNvSpPr>
            <a:spLocks noGrp="1"/>
          </p:cNvSpPr>
          <p:nvPr>
            <p:ph idx="1"/>
          </p:nvPr>
        </p:nvSpPr>
        <p:spPr/>
        <p:txBody>
          <a:bodyPr>
            <a:noAutofit/>
          </a:bodyPr>
          <a:lstStyle/>
          <a:p>
            <a:r>
              <a:rPr lang="nl-NL" sz="1600" b="0" dirty="0">
                <a:solidFill>
                  <a:srgbClr val="282828"/>
                </a:solidFill>
                <a:latin typeface="Calibri"/>
                <a:cs typeface="Calibri"/>
              </a:rPr>
              <a:t>Haalbaarheidsonderzoek en/of vooronderzoek</a:t>
            </a:r>
          </a:p>
          <a:p>
            <a:r>
              <a:rPr lang="nl-NL" sz="1600" b="0" dirty="0">
                <a:solidFill>
                  <a:srgbClr val="282828"/>
                </a:solidFill>
                <a:latin typeface="Calibri"/>
                <a:cs typeface="Calibri"/>
              </a:rPr>
              <a:t>Informatie-analyserapport</a:t>
            </a:r>
          </a:p>
          <a:p>
            <a:r>
              <a:rPr lang="nl-NL" sz="1600" b="0" dirty="0">
                <a:solidFill>
                  <a:srgbClr val="282828"/>
                </a:solidFill>
                <a:latin typeface="Calibri"/>
                <a:cs typeface="Calibri"/>
              </a:rPr>
              <a:t>Business requirements en gedetailleerde functionele requirements</a:t>
            </a:r>
          </a:p>
          <a:p>
            <a:r>
              <a:rPr lang="nl-NL" sz="1600" b="0" dirty="0">
                <a:solidFill>
                  <a:srgbClr val="282828"/>
                </a:solidFill>
                <a:latin typeface="Calibri"/>
                <a:cs typeface="Calibri"/>
              </a:rPr>
              <a:t>Opdracht aan IT voor doorvoeren wijzigingen in de informatiesystemen</a:t>
            </a:r>
          </a:p>
          <a:p>
            <a:r>
              <a:rPr lang="nl-NL" sz="1600" b="0" dirty="0">
                <a:solidFill>
                  <a:srgbClr val="282828"/>
                </a:solidFill>
                <a:latin typeface="Calibri"/>
                <a:cs typeface="Calibri"/>
              </a:rPr>
              <a:t>Ontwerp niet-geautomatiseerde deel informatiesysteem</a:t>
            </a:r>
          </a:p>
          <a:p>
            <a:r>
              <a:rPr lang="nl-NL" sz="1600" b="0" dirty="0">
                <a:solidFill>
                  <a:srgbClr val="282828"/>
                </a:solidFill>
                <a:latin typeface="Calibri"/>
                <a:cs typeface="Calibri"/>
              </a:rPr>
              <a:t>Beschrijving niet-geautomatiseerde deel informatiesysteem: procedures, handleidingen, formulieren, trainingsdocumentatie</a:t>
            </a:r>
          </a:p>
          <a:p>
            <a:r>
              <a:rPr lang="nl-NL" sz="1600" b="0" dirty="0">
                <a:solidFill>
                  <a:srgbClr val="282828"/>
                </a:solidFill>
                <a:latin typeface="Calibri"/>
                <a:cs typeface="Calibri"/>
              </a:rPr>
              <a:t>Testdocumentatie zoals: </a:t>
            </a:r>
            <a:r>
              <a:rPr lang="nl-NL" sz="1600" b="0" dirty="0" err="1">
                <a:solidFill>
                  <a:srgbClr val="282828"/>
                </a:solidFill>
                <a:latin typeface="Calibri"/>
                <a:cs typeface="Calibri"/>
              </a:rPr>
              <a:t>testplan</a:t>
            </a:r>
            <a:r>
              <a:rPr lang="nl-NL" sz="1600" b="0" dirty="0">
                <a:solidFill>
                  <a:srgbClr val="282828"/>
                </a:solidFill>
                <a:latin typeface="Calibri"/>
                <a:cs typeface="Calibri"/>
              </a:rPr>
              <a:t>, testverslag, testscripts en testcases, test- en </a:t>
            </a:r>
            <a:r>
              <a:rPr lang="nl-NL" sz="1600" b="0" dirty="0" err="1">
                <a:solidFill>
                  <a:srgbClr val="282828"/>
                </a:solidFill>
                <a:latin typeface="Calibri"/>
                <a:cs typeface="Calibri"/>
              </a:rPr>
              <a:t>toetsresultaten</a:t>
            </a:r>
            <a:endParaRPr lang="nl-NL" sz="1600" b="0" dirty="0">
              <a:solidFill>
                <a:srgbClr val="282828"/>
              </a:solidFill>
              <a:latin typeface="Calibri"/>
              <a:cs typeface="Calibri"/>
            </a:endParaRPr>
          </a:p>
          <a:p>
            <a:r>
              <a:rPr lang="nl-NL" sz="1600" b="0" dirty="0">
                <a:solidFill>
                  <a:srgbClr val="282828"/>
                </a:solidFill>
                <a:latin typeface="Calibri"/>
                <a:cs typeface="Calibri"/>
              </a:rPr>
              <a:t>Implementatie- en transitieplan. </a:t>
            </a:r>
          </a:p>
        </p:txBody>
      </p:sp>
      <p:sp>
        <p:nvSpPr>
          <p:cNvPr id="4" name="Tijdelijke aanduiding voor tekst 3"/>
          <p:cNvSpPr>
            <a:spLocks noGrp="1"/>
          </p:cNvSpPr>
          <p:nvPr>
            <p:ph type="body" sz="quarter" idx="13"/>
          </p:nvPr>
        </p:nvSpPr>
        <p:spPr/>
        <p:txBody>
          <a:bodyPr>
            <a:normAutofit lnSpcReduction="10000"/>
          </a:bodyPr>
          <a:lstStyle/>
          <a:p>
            <a:r>
              <a:rPr lang="nl-NL" dirty="0"/>
              <a:t>7.2.3</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9" name="Afbeelding 8">
            <a:extLst>
              <a:ext uri="{FF2B5EF4-FFF2-40B4-BE49-F238E27FC236}">
                <a16:creationId xmlns:a16="http://schemas.microsoft.com/office/drawing/2014/main" id="{F12F0735-FC9E-404C-B1F7-0CD411D9C1D4}"/>
              </a:ext>
            </a:extLst>
          </p:cNvPr>
          <p:cNvPicPr>
            <a:picLocks noChangeAspect="1"/>
          </p:cNvPicPr>
          <p:nvPr/>
        </p:nvPicPr>
        <p:blipFill rotWithShape="1">
          <a:blip r:embed="rId4"/>
          <a:srcRect l="6884" t="10397" r="5479" b="4228"/>
          <a:stretch/>
        </p:blipFill>
        <p:spPr>
          <a:xfrm>
            <a:off x="8037397" y="42791"/>
            <a:ext cx="545409" cy="504000"/>
          </a:xfrm>
          <a:prstGeom prst="ellipse">
            <a:avLst/>
          </a:prstGeom>
        </p:spPr>
      </p:pic>
    </p:spTree>
    <p:extLst>
      <p:ext uri="{BB962C8B-B14F-4D97-AF65-F5344CB8AC3E}">
        <p14:creationId xmlns:p14="http://schemas.microsoft.com/office/powerpoint/2010/main" val="2024926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3420692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Data </a:t>
            </a:r>
            <a:r>
              <a:rPr lang="nl-NL" dirty="0" err="1"/>
              <a:t>improvement</a:t>
            </a:r>
            <a:r>
              <a:rPr lang="nl-NL" dirty="0"/>
              <a:t> – de boodschappen</a:t>
            </a:r>
          </a:p>
        </p:txBody>
      </p:sp>
      <p:sp>
        <p:nvSpPr>
          <p:cNvPr id="3" name="Tijdelijke aanduiding voor tekst 2"/>
          <p:cNvSpPr>
            <a:spLocks noGrp="1"/>
          </p:cNvSpPr>
          <p:nvPr>
            <p:ph type="body" sz="quarter" idx="13"/>
          </p:nvPr>
        </p:nvSpPr>
        <p:spPr/>
        <p:txBody>
          <a:bodyPr>
            <a:normAutofit lnSpcReduction="10000"/>
          </a:bodyPr>
          <a:lstStyle/>
          <a:p>
            <a:r>
              <a:rPr lang="nl-NL" dirty="0"/>
              <a:t>§ 7.3</a:t>
            </a:r>
          </a:p>
        </p:txBody>
      </p:sp>
      <p:sp>
        <p:nvSpPr>
          <p:cNvPr id="8" name="Liggende oorkonde 7"/>
          <p:cNvSpPr/>
          <p:nvPr/>
        </p:nvSpPr>
        <p:spPr>
          <a:xfrm>
            <a:off x="529958" y="1505036"/>
            <a:ext cx="7941263" cy="1382754"/>
          </a:xfrm>
          <a:prstGeom prst="horizontalScroll">
            <a:avLst/>
          </a:prstGeom>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dirty="0">
                <a:solidFill>
                  <a:schemeClr val="dk1"/>
                </a:solidFill>
                <a:latin typeface="Calibri"/>
                <a:cs typeface="Calibri"/>
              </a:rPr>
              <a:t>Verbeteren van de kwaliteit van de gegevens en de informatie die door de informatiesystemen wordt opgeleverd</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9" name="Afbeelding 8"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4"/>
          <a:srcRect l="8669" t="7975" r="8758" b="5223"/>
          <a:stretch/>
        </p:blipFill>
        <p:spPr>
          <a:xfrm>
            <a:off x="8070632" y="30808"/>
            <a:ext cx="512051" cy="504000"/>
          </a:xfrm>
          <a:prstGeom prst="ellipse">
            <a:avLst/>
          </a:prstGeom>
        </p:spPr>
      </p:pic>
    </p:spTree>
    <p:extLst>
      <p:ext uri="{BB962C8B-B14F-4D97-AF65-F5344CB8AC3E}">
        <p14:creationId xmlns:p14="http://schemas.microsoft.com/office/powerpoint/2010/main" val="6013170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Data </a:t>
            </a:r>
            <a:r>
              <a:rPr lang="nl-NL" dirty="0" err="1">
                <a:latin typeface="Calibri"/>
                <a:cs typeface="Calibri"/>
              </a:rPr>
              <a:t>improvement</a:t>
            </a:r>
            <a:r>
              <a:rPr lang="nl-NL" dirty="0">
                <a:latin typeface="Calibri"/>
                <a:cs typeface="Calibri"/>
              </a:rPr>
              <a:t> – de onderwerpen</a:t>
            </a:r>
          </a:p>
        </p:txBody>
      </p:sp>
      <p:sp>
        <p:nvSpPr>
          <p:cNvPr id="3" name="Tijdelijke aanduiding voor tekst 2"/>
          <p:cNvSpPr>
            <a:spLocks noGrp="1"/>
          </p:cNvSpPr>
          <p:nvPr>
            <p:ph type="body" sz="quarter" idx="13"/>
          </p:nvPr>
        </p:nvSpPr>
        <p:spPr/>
        <p:txBody>
          <a:bodyPr>
            <a:normAutofit lnSpcReduction="10000"/>
          </a:bodyPr>
          <a:lstStyle/>
          <a:p>
            <a:r>
              <a:rPr lang="nl-NL" dirty="0"/>
              <a:t>§ 7.3.1</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4294967295"/>
            <p:extLst/>
          </p:nvPr>
        </p:nvGraphicFramePr>
        <p:xfrm>
          <a:off x="1094226" y="1035872"/>
          <a:ext cx="7427912" cy="3519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Afbeelding 8"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8"/>
          <a:stretch>
            <a:fillRect/>
          </a:stretch>
        </p:blipFill>
        <p:spPr>
          <a:xfrm>
            <a:off x="8605317" y="31230"/>
            <a:ext cx="514723" cy="504000"/>
          </a:xfrm>
          <a:prstGeom prst="rect">
            <a:avLst/>
          </a:prstGeom>
        </p:spPr>
      </p:pic>
      <p:pic>
        <p:nvPicPr>
          <p:cNvPr id="7" name="Afbeelding 6"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9"/>
          <a:srcRect l="8669" t="7975" r="8758" b="5223"/>
          <a:stretch/>
        </p:blipFill>
        <p:spPr>
          <a:xfrm>
            <a:off x="8070632" y="30808"/>
            <a:ext cx="512051" cy="504000"/>
          </a:xfrm>
          <a:prstGeom prst="ellipse">
            <a:avLst/>
          </a:prstGeom>
        </p:spPr>
      </p:pic>
    </p:spTree>
    <p:extLst>
      <p:ext uri="{BB962C8B-B14F-4D97-AF65-F5344CB8AC3E}">
        <p14:creationId xmlns:p14="http://schemas.microsoft.com/office/powerpoint/2010/main" val="2800322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Terminologie</a:t>
            </a:r>
          </a:p>
        </p:txBody>
      </p:sp>
      <p:sp>
        <p:nvSpPr>
          <p:cNvPr id="30" name="Tijdelijke aanduiding voor tekst 29"/>
          <p:cNvSpPr>
            <a:spLocks noGrp="1"/>
          </p:cNvSpPr>
          <p:nvPr>
            <p:ph type="body" sz="quarter" idx="13"/>
          </p:nvPr>
        </p:nvSpPr>
        <p:spPr/>
        <p:txBody>
          <a:bodyPr>
            <a:normAutofit lnSpcReduction="10000"/>
          </a:bodyPr>
          <a:lstStyle/>
          <a:p>
            <a:r>
              <a:rPr lang="nl-NL" dirty="0"/>
              <a:t>§ 1.4, figuur 1.1</a:t>
            </a:r>
          </a:p>
        </p:txBody>
      </p:sp>
      <p:grpSp>
        <p:nvGrpSpPr>
          <p:cNvPr id="29" name="Groeperen 28"/>
          <p:cNvGrpSpPr/>
          <p:nvPr/>
        </p:nvGrpSpPr>
        <p:grpSpPr>
          <a:xfrm>
            <a:off x="4807327" y="862790"/>
            <a:ext cx="3193540" cy="3870548"/>
            <a:chOff x="710023" y="-3044"/>
            <a:chExt cx="6205710" cy="6456379"/>
          </a:xfrm>
        </p:grpSpPr>
        <p:sp>
          <p:nvSpPr>
            <p:cNvPr id="3" name="Rechthoek 2"/>
            <p:cNvSpPr/>
            <p:nvPr/>
          </p:nvSpPr>
          <p:spPr>
            <a:xfrm>
              <a:off x="819733" y="83127"/>
              <a:ext cx="6096000" cy="1723032"/>
            </a:xfrm>
            <a:prstGeom prst="rect">
              <a:avLst/>
            </a:prstGeom>
            <a:solidFill>
              <a:schemeClr val="accent2">
                <a:lumMod val="40000"/>
                <a:lumOff val="60000"/>
              </a:schemeClr>
            </a:solidFill>
            <a:ln w="127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solidFill>
                  <a:schemeClr val="accent3">
                    <a:lumMod val="50000"/>
                  </a:schemeClr>
                </a:solidFill>
                <a:latin typeface="Calibri Light"/>
                <a:cs typeface="Calibri Light"/>
              </a:endParaRPr>
            </a:p>
          </p:txBody>
        </p:sp>
        <p:sp>
          <p:nvSpPr>
            <p:cNvPr id="4" name="Rechthoek 3"/>
            <p:cNvSpPr/>
            <p:nvPr/>
          </p:nvSpPr>
          <p:spPr>
            <a:xfrm>
              <a:off x="824486" y="1983177"/>
              <a:ext cx="6091246" cy="4470158"/>
            </a:xfrm>
            <a:prstGeom prst="rect">
              <a:avLst/>
            </a:prstGeom>
            <a:noFill/>
            <a:ln w="127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latin typeface="Calibri Light"/>
                <a:cs typeface="Calibri Light"/>
              </a:endParaRPr>
            </a:p>
          </p:txBody>
        </p:sp>
        <p:sp>
          <p:nvSpPr>
            <p:cNvPr id="5" name="Tekstvak 4"/>
            <p:cNvSpPr txBox="1"/>
            <p:nvPr/>
          </p:nvSpPr>
          <p:spPr>
            <a:xfrm>
              <a:off x="966433" y="5870882"/>
              <a:ext cx="4308295" cy="564735"/>
            </a:xfrm>
            <a:prstGeom prst="rect">
              <a:avLst/>
            </a:prstGeom>
            <a:noFill/>
          </p:spPr>
          <p:txBody>
            <a:bodyPr wrap="square" rtlCol="0">
              <a:spAutoFit/>
            </a:bodyPr>
            <a:lstStyle/>
            <a:p>
              <a:r>
                <a:rPr lang="nl-NL" sz="1600" dirty="0">
                  <a:solidFill>
                    <a:srgbClr val="282828"/>
                  </a:solidFill>
                  <a:latin typeface="Calibri Light"/>
                  <a:cs typeface="Calibri Light"/>
                </a:rPr>
                <a:t>Informatievoorziening</a:t>
              </a:r>
            </a:p>
          </p:txBody>
        </p:sp>
        <p:sp>
          <p:nvSpPr>
            <p:cNvPr id="6" name="Rechthoek 5"/>
            <p:cNvSpPr/>
            <p:nvPr/>
          </p:nvSpPr>
          <p:spPr>
            <a:xfrm>
              <a:off x="2556927" y="3893695"/>
              <a:ext cx="2717801" cy="1903897"/>
            </a:xfrm>
            <a:prstGeom prst="rect">
              <a:avLst/>
            </a:prstGeom>
            <a:solidFill>
              <a:schemeClr val="accent3">
                <a:lumMod val="60000"/>
                <a:lumOff val="40000"/>
                <a:alpha val="38000"/>
              </a:schemeClr>
            </a:solidFill>
            <a:ln w="127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latin typeface="Calibri Light"/>
                <a:cs typeface="Calibri Light"/>
              </a:endParaRPr>
            </a:p>
          </p:txBody>
        </p:sp>
        <p:sp>
          <p:nvSpPr>
            <p:cNvPr id="7" name="Tekstvak 6"/>
            <p:cNvSpPr txBox="1"/>
            <p:nvPr/>
          </p:nvSpPr>
          <p:spPr>
            <a:xfrm>
              <a:off x="2549990" y="3946623"/>
              <a:ext cx="2746467" cy="462056"/>
            </a:xfrm>
            <a:prstGeom prst="rect">
              <a:avLst/>
            </a:prstGeom>
            <a:noFill/>
          </p:spPr>
          <p:txBody>
            <a:bodyPr wrap="none" rtlCol="0">
              <a:spAutoFit/>
            </a:bodyPr>
            <a:lstStyle/>
            <a:p>
              <a:r>
                <a:rPr lang="nl-NL" sz="1200" dirty="0">
                  <a:solidFill>
                    <a:schemeClr val="accent3">
                      <a:lumMod val="50000"/>
                    </a:schemeClr>
                  </a:solidFill>
                  <a:latin typeface="Calibri Light"/>
                  <a:cs typeface="Calibri Light"/>
                </a:rPr>
                <a:t>Informatiesystemen</a:t>
              </a:r>
            </a:p>
          </p:txBody>
        </p:sp>
        <p:sp>
          <p:nvSpPr>
            <p:cNvPr id="8" name="Rechthoek 7"/>
            <p:cNvSpPr/>
            <p:nvPr/>
          </p:nvSpPr>
          <p:spPr>
            <a:xfrm>
              <a:off x="2950631" y="4261433"/>
              <a:ext cx="2218090" cy="1540187"/>
            </a:xfrm>
            <a:prstGeom prst="rect">
              <a:avLst/>
            </a:prstGeom>
          </p:spPr>
          <p:txBody>
            <a:bodyPr wrap="square">
              <a:spAutoFit/>
            </a:bodyPr>
            <a:lstStyle/>
            <a:p>
              <a:r>
                <a:rPr lang="nl-NL" sz="900" dirty="0">
                  <a:solidFill>
                    <a:schemeClr val="accent3">
                      <a:lumMod val="50000"/>
                    </a:schemeClr>
                  </a:solidFill>
                  <a:latin typeface="Calibri Light"/>
                  <a:cs typeface="Calibri Light"/>
                </a:rPr>
                <a:t>mensen </a:t>
              </a:r>
            </a:p>
            <a:p>
              <a:r>
                <a:rPr lang="nl-NL" sz="900" dirty="0">
                  <a:solidFill>
                    <a:schemeClr val="accent3">
                      <a:lumMod val="50000"/>
                    </a:schemeClr>
                  </a:solidFill>
                  <a:latin typeface="Calibri Light"/>
                  <a:cs typeface="Calibri Light"/>
                </a:rPr>
                <a:t>procedures</a:t>
              </a:r>
            </a:p>
            <a:p>
              <a:r>
                <a:rPr lang="nl-NL" sz="900" dirty="0">
                  <a:solidFill>
                    <a:schemeClr val="accent3">
                      <a:lumMod val="50000"/>
                    </a:schemeClr>
                  </a:solidFill>
                  <a:latin typeface="Calibri Light"/>
                  <a:cs typeface="Calibri Light"/>
                </a:rPr>
                <a:t>gegevens</a:t>
              </a:r>
            </a:p>
            <a:p>
              <a:r>
                <a:rPr lang="nl-NL" sz="900" dirty="0">
                  <a:solidFill>
                    <a:schemeClr val="accent3">
                      <a:lumMod val="50000"/>
                    </a:schemeClr>
                  </a:solidFill>
                  <a:latin typeface="Calibri Light"/>
                  <a:cs typeface="Calibri Light"/>
                </a:rPr>
                <a:t>gegevensdragers </a:t>
              </a:r>
            </a:p>
            <a:p>
              <a:r>
                <a:rPr lang="nl-NL" sz="900" dirty="0">
                  <a:solidFill>
                    <a:schemeClr val="accent3">
                      <a:lumMod val="50000"/>
                    </a:schemeClr>
                  </a:solidFill>
                  <a:latin typeface="Calibri Light"/>
                  <a:cs typeface="Calibri Light"/>
                </a:rPr>
                <a:t>software </a:t>
              </a:r>
            </a:p>
            <a:p>
              <a:r>
                <a:rPr lang="nl-NL" sz="900" dirty="0">
                  <a:solidFill>
                    <a:schemeClr val="accent3">
                      <a:lumMod val="50000"/>
                    </a:schemeClr>
                  </a:solidFill>
                  <a:latin typeface="Calibri Light"/>
                  <a:cs typeface="Calibri Light"/>
                </a:rPr>
                <a:t>hardware</a:t>
              </a:r>
            </a:p>
          </p:txBody>
        </p:sp>
        <p:sp>
          <p:nvSpPr>
            <p:cNvPr id="9" name="PIJL-OMLAAG 6"/>
            <p:cNvSpPr/>
            <p:nvPr/>
          </p:nvSpPr>
          <p:spPr>
            <a:xfrm flipV="1">
              <a:off x="3650342" y="2659814"/>
              <a:ext cx="496473" cy="1233879"/>
            </a:xfrm>
            <a:prstGeom prst="downArrow">
              <a:avLst/>
            </a:pr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solidFill>
                  <a:schemeClr val="accent3">
                    <a:lumMod val="50000"/>
                  </a:schemeClr>
                </a:solidFill>
                <a:latin typeface="Calibri Light"/>
                <a:cs typeface="Calibri Light"/>
              </a:endParaRPr>
            </a:p>
          </p:txBody>
        </p:sp>
        <p:sp>
          <p:nvSpPr>
            <p:cNvPr id="10" name="Rechthoek 9"/>
            <p:cNvSpPr/>
            <p:nvPr/>
          </p:nvSpPr>
          <p:spPr>
            <a:xfrm>
              <a:off x="2943720" y="2226232"/>
              <a:ext cx="1944216" cy="462010"/>
            </a:xfrm>
            <a:prstGeom prst="rect">
              <a:avLst/>
            </a:prstGeom>
            <a:solidFill>
              <a:schemeClr val="accent3">
                <a:lumMod val="20000"/>
                <a:lumOff val="80000"/>
              </a:schemeClr>
            </a:solidFill>
            <a:ln w="127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accent3">
                      <a:lumMod val="50000"/>
                    </a:schemeClr>
                  </a:solidFill>
                  <a:latin typeface="Calibri Light"/>
                  <a:cs typeface="Calibri Light"/>
                </a:rPr>
                <a:t>Informatie</a:t>
              </a:r>
              <a:endParaRPr lang="nl-NL" sz="1000" dirty="0">
                <a:solidFill>
                  <a:schemeClr val="accent3">
                    <a:lumMod val="50000"/>
                  </a:schemeClr>
                </a:solidFill>
                <a:latin typeface="Calibri Light"/>
                <a:cs typeface="Calibri Light"/>
              </a:endParaRPr>
            </a:p>
          </p:txBody>
        </p:sp>
        <p:sp>
          <p:nvSpPr>
            <p:cNvPr id="11" name="Afgeronde rechthoek 10"/>
            <p:cNvSpPr/>
            <p:nvPr/>
          </p:nvSpPr>
          <p:spPr>
            <a:xfrm>
              <a:off x="2634928" y="3124354"/>
              <a:ext cx="2527300" cy="482912"/>
            </a:xfrm>
            <a:prstGeom prst="roundRect">
              <a:avLst/>
            </a:prstGeom>
            <a:solidFill>
              <a:schemeClr val="accent6">
                <a:lumMod val="40000"/>
                <a:lumOff val="60000"/>
              </a:schemeClr>
            </a:solidFill>
            <a:ln w="28575">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solidFill>
                    <a:schemeClr val="accent3">
                      <a:lumMod val="50000"/>
                    </a:schemeClr>
                  </a:solidFill>
                  <a:latin typeface="Calibri Light"/>
                  <a:cs typeface="Calibri Light"/>
                </a:rPr>
                <a:t>Informatieservices</a:t>
              </a:r>
              <a:endParaRPr lang="nl-NL" sz="900" dirty="0">
                <a:solidFill>
                  <a:schemeClr val="accent3">
                    <a:lumMod val="50000"/>
                  </a:schemeClr>
                </a:solidFill>
                <a:latin typeface="Calibri Light"/>
                <a:cs typeface="Calibri Light"/>
              </a:endParaRPr>
            </a:p>
          </p:txBody>
        </p:sp>
        <p:sp>
          <p:nvSpPr>
            <p:cNvPr id="12" name="PIJL-OMLAAG 24"/>
            <p:cNvSpPr/>
            <p:nvPr/>
          </p:nvSpPr>
          <p:spPr>
            <a:xfrm flipV="1">
              <a:off x="3636730" y="1792210"/>
              <a:ext cx="496473" cy="434022"/>
            </a:xfrm>
            <a:prstGeom prst="downArrow">
              <a:avLst/>
            </a:pr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solidFill>
                  <a:schemeClr val="accent3">
                    <a:lumMod val="50000"/>
                  </a:schemeClr>
                </a:solidFill>
                <a:latin typeface="Calibri Light"/>
                <a:cs typeface="Calibri Light"/>
              </a:endParaRPr>
            </a:p>
          </p:txBody>
        </p:sp>
        <p:grpSp>
          <p:nvGrpSpPr>
            <p:cNvPr id="13" name="Groep 45"/>
            <p:cNvGrpSpPr/>
            <p:nvPr/>
          </p:nvGrpSpPr>
          <p:grpSpPr>
            <a:xfrm>
              <a:off x="824485" y="861092"/>
              <a:ext cx="1687451" cy="845602"/>
              <a:chOff x="824486" y="906844"/>
              <a:chExt cx="1687451" cy="845602"/>
            </a:xfrm>
          </p:grpSpPr>
          <p:sp>
            <p:nvSpPr>
              <p:cNvPr id="14" name="Ovaal 13"/>
              <p:cNvSpPr/>
              <p:nvPr/>
            </p:nvSpPr>
            <p:spPr>
              <a:xfrm>
                <a:off x="966434" y="906844"/>
                <a:ext cx="1389413" cy="845602"/>
              </a:xfrm>
              <a:prstGeom prst="ellipse">
                <a:avLst/>
              </a:prstGeom>
              <a:solidFill>
                <a:schemeClr val="accent3">
                  <a:lumMod val="20000"/>
                  <a:lumOff val="80000"/>
                </a:schemeClr>
              </a:solidFill>
              <a:ln w="127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solidFill>
                    <a:schemeClr val="accent3">
                      <a:lumMod val="50000"/>
                    </a:schemeClr>
                  </a:solidFill>
                  <a:latin typeface="Calibri Light"/>
                  <a:cs typeface="Calibri Light"/>
                </a:endParaRPr>
              </a:p>
            </p:txBody>
          </p:sp>
          <p:sp>
            <p:nvSpPr>
              <p:cNvPr id="15" name="Tekstvak 14"/>
              <p:cNvSpPr txBox="1"/>
              <p:nvPr/>
            </p:nvSpPr>
            <p:spPr>
              <a:xfrm>
                <a:off x="824486" y="1105349"/>
                <a:ext cx="1687451" cy="410716"/>
              </a:xfrm>
              <a:prstGeom prst="rect">
                <a:avLst/>
              </a:prstGeom>
              <a:noFill/>
            </p:spPr>
            <p:txBody>
              <a:bodyPr wrap="none" rtlCol="0">
                <a:spAutoFit/>
              </a:bodyPr>
              <a:lstStyle/>
              <a:p>
                <a:r>
                  <a:rPr lang="nl-NL" sz="1000" dirty="0">
                    <a:solidFill>
                      <a:schemeClr val="accent3">
                        <a:lumMod val="50000"/>
                      </a:schemeClr>
                    </a:solidFill>
                    <a:latin typeface="Calibri Light"/>
                    <a:cs typeface="Calibri Light"/>
                  </a:rPr>
                  <a:t>management</a:t>
                </a:r>
              </a:p>
            </p:txBody>
          </p:sp>
        </p:grpSp>
        <p:grpSp>
          <p:nvGrpSpPr>
            <p:cNvPr id="16" name="Groep 44"/>
            <p:cNvGrpSpPr/>
            <p:nvPr/>
          </p:nvGrpSpPr>
          <p:grpSpPr>
            <a:xfrm>
              <a:off x="2085293" y="203176"/>
              <a:ext cx="1406611" cy="845602"/>
              <a:chOff x="2478321" y="875035"/>
              <a:chExt cx="1406611" cy="845602"/>
            </a:xfrm>
          </p:grpSpPr>
          <p:sp>
            <p:nvSpPr>
              <p:cNvPr id="17" name="Ovaal 16"/>
              <p:cNvSpPr/>
              <p:nvPr/>
            </p:nvSpPr>
            <p:spPr>
              <a:xfrm>
                <a:off x="2478321" y="875035"/>
                <a:ext cx="1389413" cy="845602"/>
              </a:xfrm>
              <a:prstGeom prst="ellipse">
                <a:avLst/>
              </a:prstGeom>
              <a:solidFill>
                <a:schemeClr val="accent3">
                  <a:lumMod val="20000"/>
                  <a:lumOff val="80000"/>
                </a:schemeClr>
              </a:solidFill>
              <a:ln w="127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solidFill>
                    <a:schemeClr val="accent3">
                      <a:lumMod val="50000"/>
                    </a:schemeClr>
                  </a:solidFill>
                  <a:latin typeface="Calibri Light"/>
                  <a:cs typeface="Calibri Light"/>
                </a:endParaRPr>
              </a:p>
            </p:txBody>
          </p:sp>
          <p:sp>
            <p:nvSpPr>
              <p:cNvPr id="18" name="Tekstvak 17"/>
              <p:cNvSpPr txBox="1"/>
              <p:nvPr/>
            </p:nvSpPr>
            <p:spPr>
              <a:xfrm>
                <a:off x="2486345" y="1073540"/>
                <a:ext cx="1398587" cy="410716"/>
              </a:xfrm>
              <a:prstGeom prst="rect">
                <a:avLst/>
              </a:prstGeom>
              <a:noFill/>
            </p:spPr>
            <p:txBody>
              <a:bodyPr wrap="none" rtlCol="0">
                <a:spAutoFit/>
              </a:bodyPr>
              <a:lstStyle/>
              <a:p>
                <a:r>
                  <a:rPr lang="nl-NL" sz="1000" dirty="0">
                    <a:solidFill>
                      <a:schemeClr val="accent3">
                        <a:lumMod val="50000"/>
                      </a:schemeClr>
                    </a:solidFill>
                    <a:latin typeface="Calibri Light"/>
                    <a:cs typeface="Calibri Light"/>
                  </a:rPr>
                  <a:t>gebruikers</a:t>
                </a:r>
                <a:endParaRPr lang="nl-NL" sz="800" dirty="0">
                  <a:latin typeface="Calibri Light"/>
                  <a:cs typeface="Calibri Light"/>
                </a:endParaRPr>
              </a:p>
            </p:txBody>
          </p:sp>
        </p:grpSp>
        <p:grpSp>
          <p:nvGrpSpPr>
            <p:cNvPr id="19" name="Groep 43"/>
            <p:cNvGrpSpPr/>
            <p:nvPr/>
          </p:nvGrpSpPr>
          <p:grpSpPr>
            <a:xfrm>
              <a:off x="3204153" y="861092"/>
              <a:ext cx="1389413" cy="845602"/>
              <a:chOff x="3955974" y="912981"/>
              <a:chExt cx="1389413" cy="845602"/>
            </a:xfrm>
          </p:grpSpPr>
          <p:sp>
            <p:nvSpPr>
              <p:cNvPr id="20" name="Ovaal 19"/>
              <p:cNvSpPr/>
              <p:nvPr/>
            </p:nvSpPr>
            <p:spPr>
              <a:xfrm>
                <a:off x="3955974" y="912981"/>
                <a:ext cx="1389413" cy="845602"/>
              </a:xfrm>
              <a:prstGeom prst="ellipse">
                <a:avLst/>
              </a:prstGeom>
              <a:solidFill>
                <a:schemeClr val="accent3">
                  <a:lumMod val="20000"/>
                  <a:lumOff val="80000"/>
                </a:schemeClr>
              </a:solidFill>
              <a:ln w="127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solidFill>
                    <a:schemeClr val="accent3">
                      <a:lumMod val="50000"/>
                    </a:schemeClr>
                  </a:solidFill>
                  <a:latin typeface="Calibri Light"/>
                  <a:cs typeface="Calibri Light"/>
                </a:endParaRPr>
              </a:p>
            </p:txBody>
          </p:sp>
          <p:sp>
            <p:nvSpPr>
              <p:cNvPr id="21" name="Tekstvak 20"/>
              <p:cNvSpPr txBox="1"/>
              <p:nvPr/>
            </p:nvSpPr>
            <p:spPr>
              <a:xfrm>
                <a:off x="4077642" y="1111486"/>
                <a:ext cx="1203415" cy="410716"/>
              </a:xfrm>
              <a:prstGeom prst="rect">
                <a:avLst/>
              </a:prstGeom>
              <a:noFill/>
            </p:spPr>
            <p:txBody>
              <a:bodyPr wrap="none" rtlCol="0">
                <a:spAutoFit/>
              </a:bodyPr>
              <a:lstStyle/>
              <a:p>
                <a:r>
                  <a:rPr lang="nl-NL" sz="1000" dirty="0">
                    <a:solidFill>
                      <a:schemeClr val="accent3">
                        <a:lumMod val="50000"/>
                      </a:schemeClr>
                    </a:solidFill>
                    <a:latin typeface="Calibri Light"/>
                    <a:cs typeface="Calibri Light"/>
                  </a:rPr>
                  <a:t>partners</a:t>
                </a:r>
                <a:endParaRPr lang="nl-NL" sz="1000" dirty="0">
                  <a:latin typeface="Calibri Light"/>
                  <a:cs typeface="Calibri Light"/>
                </a:endParaRPr>
              </a:p>
            </p:txBody>
          </p:sp>
        </p:grpSp>
        <p:grpSp>
          <p:nvGrpSpPr>
            <p:cNvPr id="22" name="Groep 42"/>
            <p:cNvGrpSpPr/>
            <p:nvPr/>
          </p:nvGrpSpPr>
          <p:grpSpPr>
            <a:xfrm>
              <a:off x="5441873" y="861092"/>
              <a:ext cx="1389413" cy="845602"/>
              <a:chOff x="5441874" y="919272"/>
              <a:chExt cx="1389413" cy="845602"/>
            </a:xfrm>
          </p:grpSpPr>
          <p:sp>
            <p:nvSpPr>
              <p:cNvPr id="23" name="Ovaal 22"/>
              <p:cNvSpPr/>
              <p:nvPr/>
            </p:nvSpPr>
            <p:spPr>
              <a:xfrm>
                <a:off x="5441874" y="919272"/>
                <a:ext cx="1389413" cy="845602"/>
              </a:xfrm>
              <a:prstGeom prst="ellipse">
                <a:avLst/>
              </a:prstGeom>
              <a:solidFill>
                <a:schemeClr val="accent3">
                  <a:lumMod val="20000"/>
                  <a:lumOff val="80000"/>
                </a:schemeClr>
              </a:solidFill>
              <a:ln w="127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solidFill>
                    <a:schemeClr val="accent3">
                      <a:lumMod val="50000"/>
                    </a:schemeClr>
                  </a:solidFill>
                  <a:latin typeface="Calibri Light"/>
                  <a:cs typeface="Calibri Light"/>
                </a:endParaRPr>
              </a:p>
            </p:txBody>
          </p:sp>
          <p:sp>
            <p:nvSpPr>
              <p:cNvPr id="24" name="Tekstvak 23"/>
              <p:cNvSpPr txBox="1"/>
              <p:nvPr/>
            </p:nvSpPr>
            <p:spPr>
              <a:xfrm>
                <a:off x="5877535" y="1172796"/>
                <a:ext cx="682800" cy="359377"/>
              </a:xfrm>
              <a:prstGeom prst="rect">
                <a:avLst/>
              </a:prstGeom>
              <a:noFill/>
            </p:spPr>
            <p:txBody>
              <a:bodyPr wrap="none" rtlCol="0">
                <a:spAutoFit/>
              </a:bodyPr>
              <a:lstStyle/>
              <a:p>
                <a:r>
                  <a:rPr lang="nl-NL" sz="800" dirty="0">
                    <a:solidFill>
                      <a:schemeClr val="accent3">
                        <a:lumMod val="50000"/>
                      </a:schemeClr>
                    </a:solidFill>
                    <a:latin typeface="Calibri Light"/>
                    <a:cs typeface="Calibri Light"/>
                  </a:rPr>
                  <a:t>…….</a:t>
                </a:r>
                <a:endParaRPr lang="nl-NL" sz="800" dirty="0">
                  <a:latin typeface="Calibri Light"/>
                  <a:cs typeface="Calibri Light"/>
                </a:endParaRPr>
              </a:p>
            </p:txBody>
          </p:sp>
        </p:grpSp>
        <p:sp>
          <p:nvSpPr>
            <p:cNvPr id="25" name="Tekstvak 24"/>
            <p:cNvSpPr txBox="1"/>
            <p:nvPr/>
          </p:nvSpPr>
          <p:spPr>
            <a:xfrm>
              <a:off x="710023" y="-3044"/>
              <a:ext cx="1562195" cy="513396"/>
            </a:xfrm>
            <a:prstGeom prst="rect">
              <a:avLst/>
            </a:prstGeom>
            <a:noFill/>
          </p:spPr>
          <p:txBody>
            <a:bodyPr wrap="none" rtlCol="0">
              <a:spAutoFit/>
            </a:bodyPr>
            <a:lstStyle/>
            <a:p>
              <a:r>
                <a:rPr lang="nl-NL" sz="1400" dirty="0">
                  <a:solidFill>
                    <a:schemeClr val="accent2">
                      <a:lumMod val="50000"/>
                    </a:schemeClr>
                  </a:solidFill>
                  <a:latin typeface="Calibri Light"/>
                  <a:cs typeface="Calibri Light"/>
                </a:rPr>
                <a:t>Business</a:t>
              </a:r>
              <a:endParaRPr lang="nl-NL" sz="1000" dirty="0">
                <a:solidFill>
                  <a:schemeClr val="accent2">
                    <a:lumMod val="50000"/>
                  </a:schemeClr>
                </a:solidFill>
                <a:latin typeface="Calibri Light"/>
                <a:cs typeface="Calibri Light"/>
              </a:endParaRPr>
            </a:p>
          </p:txBody>
        </p:sp>
        <p:grpSp>
          <p:nvGrpSpPr>
            <p:cNvPr id="26" name="Groep 25"/>
            <p:cNvGrpSpPr/>
            <p:nvPr/>
          </p:nvGrpSpPr>
          <p:grpSpPr>
            <a:xfrm>
              <a:off x="4323013" y="203176"/>
              <a:ext cx="1389413" cy="845602"/>
              <a:chOff x="5441874" y="919272"/>
              <a:chExt cx="1389413" cy="845602"/>
            </a:xfrm>
          </p:grpSpPr>
          <p:sp>
            <p:nvSpPr>
              <p:cNvPr id="27" name="Ovaal 26"/>
              <p:cNvSpPr/>
              <p:nvPr/>
            </p:nvSpPr>
            <p:spPr>
              <a:xfrm>
                <a:off x="5441874" y="919272"/>
                <a:ext cx="1389413" cy="845602"/>
              </a:xfrm>
              <a:prstGeom prst="ellipse">
                <a:avLst/>
              </a:prstGeom>
              <a:solidFill>
                <a:schemeClr val="accent3">
                  <a:lumMod val="20000"/>
                  <a:lumOff val="80000"/>
                </a:schemeClr>
              </a:solidFill>
              <a:ln w="127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solidFill>
                    <a:schemeClr val="accent3">
                      <a:lumMod val="50000"/>
                    </a:schemeClr>
                  </a:solidFill>
                  <a:latin typeface="Calibri Light"/>
                  <a:cs typeface="Calibri Light"/>
                </a:endParaRPr>
              </a:p>
            </p:txBody>
          </p:sp>
          <p:sp>
            <p:nvSpPr>
              <p:cNvPr id="28" name="Tekstvak 27"/>
              <p:cNvSpPr txBox="1"/>
              <p:nvPr/>
            </p:nvSpPr>
            <p:spPr>
              <a:xfrm>
                <a:off x="5604173" y="1131532"/>
                <a:ext cx="1106437" cy="410716"/>
              </a:xfrm>
              <a:prstGeom prst="rect">
                <a:avLst/>
              </a:prstGeom>
              <a:noFill/>
            </p:spPr>
            <p:txBody>
              <a:bodyPr wrap="none" rtlCol="0">
                <a:spAutoFit/>
              </a:bodyPr>
              <a:lstStyle>
                <a:defPPr>
                  <a:defRPr lang="en-US"/>
                </a:defPPr>
                <a:lvl1pPr>
                  <a:defRPr sz="800">
                    <a:solidFill>
                      <a:schemeClr val="accent3">
                        <a:lumMod val="50000"/>
                      </a:schemeClr>
                    </a:solidFill>
                    <a:latin typeface="Calibri Light"/>
                    <a:cs typeface="Calibri Light"/>
                  </a:defRPr>
                </a:lvl1pPr>
              </a:lstStyle>
              <a:p>
                <a:r>
                  <a:rPr lang="nl-NL" sz="1000" dirty="0"/>
                  <a:t>klanten</a:t>
                </a:r>
              </a:p>
            </p:txBody>
          </p:sp>
        </p:grpSp>
      </p:grpSp>
      <p:cxnSp>
        <p:nvCxnSpPr>
          <p:cNvPr id="31" name="Rechte verbindingslijn met pijl 30"/>
          <p:cNvCxnSpPr>
            <a:endCxn id="32" idx="3"/>
          </p:cNvCxnSpPr>
          <p:nvPr/>
        </p:nvCxnSpPr>
        <p:spPr>
          <a:xfrm flipH="1">
            <a:off x="3463358" y="3927927"/>
            <a:ext cx="1262246" cy="212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kstvak 31"/>
          <p:cNvSpPr txBox="1"/>
          <p:nvPr/>
        </p:nvSpPr>
        <p:spPr>
          <a:xfrm>
            <a:off x="910180" y="3878451"/>
            <a:ext cx="2553178" cy="523220"/>
          </a:xfrm>
          <a:prstGeom prst="rect">
            <a:avLst/>
          </a:prstGeom>
          <a:noFill/>
        </p:spPr>
        <p:txBody>
          <a:bodyPr wrap="none" rtlCol="0">
            <a:spAutoFit/>
          </a:bodyPr>
          <a:lstStyle/>
          <a:p>
            <a:pPr algn="r"/>
            <a:r>
              <a:rPr lang="nl-NL" sz="1400" dirty="0">
                <a:solidFill>
                  <a:schemeClr val="tx1">
                    <a:lumMod val="75000"/>
                    <a:lumOff val="25000"/>
                  </a:schemeClr>
                </a:solidFill>
                <a:latin typeface="Calibri Light"/>
                <a:cs typeface="Calibri Light"/>
              </a:rPr>
              <a:t>Auto, rijbewijs, telefoon, agenda,</a:t>
            </a:r>
          </a:p>
          <a:p>
            <a:pPr algn="r"/>
            <a:r>
              <a:rPr lang="nl-NL" sz="1400" dirty="0" err="1">
                <a:solidFill>
                  <a:schemeClr val="tx1">
                    <a:lumMod val="75000"/>
                    <a:lumOff val="25000"/>
                  </a:schemeClr>
                </a:solidFill>
                <a:latin typeface="Calibri Light"/>
                <a:cs typeface="Calibri Light"/>
              </a:rPr>
              <a:t>back-office</a:t>
            </a:r>
            <a:r>
              <a:rPr lang="nl-NL" sz="1400" dirty="0">
                <a:solidFill>
                  <a:schemeClr val="tx1">
                    <a:lumMod val="75000"/>
                    <a:lumOff val="25000"/>
                  </a:schemeClr>
                </a:solidFill>
                <a:latin typeface="Calibri Light"/>
                <a:cs typeface="Calibri Light"/>
              </a:rPr>
              <a:t> medewerker... </a:t>
            </a:r>
          </a:p>
        </p:txBody>
      </p:sp>
      <p:cxnSp>
        <p:nvCxnSpPr>
          <p:cNvPr id="33" name="Rechte verbindingslijn met pijl 32"/>
          <p:cNvCxnSpPr>
            <a:endCxn id="35" idx="3"/>
          </p:cNvCxnSpPr>
          <p:nvPr/>
        </p:nvCxnSpPr>
        <p:spPr>
          <a:xfrm flipH="1">
            <a:off x="3372641" y="2932312"/>
            <a:ext cx="1360464" cy="9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kstvak 34"/>
          <p:cNvSpPr txBox="1"/>
          <p:nvPr/>
        </p:nvSpPr>
        <p:spPr>
          <a:xfrm>
            <a:off x="1579549" y="2679918"/>
            <a:ext cx="1793092" cy="523220"/>
          </a:xfrm>
          <a:prstGeom prst="rect">
            <a:avLst/>
          </a:prstGeom>
          <a:noFill/>
        </p:spPr>
        <p:txBody>
          <a:bodyPr wrap="none" rtlCol="0">
            <a:spAutoFit/>
          </a:bodyPr>
          <a:lstStyle/>
          <a:p>
            <a:pPr algn="r"/>
            <a:r>
              <a:rPr lang="nl-NL" sz="1400" dirty="0">
                <a:solidFill>
                  <a:schemeClr val="tx1">
                    <a:lumMod val="75000"/>
                    <a:lumOff val="25000"/>
                  </a:schemeClr>
                </a:solidFill>
                <a:latin typeface="Calibri Light"/>
                <a:cs typeface="Calibri Light"/>
              </a:rPr>
              <a:t>Afspraak voor vervoer,</a:t>
            </a:r>
          </a:p>
          <a:p>
            <a:pPr algn="r"/>
            <a:r>
              <a:rPr lang="nl-NL" sz="1400" dirty="0">
                <a:solidFill>
                  <a:schemeClr val="tx1">
                    <a:lumMod val="75000"/>
                    <a:lumOff val="25000"/>
                  </a:schemeClr>
                </a:solidFill>
                <a:latin typeface="Calibri Light"/>
                <a:cs typeface="Calibri Light"/>
              </a:rPr>
              <a:t>daadwerkelijk vervoer</a:t>
            </a:r>
          </a:p>
        </p:txBody>
      </p:sp>
      <p:sp>
        <p:nvSpPr>
          <p:cNvPr id="36" name="Tekstvak 35"/>
          <p:cNvSpPr txBox="1"/>
          <p:nvPr/>
        </p:nvSpPr>
        <p:spPr>
          <a:xfrm>
            <a:off x="595978" y="1785142"/>
            <a:ext cx="2850886" cy="307777"/>
          </a:xfrm>
          <a:prstGeom prst="rect">
            <a:avLst/>
          </a:prstGeom>
          <a:noFill/>
        </p:spPr>
        <p:txBody>
          <a:bodyPr wrap="none" rtlCol="0">
            <a:spAutoFit/>
          </a:bodyPr>
          <a:lstStyle/>
          <a:p>
            <a:pPr algn="r"/>
            <a:r>
              <a:rPr lang="nl-NL" sz="1400" dirty="0">
                <a:solidFill>
                  <a:schemeClr val="tx1">
                    <a:lumMod val="75000"/>
                    <a:lumOff val="25000"/>
                  </a:schemeClr>
                </a:solidFill>
                <a:latin typeface="Calibri Light"/>
                <a:cs typeface="Calibri Light"/>
              </a:rPr>
              <a:t>Klant komt op gewenste bestemming</a:t>
            </a:r>
          </a:p>
        </p:txBody>
      </p:sp>
      <p:cxnSp>
        <p:nvCxnSpPr>
          <p:cNvPr id="37" name="Rechte verbindingslijn met pijl 36"/>
          <p:cNvCxnSpPr/>
          <p:nvPr/>
        </p:nvCxnSpPr>
        <p:spPr>
          <a:xfrm flipH="1" flipV="1">
            <a:off x="3422123" y="1956313"/>
            <a:ext cx="1385204" cy="3196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kstvak 37">
            <a:extLst>
              <a:ext uri="{FF2B5EF4-FFF2-40B4-BE49-F238E27FC236}">
                <a16:creationId xmlns:a16="http://schemas.microsoft.com/office/drawing/2014/main" id="{9C7B28D8-DCC9-4015-AA7C-05A0AB8A1932}"/>
              </a:ext>
            </a:extLst>
          </p:cNvPr>
          <p:cNvSpPr txBox="1"/>
          <p:nvPr/>
        </p:nvSpPr>
        <p:spPr>
          <a:xfrm>
            <a:off x="910180" y="1277032"/>
            <a:ext cx="2402004" cy="307777"/>
          </a:xfrm>
          <a:prstGeom prst="rect">
            <a:avLst/>
          </a:prstGeom>
          <a:noFill/>
        </p:spPr>
        <p:txBody>
          <a:bodyPr wrap="none" rtlCol="0">
            <a:spAutoFit/>
          </a:bodyPr>
          <a:lstStyle/>
          <a:p>
            <a:pPr algn="r"/>
            <a:r>
              <a:rPr lang="nl-NL" sz="1400" i="1" dirty="0">
                <a:solidFill>
                  <a:schemeClr val="tx1">
                    <a:lumMod val="75000"/>
                    <a:lumOff val="25000"/>
                  </a:schemeClr>
                </a:solidFill>
                <a:latin typeface="Calibri Light"/>
                <a:cs typeface="Calibri Light"/>
              </a:rPr>
              <a:t>Analogie met personenvervoer</a:t>
            </a:r>
          </a:p>
        </p:txBody>
      </p:sp>
    </p:spTree>
    <p:extLst>
      <p:ext uri="{BB962C8B-B14F-4D97-AF65-F5344CB8AC3E}">
        <p14:creationId xmlns:p14="http://schemas.microsoft.com/office/powerpoint/2010/main" val="4299708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Data </a:t>
            </a:r>
            <a:r>
              <a:rPr lang="nl-NL" dirty="0" err="1"/>
              <a:t>improvement</a:t>
            </a:r>
            <a:r>
              <a:rPr lang="nl-NL" dirty="0"/>
              <a:t> – de activiteiten (1)</a:t>
            </a:r>
          </a:p>
        </p:txBody>
      </p:sp>
      <p:sp>
        <p:nvSpPr>
          <p:cNvPr id="3" name="Tijdelijke aanduiding voor inhoud 2"/>
          <p:cNvSpPr>
            <a:spLocks noGrp="1"/>
          </p:cNvSpPr>
          <p:nvPr>
            <p:ph idx="1"/>
          </p:nvPr>
        </p:nvSpPr>
        <p:spPr/>
        <p:txBody>
          <a:bodyPr>
            <a:normAutofit/>
          </a:bodyPr>
          <a:lstStyle/>
          <a:p>
            <a:r>
              <a:rPr lang="nl-NL" sz="1600" b="0" dirty="0">
                <a:solidFill>
                  <a:srgbClr val="282828"/>
                </a:solidFill>
                <a:latin typeface="Calibri"/>
                <a:cs typeface="Calibri"/>
              </a:rPr>
              <a:t>Verbeteren datakwaliteit</a:t>
            </a:r>
          </a:p>
          <a:p>
            <a:pPr lvl="1"/>
            <a:r>
              <a:rPr lang="nl-NL" sz="1400" b="0" dirty="0">
                <a:solidFill>
                  <a:srgbClr val="282828"/>
                </a:solidFill>
                <a:latin typeface="Calibri"/>
                <a:cs typeface="Calibri"/>
              </a:rPr>
              <a:t>Inventariseren en registreren van wensen en wijzigingsverzoeken voor verbetering van de datakwaliteit</a:t>
            </a:r>
          </a:p>
          <a:p>
            <a:pPr lvl="1"/>
            <a:r>
              <a:rPr lang="nl-NL" sz="1400" dirty="0">
                <a:solidFill>
                  <a:srgbClr val="282828"/>
                </a:solidFill>
                <a:cs typeface="Calibri"/>
              </a:rPr>
              <a:t>Opstellen van algemene eisen waaraan data moeten voldoen</a:t>
            </a:r>
          </a:p>
          <a:p>
            <a:pPr lvl="1"/>
            <a:r>
              <a:rPr lang="nl-NL" sz="1400" b="0" dirty="0">
                <a:solidFill>
                  <a:srgbClr val="282828"/>
                </a:solidFill>
                <a:latin typeface="Calibri"/>
                <a:cs typeface="Calibri"/>
              </a:rPr>
              <a:t>Identificeren en opzetten van programma’s/projecten voor het oplossen van problemen en voor het verbeteren van de data- en informatiekwaliteit in het algemeen</a:t>
            </a:r>
          </a:p>
          <a:p>
            <a:pPr lvl="1"/>
            <a:r>
              <a:rPr lang="nl-NL" sz="1400" dirty="0">
                <a:solidFill>
                  <a:srgbClr val="282828"/>
                </a:solidFill>
                <a:cs typeface="Calibri"/>
              </a:rPr>
              <a:t>Aandacht voor datakwaliteit inbouwen in opleidingen/trainingen</a:t>
            </a:r>
          </a:p>
          <a:p>
            <a:pPr lvl="1"/>
            <a:r>
              <a:rPr lang="nl-NL" sz="1400" b="0" dirty="0">
                <a:solidFill>
                  <a:srgbClr val="282828"/>
                </a:solidFill>
                <a:latin typeface="Calibri"/>
                <a:cs typeface="Calibri"/>
              </a:rPr>
              <a:t>Kwaliteitsvereisten meenemen in het specificatieproces voor nieuwe/te wijzigen functionaliteit</a:t>
            </a:r>
          </a:p>
          <a:p>
            <a:pPr lvl="1"/>
            <a:r>
              <a:rPr lang="nl-NL" sz="1400" b="0" dirty="0">
                <a:solidFill>
                  <a:srgbClr val="282828"/>
                </a:solidFill>
                <a:latin typeface="Calibri"/>
                <a:cs typeface="Calibri"/>
              </a:rPr>
              <a:t>Kwaliteitsvereisten meenemen bij het toetsen en testen</a:t>
            </a:r>
          </a:p>
          <a:p>
            <a:pPr lvl="1"/>
            <a:r>
              <a:rPr lang="nl-NL" sz="1400" b="0" spc="-20" dirty="0">
                <a:solidFill>
                  <a:srgbClr val="282828"/>
                </a:solidFill>
                <a:latin typeface="Calibri"/>
                <a:cs typeface="Calibri"/>
              </a:rPr>
              <a:t>In kaart brengen van kosten en verwachte baten van projecten die het verbeteren van de datakwaliteit ten doel hebben </a:t>
            </a:r>
          </a:p>
          <a:p>
            <a:pPr lvl="1"/>
            <a:endParaRPr lang="nl-NL" sz="1400" b="0" dirty="0">
              <a:solidFill>
                <a:srgbClr val="282828"/>
              </a:solidFill>
              <a:latin typeface="Calibri"/>
              <a:cs typeface="Calibri"/>
            </a:endParaRPr>
          </a:p>
          <a:p>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7.3.2</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9" name="Afbeelding 8"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4"/>
          <a:srcRect l="8669" t="7975" r="8758" b="5223"/>
          <a:stretch/>
        </p:blipFill>
        <p:spPr>
          <a:xfrm>
            <a:off x="8070632" y="30808"/>
            <a:ext cx="512051" cy="504000"/>
          </a:xfrm>
          <a:prstGeom prst="ellipse">
            <a:avLst/>
          </a:prstGeom>
        </p:spPr>
      </p:pic>
    </p:spTree>
    <p:extLst>
      <p:ext uri="{BB962C8B-B14F-4D97-AF65-F5344CB8AC3E}">
        <p14:creationId xmlns:p14="http://schemas.microsoft.com/office/powerpoint/2010/main" val="15017703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Data </a:t>
            </a:r>
            <a:r>
              <a:rPr lang="nl-NL" dirty="0" err="1"/>
              <a:t>improvement</a:t>
            </a:r>
            <a:r>
              <a:rPr lang="nl-NL" dirty="0"/>
              <a:t> – de activiteiten (2)</a:t>
            </a:r>
          </a:p>
        </p:txBody>
      </p:sp>
      <p:sp>
        <p:nvSpPr>
          <p:cNvPr id="3" name="Tijdelijke aanduiding voor inhoud 2"/>
          <p:cNvSpPr>
            <a:spLocks noGrp="1"/>
          </p:cNvSpPr>
          <p:nvPr>
            <p:ph idx="1"/>
          </p:nvPr>
        </p:nvSpPr>
        <p:spPr/>
        <p:txBody>
          <a:bodyPr>
            <a:noAutofit/>
          </a:bodyPr>
          <a:lstStyle/>
          <a:p>
            <a:r>
              <a:rPr lang="nl-NL" sz="1600" b="0" dirty="0">
                <a:solidFill>
                  <a:srgbClr val="282828"/>
                </a:solidFill>
                <a:latin typeface="Calibri"/>
                <a:cs typeface="Calibri"/>
              </a:rPr>
              <a:t>Bij wijzigingen aan de informatiesystemen: </a:t>
            </a:r>
          </a:p>
          <a:p>
            <a:pPr lvl="1"/>
            <a:r>
              <a:rPr lang="nl-NL" sz="1400" dirty="0">
                <a:solidFill>
                  <a:srgbClr val="282828"/>
                </a:solidFill>
                <a:latin typeface="Calibri"/>
                <a:cs typeface="Calibri"/>
              </a:rPr>
              <a:t>Opstellen van specifieke eisen aan de data in het informatiesysteem</a:t>
            </a:r>
          </a:p>
          <a:p>
            <a:pPr lvl="1"/>
            <a:r>
              <a:rPr lang="nl-NL" sz="1400" dirty="0">
                <a:solidFill>
                  <a:srgbClr val="282828"/>
                </a:solidFill>
                <a:latin typeface="Calibri"/>
                <a:cs typeface="Calibri"/>
              </a:rPr>
              <a:t>Aanpassen van het bedrijfsinformatiemodel</a:t>
            </a:r>
          </a:p>
          <a:p>
            <a:pPr lvl="1"/>
            <a:r>
              <a:rPr lang="nl-NL" sz="1400" dirty="0">
                <a:solidFill>
                  <a:srgbClr val="282828"/>
                </a:solidFill>
                <a:latin typeface="Calibri"/>
                <a:cs typeface="Calibri"/>
              </a:rPr>
              <a:t>Opstellen of aanpassen van het datamodel en/of de data </a:t>
            </a:r>
            <a:r>
              <a:rPr lang="nl-NL" sz="1400" dirty="0" err="1">
                <a:solidFill>
                  <a:srgbClr val="282828"/>
                </a:solidFill>
                <a:latin typeface="Calibri"/>
                <a:cs typeface="Calibri"/>
              </a:rPr>
              <a:t>dictionary</a:t>
            </a:r>
            <a:r>
              <a:rPr lang="nl-NL" sz="1400" dirty="0">
                <a:solidFill>
                  <a:srgbClr val="282828"/>
                </a:solidFill>
                <a:latin typeface="Calibri"/>
                <a:cs typeface="Calibri"/>
              </a:rPr>
              <a:t> van het informatiesysteem, inclusief de </a:t>
            </a:r>
            <a:r>
              <a:rPr lang="nl-NL" sz="1400" dirty="0" err="1">
                <a:solidFill>
                  <a:srgbClr val="282828"/>
                </a:solidFill>
                <a:latin typeface="Calibri"/>
                <a:cs typeface="Calibri"/>
              </a:rPr>
              <a:t>metadata</a:t>
            </a:r>
            <a:r>
              <a:rPr lang="nl-NL" sz="1400" dirty="0">
                <a:solidFill>
                  <a:srgbClr val="282828"/>
                </a:solidFill>
                <a:latin typeface="Calibri"/>
                <a:cs typeface="Calibri"/>
              </a:rPr>
              <a:t>; </a:t>
            </a:r>
          </a:p>
          <a:p>
            <a:pPr lvl="1"/>
            <a:r>
              <a:rPr lang="nl-NL" sz="1400" dirty="0">
                <a:solidFill>
                  <a:srgbClr val="282828"/>
                </a:solidFill>
                <a:latin typeface="Calibri"/>
                <a:cs typeface="Calibri"/>
              </a:rPr>
              <a:t>Toetsen of de door IT aangeboden oplossing voldoet aan de eisen aan de data</a:t>
            </a:r>
          </a:p>
          <a:p>
            <a:pPr lvl="1"/>
            <a:r>
              <a:rPr lang="nl-NL" sz="1400" dirty="0">
                <a:solidFill>
                  <a:srgbClr val="282828"/>
                </a:solidFill>
                <a:latin typeface="Calibri"/>
                <a:cs typeface="Calibri"/>
              </a:rPr>
              <a:t>Opstellen van eisen aan geautomatiseerde gegevensconversies</a:t>
            </a:r>
          </a:p>
          <a:p>
            <a:pPr lvl="1"/>
            <a:r>
              <a:rPr lang="nl-NL" sz="1400" dirty="0">
                <a:solidFill>
                  <a:srgbClr val="282828"/>
                </a:solidFill>
                <a:latin typeface="Calibri"/>
                <a:cs typeface="Calibri"/>
              </a:rPr>
              <a:t>Toetsen of de niet-geautomatiseerde gegevens voldoen aan de eisen</a:t>
            </a:r>
          </a:p>
          <a:p>
            <a:pPr lvl="1"/>
            <a:r>
              <a:rPr lang="nl-NL" sz="1400" dirty="0">
                <a:solidFill>
                  <a:srgbClr val="282828"/>
                </a:solidFill>
                <a:latin typeface="Calibri"/>
                <a:cs typeface="Calibri"/>
              </a:rPr>
              <a:t>Organiseren, </a:t>
            </a:r>
            <a:r>
              <a:rPr lang="nl-NL" sz="1400" dirty="0" err="1">
                <a:solidFill>
                  <a:srgbClr val="282828"/>
                </a:solidFill>
                <a:latin typeface="Calibri"/>
                <a:cs typeface="Calibri"/>
              </a:rPr>
              <a:t>coördineren</a:t>
            </a:r>
            <a:r>
              <a:rPr lang="nl-NL" sz="1400" dirty="0">
                <a:solidFill>
                  <a:srgbClr val="282828"/>
                </a:solidFill>
                <a:latin typeface="Calibri"/>
                <a:cs typeface="Calibri"/>
              </a:rPr>
              <a:t> en/of uitvoeren van eventuele handmatige gegevensconversies</a:t>
            </a:r>
          </a:p>
          <a:p>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7.3.2</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9" name="Afbeelding 8"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4"/>
          <a:srcRect l="8669" t="7975" r="8758" b="5223"/>
          <a:stretch/>
        </p:blipFill>
        <p:spPr>
          <a:xfrm>
            <a:off x="8070632" y="30808"/>
            <a:ext cx="512051" cy="504000"/>
          </a:xfrm>
          <a:prstGeom prst="ellipse">
            <a:avLst/>
          </a:prstGeom>
        </p:spPr>
      </p:pic>
    </p:spTree>
    <p:extLst>
      <p:ext uri="{BB962C8B-B14F-4D97-AF65-F5344CB8AC3E}">
        <p14:creationId xmlns:p14="http://schemas.microsoft.com/office/powerpoint/2010/main" val="28733966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Data </a:t>
            </a:r>
            <a:r>
              <a:rPr lang="nl-NL" dirty="0" err="1"/>
              <a:t>improvement</a:t>
            </a:r>
            <a:r>
              <a:rPr lang="nl-NL" dirty="0"/>
              <a:t> – de activiteiten (3)</a:t>
            </a:r>
          </a:p>
        </p:txBody>
      </p:sp>
      <p:sp>
        <p:nvSpPr>
          <p:cNvPr id="3" name="Tijdelijke aanduiding voor inhoud 2"/>
          <p:cNvSpPr>
            <a:spLocks noGrp="1"/>
          </p:cNvSpPr>
          <p:nvPr>
            <p:ph idx="1"/>
          </p:nvPr>
        </p:nvSpPr>
        <p:spPr/>
        <p:txBody>
          <a:bodyPr>
            <a:noAutofit/>
          </a:bodyPr>
          <a:lstStyle/>
          <a:p>
            <a:r>
              <a:rPr lang="nl-NL" sz="1600" b="0" dirty="0">
                <a:solidFill>
                  <a:srgbClr val="282828"/>
                </a:solidFill>
                <a:latin typeface="Calibri"/>
                <a:cs typeface="Calibri"/>
              </a:rPr>
              <a:t>Opzetten van een systeem voor vastleggen kosten data- en informatiekwaliteit: </a:t>
            </a:r>
          </a:p>
          <a:p>
            <a:pPr lvl="1"/>
            <a:r>
              <a:rPr lang="nl-NL" sz="1400" dirty="0">
                <a:solidFill>
                  <a:srgbClr val="282828"/>
                </a:solidFill>
                <a:latin typeface="Calibri"/>
                <a:cs typeface="Calibri"/>
              </a:rPr>
              <a:t>Inventariseren van mogelijke kostenposten in relatie tot kwaliteit</a:t>
            </a:r>
          </a:p>
          <a:p>
            <a:pPr lvl="1"/>
            <a:r>
              <a:rPr lang="nl-NL" sz="1400" dirty="0">
                <a:solidFill>
                  <a:srgbClr val="282828"/>
                </a:solidFill>
                <a:latin typeface="Calibri"/>
                <a:cs typeface="Calibri"/>
              </a:rPr>
              <a:t>Opstellen van de kwaliteitskostenparagraaf in het kwaliteitssysteem</a:t>
            </a:r>
          </a:p>
          <a:p>
            <a:pPr lvl="1"/>
            <a:r>
              <a:rPr lang="nl-NL" sz="1400" dirty="0">
                <a:solidFill>
                  <a:srgbClr val="282828"/>
                </a:solidFill>
                <a:latin typeface="Calibri"/>
                <a:cs typeface="Calibri"/>
              </a:rPr>
              <a:t>Verzamelen en analyseren van kwaliteitskosten</a:t>
            </a:r>
          </a:p>
          <a:p>
            <a:pPr lvl="1"/>
            <a:r>
              <a:rPr lang="nl-NL" sz="1400" dirty="0">
                <a:solidFill>
                  <a:srgbClr val="282828"/>
                </a:solidFill>
                <a:latin typeface="Calibri"/>
                <a:cs typeface="Calibri"/>
              </a:rPr>
              <a:t>Rapporteren over de gemaakte kosten en de trends daarin</a:t>
            </a:r>
          </a:p>
        </p:txBody>
      </p:sp>
      <p:sp>
        <p:nvSpPr>
          <p:cNvPr id="4" name="Tijdelijke aanduiding voor tekst 3"/>
          <p:cNvSpPr>
            <a:spLocks noGrp="1"/>
          </p:cNvSpPr>
          <p:nvPr>
            <p:ph type="body" sz="quarter" idx="13"/>
          </p:nvPr>
        </p:nvSpPr>
        <p:spPr/>
        <p:txBody>
          <a:bodyPr>
            <a:normAutofit lnSpcReduction="10000"/>
          </a:bodyPr>
          <a:lstStyle/>
          <a:p>
            <a:r>
              <a:rPr lang="nl-NL" dirty="0"/>
              <a:t>§ 7.3.2</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9" name="Afbeelding 8"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4"/>
          <a:srcRect l="8669" t="7975" r="8758" b="5223"/>
          <a:stretch/>
        </p:blipFill>
        <p:spPr>
          <a:xfrm>
            <a:off x="8070632" y="30808"/>
            <a:ext cx="512051" cy="504000"/>
          </a:xfrm>
          <a:prstGeom prst="ellipse">
            <a:avLst/>
          </a:prstGeom>
        </p:spPr>
      </p:pic>
    </p:spTree>
    <p:extLst>
      <p:ext uri="{BB962C8B-B14F-4D97-AF65-F5344CB8AC3E}">
        <p14:creationId xmlns:p14="http://schemas.microsoft.com/office/powerpoint/2010/main" val="9294001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Data </a:t>
            </a:r>
            <a:r>
              <a:rPr lang="nl-NL" dirty="0" err="1"/>
              <a:t>improvement</a:t>
            </a:r>
            <a:r>
              <a:rPr lang="nl-NL" dirty="0"/>
              <a:t> – de producten</a:t>
            </a:r>
          </a:p>
        </p:txBody>
      </p:sp>
      <p:sp>
        <p:nvSpPr>
          <p:cNvPr id="3" name="Tijdelijke aanduiding voor inhoud 2"/>
          <p:cNvSpPr>
            <a:spLocks noGrp="1"/>
          </p:cNvSpPr>
          <p:nvPr>
            <p:ph idx="1"/>
          </p:nvPr>
        </p:nvSpPr>
        <p:spPr/>
        <p:txBody>
          <a:bodyPr>
            <a:noAutofit/>
          </a:bodyPr>
          <a:lstStyle/>
          <a:p>
            <a:r>
              <a:rPr lang="nl-NL" sz="1400" b="0">
                <a:solidFill>
                  <a:srgbClr val="282828"/>
                </a:solidFill>
                <a:latin typeface="Calibri"/>
                <a:cs typeface="Calibri"/>
              </a:rPr>
              <a:t>Data-requirements</a:t>
            </a:r>
          </a:p>
          <a:p>
            <a:r>
              <a:rPr lang="nl-NL" sz="1400" b="0">
                <a:solidFill>
                  <a:srgbClr val="282828"/>
                </a:solidFill>
                <a:latin typeface="Calibri"/>
                <a:cs typeface="Calibri"/>
              </a:rPr>
              <a:t>Aanpassingen voor bedrijfsinformatiemodel</a:t>
            </a:r>
          </a:p>
          <a:p>
            <a:r>
              <a:rPr lang="nl-NL" sz="1400" b="0">
                <a:solidFill>
                  <a:srgbClr val="282828"/>
                </a:solidFill>
                <a:latin typeface="Calibri"/>
                <a:cs typeface="Calibri"/>
              </a:rPr>
              <a:t>Datamodel en/of data dictionary</a:t>
            </a:r>
          </a:p>
          <a:p>
            <a:r>
              <a:rPr lang="nl-NL" sz="1400" b="0">
                <a:solidFill>
                  <a:srgbClr val="282828"/>
                </a:solidFill>
                <a:latin typeface="Calibri"/>
                <a:cs typeface="Calibri"/>
              </a:rPr>
              <a:t>Toetsresultaten</a:t>
            </a:r>
          </a:p>
          <a:p>
            <a:r>
              <a:rPr lang="nl-NL" sz="1400" b="0">
                <a:solidFill>
                  <a:srgbClr val="282828"/>
                </a:solidFill>
                <a:latin typeface="Calibri"/>
                <a:cs typeface="Calibri"/>
              </a:rPr>
              <a:t>Geconverteerde gegevens</a:t>
            </a:r>
          </a:p>
          <a:p>
            <a:r>
              <a:rPr lang="nl-NL" sz="1400" b="0">
                <a:solidFill>
                  <a:srgbClr val="282828"/>
                </a:solidFill>
                <a:latin typeface="Calibri"/>
                <a:cs typeface="Calibri"/>
              </a:rPr>
              <a:t>Kostenkwaliteitssysteem</a:t>
            </a:r>
          </a:p>
          <a:p>
            <a:endParaRPr lang="nl-NL" sz="140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7.3.3</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9" name="Afbeelding 8"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4"/>
          <a:srcRect l="8669" t="7975" r="8758" b="5223"/>
          <a:stretch/>
        </p:blipFill>
        <p:spPr>
          <a:xfrm>
            <a:off x="8070632" y="30808"/>
            <a:ext cx="512051" cy="504000"/>
          </a:xfrm>
          <a:prstGeom prst="ellipse">
            <a:avLst/>
          </a:prstGeom>
        </p:spPr>
      </p:pic>
    </p:spTree>
    <p:extLst>
      <p:ext uri="{BB962C8B-B14F-4D97-AF65-F5344CB8AC3E}">
        <p14:creationId xmlns:p14="http://schemas.microsoft.com/office/powerpoint/2010/main" val="10960675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11996916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Service </a:t>
            </a:r>
            <a:r>
              <a:rPr lang="nl-NL" dirty="0" err="1"/>
              <a:t>improvement</a:t>
            </a:r>
            <a:r>
              <a:rPr lang="nl-NL" dirty="0"/>
              <a:t> – de boodschappen</a:t>
            </a:r>
          </a:p>
        </p:txBody>
      </p:sp>
      <p:sp>
        <p:nvSpPr>
          <p:cNvPr id="3" name="Tijdelijke aanduiding voor tekst 2"/>
          <p:cNvSpPr>
            <a:spLocks noGrp="1"/>
          </p:cNvSpPr>
          <p:nvPr>
            <p:ph type="body" sz="quarter" idx="13"/>
          </p:nvPr>
        </p:nvSpPr>
        <p:spPr/>
        <p:txBody>
          <a:bodyPr>
            <a:normAutofit lnSpcReduction="10000"/>
          </a:bodyPr>
          <a:lstStyle/>
          <a:p>
            <a:r>
              <a:rPr lang="nl-NL" dirty="0"/>
              <a:t>§ 7.4</a:t>
            </a:r>
          </a:p>
        </p:txBody>
      </p:sp>
      <p:sp>
        <p:nvSpPr>
          <p:cNvPr id="8" name="Liggende oorkonde 7"/>
          <p:cNvSpPr/>
          <p:nvPr/>
        </p:nvSpPr>
        <p:spPr>
          <a:xfrm>
            <a:off x="529958" y="1600897"/>
            <a:ext cx="7941263" cy="1226980"/>
          </a:xfrm>
          <a:prstGeom prst="horizontalScroll">
            <a:avLst/>
          </a:prstGeom>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a:solidFill>
                  <a:schemeClr val="dk1"/>
                </a:solidFill>
                <a:latin typeface="Calibri"/>
                <a:cs typeface="Calibri"/>
              </a:rPr>
              <a:t>De zorg voor betrouwbare en waardevolle diensten</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10" name="Afbeelding 9"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4"/>
          <a:srcRect l="10023" t="7433" r="7686" b="6463"/>
          <a:stretch/>
        </p:blipFill>
        <p:spPr>
          <a:xfrm>
            <a:off x="8083471" y="30808"/>
            <a:ext cx="516214" cy="504000"/>
          </a:xfrm>
          <a:prstGeom prst="ellipse">
            <a:avLst/>
          </a:prstGeom>
        </p:spPr>
      </p:pic>
    </p:spTree>
    <p:extLst>
      <p:ext uri="{BB962C8B-B14F-4D97-AF65-F5344CB8AC3E}">
        <p14:creationId xmlns:p14="http://schemas.microsoft.com/office/powerpoint/2010/main" val="10331593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Service </a:t>
            </a:r>
            <a:r>
              <a:rPr lang="nl-NL" dirty="0" err="1">
                <a:latin typeface="Calibri"/>
                <a:cs typeface="Calibri"/>
              </a:rPr>
              <a:t>improvement</a:t>
            </a:r>
            <a:r>
              <a:rPr lang="nl-NL" dirty="0">
                <a:latin typeface="Calibri"/>
                <a:cs typeface="Calibri"/>
              </a:rPr>
              <a:t> – de onderwerpen</a:t>
            </a:r>
          </a:p>
        </p:txBody>
      </p:sp>
      <p:sp>
        <p:nvSpPr>
          <p:cNvPr id="3" name="Tijdelijke aanduiding voor tekst 2"/>
          <p:cNvSpPr>
            <a:spLocks noGrp="1"/>
          </p:cNvSpPr>
          <p:nvPr>
            <p:ph type="body" sz="quarter" idx="13"/>
          </p:nvPr>
        </p:nvSpPr>
        <p:spPr/>
        <p:txBody>
          <a:bodyPr>
            <a:normAutofit lnSpcReduction="10000"/>
          </a:bodyPr>
          <a:lstStyle/>
          <a:p>
            <a:r>
              <a:rPr lang="nl-NL" dirty="0"/>
              <a:t>§ 7.4.1</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4294967295"/>
            <p:extLst/>
          </p:nvPr>
        </p:nvGraphicFramePr>
        <p:xfrm>
          <a:off x="1015398" y="1024759"/>
          <a:ext cx="7427912"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Afbeelding 8"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8"/>
          <a:stretch>
            <a:fillRect/>
          </a:stretch>
        </p:blipFill>
        <p:spPr>
          <a:xfrm>
            <a:off x="8605317" y="31230"/>
            <a:ext cx="514723" cy="504000"/>
          </a:xfrm>
          <a:prstGeom prst="rect">
            <a:avLst/>
          </a:prstGeom>
        </p:spPr>
      </p:pic>
      <p:pic>
        <p:nvPicPr>
          <p:cNvPr id="7" name="Afbeelding 6"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9"/>
          <a:srcRect l="10023" t="7433" r="7686" b="6463"/>
          <a:stretch/>
        </p:blipFill>
        <p:spPr>
          <a:xfrm>
            <a:off x="8083471" y="30808"/>
            <a:ext cx="516214" cy="504000"/>
          </a:xfrm>
          <a:prstGeom prst="ellipse">
            <a:avLst/>
          </a:prstGeom>
        </p:spPr>
      </p:pic>
    </p:spTree>
    <p:extLst>
      <p:ext uri="{BB962C8B-B14F-4D97-AF65-F5344CB8AC3E}">
        <p14:creationId xmlns:p14="http://schemas.microsoft.com/office/powerpoint/2010/main" val="17851356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p:cNvSpPr>
            <a:spLocks noGrp="1"/>
          </p:cNvSpPr>
          <p:nvPr>
            <p:ph type="title"/>
          </p:nvPr>
        </p:nvSpPr>
        <p:spPr/>
        <p:txBody>
          <a:bodyPr/>
          <a:lstStyle/>
          <a:p>
            <a:r>
              <a:rPr lang="nl-NL" dirty="0"/>
              <a:t>Service </a:t>
            </a:r>
            <a:r>
              <a:rPr lang="nl-NL" dirty="0" err="1"/>
              <a:t>improvement</a:t>
            </a:r>
            <a:r>
              <a:rPr lang="nl-NL" dirty="0"/>
              <a:t> – de activiteiten</a:t>
            </a:r>
            <a:endParaRPr lang="en-US" dirty="0"/>
          </a:p>
        </p:txBody>
      </p:sp>
      <p:sp>
        <p:nvSpPr>
          <p:cNvPr id="2" name="Tijdelijke aanduiding voor inhoud 1"/>
          <p:cNvSpPr>
            <a:spLocks noGrp="1"/>
          </p:cNvSpPr>
          <p:nvPr>
            <p:ph idx="1"/>
          </p:nvPr>
        </p:nvSpPr>
        <p:spPr/>
        <p:txBody>
          <a:bodyPr>
            <a:noAutofit/>
          </a:bodyPr>
          <a:lstStyle/>
          <a:p>
            <a:r>
              <a:rPr lang="nl-NL" sz="1400" b="0">
                <a:solidFill>
                  <a:srgbClr val="282828"/>
                </a:solidFill>
                <a:latin typeface="Calibri"/>
                <a:cs typeface="Calibri"/>
              </a:rPr>
              <a:t>Maken van serviceafspraken</a:t>
            </a:r>
          </a:p>
          <a:p>
            <a:r>
              <a:rPr lang="nl-NL" sz="1400" b="0">
                <a:solidFill>
                  <a:srgbClr val="282828"/>
                </a:solidFill>
                <a:latin typeface="Calibri"/>
                <a:cs typeface="Calibri"/>
              </a:rPr>
              <a:t>(Laten) opstellen van SLA’s en DAP’s</a:t>
            </a:r>
          </a:p>
          <a:p>
            <a:r>
              <a:rPr lang="nl-NL" sz="1400" b="0">
                <a:solidFill>
                  <a:srgbClr val="282828"/>
                </a:solidFill>
                <a:latin typeface="Calibri"/>
                <a:cs typeface="Calibri"/>
              </a:rPr>
              <a:t>Inrichten van de serviceorganisatie </a:t>
            </a:r>
          </a:p>
          <a:p>
            <a:pPr lvl="1"/>
            <a:r>
              <a:rPr lang="nl-NL" sz="1400" b="0">
                <a:solidFill>
                  <a:srgbClr val="282828"/>
                </a:solidFill>
                <a:latin typeface="Calibri"/>
                <a:cs typeface="Calibri"/>
              </a:rPr>
              <a:t>Opstellen van procedures en afspraken</a:t>
            </a:r>
          </a:p>
          <a:p>
            <a:pPr lvl="1"/>
            <a:r>
              <a:rPr lang="nl-NL" sz="1400" b="0">
                <a:solidFill>
                  <a:srgbClr val="282828"/>
                </a:solidFill>
                <a:latin typeface="Calibri"/>
                <a:cs typeface="Calibri"/>
              </a:rPr>
              <a:t>Vastleggen van de wijze van gegevensuitwisseling</a:t>
            </a:r>
          </a:p>
          <a:p>
            <a:r>
              <a:rPr lang="nl-NL" sz="1400" b="0">
                <a:solidFill>
                  <a:srgbClr val="282828"/>
                </a:solidFill>
                <a:latin typeface="Calibri"/>
                <a:cs typeface="Calibri"/>
              </a:rPr>
              <a:t>Opstellen van eisen aan de services van BIM en IT</a:t>
            </a:r>
          </a:p>
          <a:p>
            <a:r>
              <a:rPr lang="nl-NL" sz="1400" b="0">
                <a:solidFill>
                  <a:srgbClr val="282828"/>
                </a:solidFill>
                <a:latin typeface="Calibri"/>
                <a:cs typeface="Calibri"/>
              </a:rPr>
              <a:t>Valideren van het ontwerp van nieuwe informatieservices</a:t>
            </a:r>
          </a:p>
          <a:p>
            <a:r>
              <a:rPr lang="nl-NL" sz="1400" b="0">
                <a:solidFill>
                  <a:srgbClr val="282828"/>
                </a:solidFill>
                <a:latin typeface="Calibri"/>
                <a:cs typeface="Calibri"/>
              </a:rPr>
              <a:t>Assembleren van diverse onderliggende services tot één informatieservice</a:t>
            </a:r>
          </a:p>
          <a:p>
            <a:r>
              <a:rPr lang="nl-NL" sz="1400" b="0">
                <a:solidFill>
                  <a:srgbClr val="282828"/>
                </a:solidFill>
                <a:latin typeface="Calibri"/>
                <a:cs typeface="Calibri"/>
              </a:rPr>
              <a:t>Opdrachten geven aan IT-leverancier(s) tot het aanbrengen van veranderingen in de dienstverlening</a:t>
            </a:r>
          </a:p>
          <a:p>
            <a:endParaRPr lang="nl-NL" sz="1400" b="0">
              <a:solidFill>
                <a:srgbClr val="282828"/>
              </a:solidFill>
              <a:latin typeface="Calibri"/>
              <a:cs typeface="Calibri"/>
            </a:endParaRPr>
          </a:p>
        </p:txBody>
      </p:sp>
      <p:sp>
        <p:nvSpPr>
          <p:cNvPr id="3" name="Tijdelijke aanduiding voor tekst 2"/>
          <p:cNvSpPr>
            <a:spLocks noGrp="1"/>
          </p:cNvSpPr>
          <p:nvPr>
            <p:ph type="body" sz="quarter" idx="13"/>
          </p:nvPr>
        </p:nvSpPr>
        <p:spPr/>
        <p:txBody>
          <a:bodyPr>
            <a:normAutofit lnSpcReduction="10000"/>
          </a:bodyPr>
          <a:lstStyle/>
          <a:p>
            <a:r>
              <a:rPr lang="nl-NL" dirty="0"/>
              <a:t>§ 7.4.2</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8" name="Afbeelding 7"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4"/>
          <a:srcRect l="10023" t="7433" r="7686" b="6463"/>
          <a:stretch/>
        </p:blipFill>
        <p:spPr>
          <a:xfrm>
            <a:off x="8083471" y="30808"/>
            <a:ext cx="516214" cy="504000"/>
          </a:xfrm>
          <a:prstGeom prst="ellipse">
            <a:avLst/>
          </a:prstGeom>
        </p:spPr>
      </p:pic>
    </p:spTree>
    <p:extLst>
      <p:ext uri="{BB962C8B-B14F-4D97-AF65-F5344CB8AC3E}">
        <p14:creationId xmlns:p14="http://schemas.microsoft.com/office/powerpoint/2010/main" val="10940905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p:cNvSpPr>
            <a:spLocks noGrp="1"/>
          </p:cNvSpPr>
          <p:nvPr>
            <p:ph type="title"/>
          </p:nvPr>
        </p:nvSpPr>
        <p:spPr/>
        <p:txBody>
          <a:bodyPr/>
          <a:lstStyle/>
          <a:p>
            <a:r>
              <a:rPr lang="nl-NL" dirty="0"/>
              <a:t>Service </a:t>
            </a:r>
            <a:r>
              <a:rPr lang="nl-NL" dirty="0" err="1"/>
              <a:t>improvement</a:t>
            </a:r>
            <a:r>
              <a:rPr lang="nl-NL" dirty="0"/>
              <a:t> – de producten</a:t>
            </a:r>
            <a:endParaRPr lang="en-US" dirty="0"/>
          </a:p>
        </p:txBody>
      </p:sp>
      <p:sp>
        <p:nvSpPr>
          <p:cNvPr id="2" name="Tijdelijke aanduiding voor inhoud 1"/>
          <p:cNvSpPr>
            <a:spLocks noGrp="1"/>
          </p:cNvSpPr>
          <p:nvPr>
            <p:ph idx="1"/>
          </p:nvPr>
        </p:nvSpPr>
        <p:spPr/>
        <p:txBody>
          <a:bodyPr>
            <a:noAutofit/>
          </a:bodyPr>
          <a:lstStyle/>
          <a:p>
            <a:r>
              <a:rPr lang="nl-NL" sz="1400" b="0">
                <a:solidFill>
                  <a:srgbClr val="282828"/>
                </a:solidFill>
                <a:latin typeface="Calibri"/>
                <a:cs typeface="Calibri"/>
              </a:rPr>
              <a:t>Service-requirements</a:t>
            </a:r>
          </a:p>
          <a:p>
            <a:r>
              <a:rPr lang="nl-NL" sz="1400" b="0">
                <a:solidFill>
                  <a:srgbClr val="282828"/>
                </a:solidFill>
                <a:latin typeface="Calibri"/>
                <a:cs typeface="Calibri"/>
              </a:rPr>
              <a:t>Opdrachten aan IT-leveranciers</a:t>
            </a:r>
          </a:p>
          <a:p>
            <a:r>
              <a:rPr lang="nl-NL" sz="1400" b="0">
                <a:solidFill>
                  <a:srgbClr val="282828"/>
                </a:solidFill>
                <a:latin typeface="Calibri"/>
                <a:cs typeface="Calibri"/>
              </a:rPr>
              <a:t>Kwaliteitseisen (niet-functionele eisen)</a:t>
            </a:r>
          </a:p>
          <a:p>
            <a:r>
              <a:rPr lang="nl-NL" sz="1400" b="0">
                <a:solidFill>
                  <a:srgbClr val="282828"/>
                </a:solidFill>
                <a:latin typeface="Calibri"/>
                <a:cs typeface="Calibri"/>
              </a:rPr>
              <a:t>Goedgekeurde SLA en/of DAP</a:t>
            </a:r>
          </a:p>
          <a:p>
            <a:r>
              <a:rPr lang="nl-NL" sz="1400" b="0">
                <a:solidFill>
                  <a:srgbClr val="282828"/>
                </a:solidFill>
                <a:latin typeface="Calibri"/>
                <a:cs typeface="Calibri"/>
              </a:rPr>
              <a:t>Evaluatierapporten over informatieservices</a:t>
            </a:r>
          </a:p>
          <a:p>
            <a:r>
              <a:rPr lang="nl-NL" sz="1400" b="0">
                <a:solidFill>
                  <a:srgbClr val="282828"/>
                </a:solidFill>
                <a:latin typeface="Calibri"/>
                <a:cs typeface="Calibri"/>
              </a:rPr>
              <a:t>Passende BIM-dienstverlening</a:t>
            </a:r>
          </a:p>
          <a:p>
            <a:r>
              <a:rPr lang="nl-NL" sz="1400" b="0">
                <a:solidFill>
                  <a:srgbClr val="282828"/>
                </a:solidFill>
                <a:latin typeface="Calibri"/>
                <a:cs typeface="Calibri"/>
              </a:rPr>
              <a:t>Operationele afspraken en procedures</a:t>
            </a:r>
          </a:p>
        </p:txBody>
      </p:sp>
      <p:sp>
        <p:nvSpPr>
          <p:cNvPr id="3" name="Tijdelijke aanduiding voor tekst 2"/>
          <p:cNvSpPr>
            <a:spLocks noGrp="1"/>
          </p:cNvSpPr>
          <p:nvPr>
            <p:ph type="body" sz="quarter" idx="13"/>
          </p:nvPr>
        </p:nvSpPr>
        <p:spPr/>
        <p:txBody>
          <a:bodyPr>
            <a:normAutofit lnSpcReduction="10000"/>
          </a:bodyPr>
          <a:lstStyle/>
          <a:p>
            <a:r>
              <a:rPr lang="nl-NL" dirty="0"/>
              <a:t>§ 7.4.3</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8" name="Afbeelding 7"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4"/>
          <a:srcRect l="10023" t="7433" r="7686" b="6463"/>
          <a:stretch/>
        </p:blipFill>
        <p:spPr>
          <a:xfrm>
            <a:off x="8083471" y="30808"/>
            <a:ext cx="516214" cy="504000"/>
          </a:xfrm>
          <a:prstGeom prst="ellipse">
            <a:avLst/>
          </a:prstGeom>
        </p:spPr>
      </p:pic>
    </p:spTree>
    <p:extLst>
      <p:ext uri="{BB962C8B-B14F-4D97-AF65-F5344CB8AC3E}">
        <p14:creationId xmlns:p14="http://schemas.microsoft.com/office/powerpoint/2010/main" val="2683134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217907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40671681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board-electronics-computer-data-processing-50711.jpeg"/>
          <p:cNvPicPr>
            <a:picLocks noChangeAspect="1"/>
          </p:cNvPicPr>
          <p:nvPr/>
        </p:nvPicPr>
        <p:blipFill rotWithShape="1">
          <a:blip r:embed="rId3">
            <a:biLevel thresh="50000"/>
            <a:alphaModFix amt="10000"/>
            <a:extLst>
              <a:ext uri="{28A0092B-C50C-407E-A947-70E740481C1C}">
                <a14:useLocalDpi xmlns:a14="http://schemas.microsoft.com/office/drawing/2010/main" val="0"/>
              </a:ext>
            </a:extLst>
          </a:blip>
          <a:srcRect l="1686" r="1689"/>
          <a:stretch/>
        </p:blipFill>
        <p:spPr>
          <a:xfrm>
            <a:off x="-74710" y="-696297"/>
            <a:ext cx="9317434" cy="6552879"/>
          </a:xfrm>
          <a:prstGeom prst="rect">
            <a:avLst/>
          </a:prstGeom>
        </p:spPr>
      </p:pic>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Technology </a:t>
            </a:r>
            <a:r>
              <a:rPr lang="nl-NL" dirty="0" err="1"/>
              <a:t>improvement</a:t>
            </a:r>
            <a:r>
              <a:rPr lang="nl-NL" dirty="0"/>
              <a:t> – de boodschappen</a:t>
            </a:r>
          </a:p>
        </p:txBody>
      </p:sp>
      <p:sp>
        <p:nvSpPr>
          <p:cNvPr id="3" name="Tijdelijke aanduiding voor tekst 2"/>
          <p:cNvSpPr>
            <a:spLocks noGrp="1"/>
          </p:cNvSpPr>
          <p:nvPr>
            <p:ph type="body" sz="quarter" idx="13"/>
          </p:nvPr>
        </p:nvSpPr>
        <p:spPr/>
        <p:txBody>
          <a:bodyPr>
            <a:normAutofit lnSpcReduction="10000"/>
          </a:bodyPr>
          <a:lstStyle/>
          <a:p>
            <a:r>
              <a:rPr lang="nl-NL" dirty="0"/>
              <a:t>§ 7.5</a:t>
            </a:r>
          </a:p>
        </p:txBody>
      </p:sp>
      <p:sp>
        <p:nvSpPr>
          <p:cNvPr id="6" name="Liggende oorkonde 5"/>
          <p:cNvSpPr/>
          <p:nvPr/>
        </p:nvSpPr>
        <p:spPr>
          <a:xfrm>
            <a:off x="529958" y="977805"/>
            <a:ext cx="7941263" cy="1883572"/>
          </a:xfrm>
          <a:prstGeom prst="horizontalScroll">
            <a:avLst/>
          </a:prstGeom>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a:solidFill>
                  <a:schemeClr val="dk1"/>
                </a:solidFill>
                <a:latin typeface="Calibri"/>
                <a:cs typeface="Calibri"/>
              </a:rPr>
              <a:t>Zorgen dat de technologie aansluit bij de wensen en eisen zoals die in de domeinen Governance en Strategy zijn opgesteld</a:t>
            </a:r>
          </a:p>
        </p:txBody>
      </p:sp>
      <p:pic>
        <p:nvPicPr>
          <p:cNvPr id="7" name="Afbeelding 6"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4"/>
          <a:stretch>
            <a:fillRect/>
          </a:stretch>
        </p:blipFill>
        <p:spPr>
          <a:xfrm>
            <a:off x="8605317" y="31230"/>
            <a:ext cx="514723" cy="504000"/>
          </a:xfrm>
          <a:prstGeom prst="rect">
            <a:avLst/>
          </a:prstGeom>
        </p:spPr>
      </p:pic>
      <p:pic>
        <p:nvPicPr>
          <p:cNvPr id="10" name="Afbeelding 9"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5"/>
          <a:srcRect l="8076" t="8291" r="7350" b="7706"/>
          <a:stretch/>
        </p:blipFill>
        <p:spPr>
          <a:xfrm>
            <a:off x="8077669" y="42791"/>
            <a:ext cx="512322" cy="504000"/>
          </a:xfrm>
          <a:prstGeom prst="ellipse">
            <a:avLst/>
          </a:prstGeom>
        </p:spPr>
      </p:pic>
    </p:spTree>
    <p:extLst>
      <p:ext uri="{BB962C8B-B14F-4D97-AF65-F5344CB8AC3E}">
        <p14:creationId xmlns:p14="http://schemas.microsoft.com/office/powerpoint/2010/main" val="24343668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Technology </a:t>
            </a:r>
            <a:r>
              <a:rPr lang="nl-NL" dirty="0" err="1">
                <a:latin typeface="Calibri"/>
                <a:cs typeface="Calibri"/>
              </a:rPr>
              <a:t>improvement</a:t>
            </a:r>
            <a:r>
              <a:rPr lang="nl-NL" dirty="0">
                <a:latin typeface="Calibri"/>
                <a:cs typeface="Calibri"/>
              </a:rPr>
              <a:t> – de onderwerpen</a:t>
            </a:r>
          </a:p>
        </p:txBody>
      </p:sp>
      <p:sp>
        <p:nvSpPr>
          <p:cNvPr id="3" name="Tijdelijke aanduiding voor tekst 2"/>
          <p:cNvSpPr>
            <a:spLocks noGrp="1"/>
          </p:cNvSpPr>
          <p:nvPr>
            <p:ph type="body" sz="quarter" idx="13"/>
          </p:nvPr>
        </p:nvSpPr>
        <p:spPr/>
        <p:txBody>
          <a:bodyPr>
            <a:normAutofit lnSpcReduction="10000"/>
          </a:bodyPr>
          <a:lstStyle/>
          <a:p>
            <a:r>
              <a:rPr lang="nl-NL" dirty="0"/>
              <a:t>§ 7.5.1</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4294967295"/>
            <p:extLst/>
          </p:nvPr>
        </p:nvGraphicFramePr>
        <p:xfrm>
          <a:off x="980364" y="1034886"/>
          <a:ext cx="7427912"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Afbeelding 8"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8"/>
          <a:stretch>
            <a:fillRect/>
          </a:stretch>
        </p:blipFill>
        <p:spPr>
          <a:xfrm>
            <a:off x="8605317" y="31230"/>
            <a:ext cx="514723" cy="504000"/>
          </a:xfrm>
          <a:prstGeom prst="rect">
            <a:avLst/>
          </a:prstGeom>
        </p:spPr>
      </p:pic>
      <p:pic>
        <p:nvPicPr>
          <p:cNvPr id="8" name="Afbeelding 7"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9"/>
          <a:srcRect l="8076" t="8291" r="7350" b="7706"/>
          <a:stretch/>
        </p:blipFill>
        <p:spPr>
          <a:xfrm>
            <a:off x="8077669" y="42791"/>
            <a:ext cx="512322" cy="504000"/>
          </a:xfrm>
          <a:prstGeom prst="ellipse">
            <a:avLst/>
          </a:prstGeom>
        </p:spPr>
      </p:pic>
    </p:spTree>
    <p:extLst>
      <p:ext uri="{BB962C8B-B14F-4D97-AF65-F5344CB8AC3E}">
        <p14:creationId xmlns:p14="http://schemas.microsoft.com/office/powerpoint/2010/main" val="14745546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Technology </a:t>
            </a:r>
            <a:r>
              <a:rPr lang="nl-NL" dirty="0" err="1"/>
              <a:t>improvement</a:t>
            </a:r>
            <a:r>
              <a:rPr lang="nl-NL" dirty="0"/>
              <a:t> – de activiteiten</a:t>
            </a:r>
          </a:p>
        </p:txBody>
      </p:sp>
      <p:sp>
        <p:nvSpPr>
          <p:cNvPr id="3" name="Tijdelijke aanduiding voor inhoud 2"/>
          <p:cNvSpPr>
            <a:spLocks noGrp="1"/>
          </p:cNvSpPr>
          <p:nvPr>
            <p:ph idx="1"/>
          </p:nvPr>
        </p:nvSpPr>
        <p:spPr/>
        <p:txBody>
          <a:bodyPr>
            <a:normAutofit/>
          </a:bodyPr>
          <a:lstStyle/>
          <a:p>
            <a:pPr marL="400050" indent="-285750" defTabSz="577850">
              <a:lnSpc>
                <a:spcPct val="90000"/>
              </a:lnSpc>
              <a:spcBef>
                <a:spcPct val="0"/>
              </a:spcBef>
              <a:spcAft>
                <a:spcPct val="20000"/>
              </a:spcAft>
            </a:pPr>
            <a:r>
              <a:rPr lang="nl-NL" sz="1400" b="0">
                <a:solidFill>
                  <a:srgbClr val="282828"/>
                </a:solidFill>
                <a:latin typeface="Calibri"/>
                <a:cs typeface="Calibri"/>
              </a:rPr>
              <a:t>Wijzigingsproces</a:t>
            </a:r>
          </a:p>
          <a:p>
            <a:pPr marL="682625" lvl="1" indent="-285750" defTabSz="577850">
              <a:lnSpc>
                <a:spcPct val="90000"/>
              </a:lnSpc>
              <a:spcBef>
                <a:spcPct val="0"/>
              </a:spcBef>
              <a:spcAft>
                <a:spcPct val="20000"/>
              </a:spcAft>
            </a:pPr>
            <a:r>
              <a:rPr lang="nl-NL" sz="1400" b="0">
                <a:solidFill>
                  <a:srgbClr val="282828"/>
                </a:solidFill>
                <a:latin typeface="Calibri"/>
                <a:cs typeface="Calibri"/>
              </a:rPr>
              <a:t>Opstellen niet-functionele eisen</a:t>
            </a:r>
          </a:p>
          <a:p>
            <a:pPr marL="682625" lvl="1" indent="-285750" defTabSz="577850">
              <a:lnSpc>
                <a:spcPct val="90000"/>
              </a:lnSpc>
              <a:spcBef>
                <a:spcPct val="0"/>
              </a:spcBef>
              <a:spcAft>
                <a:spcPct val="20000"/>
              </a:spcAft>
            </a:pPr>
            <a:r>
              <a:rPr lang="nl-NL" sz="1400" b="0">
                <a:solidFill>
                  <a:srgbClr val="282828"/>
                </a:solidFill>
                <a:latin typeface="Calibri"/>
                <a:cs typeface="Calibri"/>
              </a:rPr>
              <a:t>Opstellen eisen exploitatie, beheer en onderhoud dataomgeving</a:t>
            </a:r>
          </a:p>
          <a:p>
            <a:pPr marL="682625" lvl="1" indent="-285750" defTabSz="577850">
              <a:lnSpc>
                <a:spcPct val="90000"/>
              </a:lnSpc>
              <a:spcBef>
                <a:spcPct val="0"/>
              </a:spcBef>
              <a:spcAft>
                <a:spcPct val="20000"/>
              </a:spcAft>
            </a:pPr>
            <a:r>
              <a:rPr lang="nl-NL" sz="1400" b="0">
                <a:solidFill>
                  <a:srgbClr val="282828"/>
                </a:solidFill>
                <a:latin typeface="Calibri"/>
                <a:cs typeface="Calibri"/>
              </a:rPr>
              <a:t>Opdracht geven aan IT voor uitrol</a:t>
            </a:r>
          </a:p>
          <a:p>
            <a:pPr marL="400050" indent="-285750" defTabSz="577850">
              <a:lnSpc>
                <a:spcPct val="90000"/>
              </a:lnSpc>
              <a:spcBef>
                <a:spcPct val="0"/>
              </a:spcBef>
              <a:spcAft>
                <a:spcPct val="20000"/>
              </a:spcAft>
            </a:pPr>
            <a:r>
              <a:rPr lang="nl-NL" sz="1400" b="0">
                <a:solidFill>
                  <a:srgbClr val="282828"/>
                </a:solidFill>
                <a:latin typeface="Calibri"/>
                <a:cs typeface="Calibri"/>
              </a:rPr>
              <a:t>Technologiebewaking</a:t>
            </a:r>
          </a:p>
          <a:p>
            <a:pPr lvl="1">
              <a:lnSpc>
                <a:spcPct val="90000"/>
              </a:lnSpc>
              <a:spcAft>
                <a:spcPct val="20000"/>
              </a:spcAft>
            </a:pPr>
            <a:r>
              <a:rPr lang="nl-NL" sz="1400">
                <a:solidFill>
                  <a:srgbClr val="282828"/>
                </a:solidFill>
                <a:latin typeface="Calibri"/>
                <a:cs typeface="Calibri"/>
              </a:rPr>
              <a:t>In kaart brengen huidige technologie</a:t>
            </a:r>
          </a:p>
          <a:p>
            <a:pPr lvl="1">
              <a:lnSpc>
                <a:spcPct val="90000"/>
              </a:lnSpc>
              <a:spcAft>
                <a:spcPct val="20000"/>
              </a:spcAft>
            </a:pPr>
            <a:r>
              <a:rPr lang="nl-NL" sz="1400">
                <a:solidFill>
                  <a:srgbClr val="282828"/>
                </a:solidFill>
                <a:latin typeface="Calibri"/>
                <a:cs typeface="Calibri"/>
              </a:rPr>
              <a:t>In kaart brengen relevante technologische ontwikkelingen</a:t>
            </a:r>
          </a:p>
          <a:p>
            <a:pPr lvl="1">
              <a:lnSpc>
                <a:spcPct val="90000"/>
              </a:lnSpc>
              <a:spcAft>
                <a:spcPct val="20000"/>
              </a:spcAft>
            </a:pPr>
            <a:r>
              <a:rPr lang="nl-NL" sz="1400">
                <a:solidFill>
                  <a:srgbClr val="282828"/>
                </a:solidFill>
                <a:latin typeface="Calibri"/>
                <a:cs typeface="Calibri"/>
              </a:rPr>
              <a:t>Afstemmen met leveranciers over ontwikkelingen</a:t>
            </a:r>
          </a:p>
          <a:p>
            <a:pPr lvl="1">
              <a:lnSpc>
                <a:spcPct val="90000"/>
              </a:lnSpc>
              <a:spcAft>
                <a:spcPct val="20000"/>
              </a:spcAft>
            </a:pPr>
            <a:r>
              <a:rPr lang="nl-NL" sz="1400">
                <a:solidFill>
                  <a:srgbClr val="282828"/>
                </a:solidFill>
                <a:latin typeface="Calibri"/>
                <a:cs typeface="Calibri"/>
              </a:rPr>
              <a:t>Bepalen impact</a:t>
            </a:r>
          </a:p>
          <a:p>
            <a:pPr marL="400050" indent="-285750" defTabSz="577850">
              <a:lnSpc>
                <a:spcPct val="90000"/>
              </a:lnSpc>
              <a:spcBef>
                <a:spcPct val="0"/>
              </a:spcBef>
              <a:spcAft>
                <a:spcPct val="20000"/>
              </a:spcAft>
            </a:pPr>
            <a:r>
              <a:rPr lang="nl-NL" sz="1400" b="0">
                <a:solidFill>
                  <a:srgbClr val="282828"/>
                </a:solidFill>
                <a:latin typeface="Calibri"/>
                <a:cs typeface="Calibri"/>
              </a:rPr>
              <a:t>Testen</a:t>
            </a:r>
          </a:p>
          <a:p>
            <a:pPr lvl="1">
              <a:lnSpc>
                <a:spcPct val="90000"/>
              </a:lnSpc>
              <a:spcAft>
                <a:spcPct val="20000"/>
              </a:spcAft>
            </a:pPr>
            <a:r>
              <a:rPr lang="nl-NL" sz="1400">
                <a:solidFill>
                  <a:srgbClr val="282828"/>
                </a:solidFill>
                <a:latin typeface="Calibri"/>
                <a:cs typeface="Calibri"/>
              </a:rPr>
              <a:t>Vastellen of leveranciers voldoen aan technische eisen</a:t>
            </a:r>
          </a:p>
          <a:p>
            <a:endParaRPr lang="nl-NL" sz="1400" b="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7.5.2</a:t>
            </a:r>
          </a:p>
        </p:txBody>
      </p:sp>
      <p:pic>
        <p:nvPicPr>
          <p:cNvPr id="8" name="Afbeelding 7"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11" name="Afbeelding 10"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4"/>
          <a:srcRect l="8076" t="8291" r="7350" b="7706"/>
          <a:stretch/>
        </p:blipFill>
        <p:spPr>
          <a:xfrm>
            <a:off x="8077669" y="42791"/>
            <a:ext cx="512322" cy="504000"/>
          </a:xfrm>
          <a:prstGeom prst="ellipse">
            <a:avLst/>
          </a:prstGeom>
        </p:spPr>
      </p:pic>
    </p:spTree>
    <p:extLst>
      <p:ext uri="{BB962C8B-B14F-4D97-AF65-F5344CB8AC3E}">
        <p14:creationId xmlns:p14="http://schemas.microsoft.com/office/powerpoint/2010/main" val="26312484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Technology </a:t>
            </a:r>
            <a:r>
              <a:rPr lang="nl-NL" dirty="0" err="1"/>
              <a:t>improvement</a:t>
            </a:r>
            <a:r>
              <a:rPr lang="nl-NL" dirty="0"/>
              <a:t> – de producten</a:t>
            </a:r>
          </a:p>
        </p:txBody>
      </p:sp>
      <p:sp>
        <p:nvSpPr>
          <p:cNvPr id="3" name="Tijdelijke aanduiding voor inhoud 2"/>
          <p:cNvSpPr>
            <a:spLocks noGrp="1"/>
          </p:cNvSpPr>
          <p:nvPr>
            <p:ph idx="1"/>
          </p:nvPr>
        </p:nvSpPr>
        <p:spPr/>
        <p:txBody>
          <a:bodyPr vert="horz" lIns="0" tIns="0" rIns="0" bIns="0" rtlCol="0">
            <a:noAutofit/>
          </a:bodyPr>
          <a:lstStyle/>
          <a:p>
            <a:r>
              <a:rPr lang="nl-NL" sz="1400" b="0" dirty="0">
                <a:solidFill>
                  <a:srgbClr val="282828"/>
                </a:solidFill>
                <a:latin typeface="Calibri"/>
                <a:cs typeface="Calibri"/>
              </a:rPr>
              <a:t>Niet-functionele eisen</a:t>
            </a:r>
          </a:p>
          <a:p>
            <a:r>
              <a:rPr lang="nl-NL" sz="1400" b="0" dirty="0">
                <a:solidFill>
                  <a:srgbClr val="282828"/>
                </a:solidFill>
                <a:latin typeface="Calibri"/>
                <a:cs typeface="Calibri"/>
              </a:rPr>
              <a:t>Eisen aan exploitatie, beheer en onderhoud dataomgeving</a:t>
            </a:r>
          </a:p>
          <a:p>
            <a:r>
              <a:rPr lang="nl-NL" sz="1400" b="0" dirty="0">
                <a:solidFill>
                  <a:srgbClr val="282828"/>
                </a:solidFill>
                <a:latin typeface="Calibri"/>
                <a:cs typeface="Calibri"/>
              </a:rPr>
              <a:t>Overzicht van de in de organisatie gebruikte technologie</a:t>
            </a:r>
          </a:p>
          <a:p>
            <a:r>
              <a:rPr lang="nl-NL" sz="1400" b="0" dirty="0">
                <a:solidFill>
                  <a:srgbClr val="282828"/>
                </a:solidFill>
                <a:latin typeface="Calibri"/>
                <a:cs typeface="Calibri"/>
              </a:rPr>
              <a:t>Overzicht van de ontwikkelingen in deze technologie</a:t>
            </a:r>
          </a:p>
          <a:p>
            <a:r>
              <a:rPr lang="nl-NL" sz="1400" b="0" dirty="0">
                <a:solidFill>
                  <a:srgbClr val="282828"/>
                </a:solidFill>
                <a:latin typeface="Calibri"/>
                <a:cs typeface="Calibri"/>
              </a:rPr>
              <a:t>Impact van ontwikkelingen </a:t>
            </a:r>
          </a:p>
          <a:p>
            <a:r>
              <a:rPr lang="nl-NL" sz="1400" b="0" dirty="0">
                <a:solidFill>
                  <a:srgbClr val="282828"/>
                </a:solidFill>
                <a:latin typeface="Calibri"/>
                <a:cs typeface="Calibri"/>
              </a:rPr>
              <a:t>Opdracht voor uitrol</a:t>
            </a:r>
            <a:endParaRPr lang="nl-NL" dirty="0"/>
          </a:p>
          <a:p>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7.5.3</a:t>
            </a:r>
          </a:p>
        </p:txBody>
      </p:sp>
      <p:pic>
        <p:nvPicPr>
          <p:cNvPr id="8" name="Afbeelding 7"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pic>
        <p:nvPicPr>
          <p:cNvPr id="11" name="Afbeelding 10"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4"/>
          <a:srcRect l="8076" t="8291" r="7350" b="7706"/>
          <a:stretch/>
        </p:blipFill>
        <p:spPr>
          <a:xfrm>
            <a:off x="8077669" y="42791"/>
            <a:ext cx="512322" cy="504000"/>
          </a:xfrm>
          <a:prstGeom prst="ellipse">
            <a:avLst/>
          </a:prstGeom>
        </p:spPr>
      </p:pic>
    </p:spTree>
    <p:extLst>
      <p:ext uri="{BB962C8B-B14F-4D97-AF65-F5344CB8AC3E}">
        <p14:creationId xmlns:p14="http://schemas.microsoft.com/office/powerpoint/2010/main" val="10349925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pic>
        <p:nvPicPr>
          <p:cNvPr id="5" name="Afbeelding 4"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3"/>
          <a:stretch>
            <a:fillRect/>
          </a:stretch>
        </p:blipFill>
        <p:spPr>
          <a:xfrm>
            <a:off x="8605317" y="31230"/>
            <a:ext cx="514723" cy="504000"/>
          </a:xfrm>
          <a:prstGeom prst="rect">
            <a:avLst/>
          </a:prstGeom>
        </p:spPr>
      </p:pic>
    </p:spTree>
    <p:extLst>
      <p:ext uri="{BB962C8B-B14F-4D97-AF65-F5344CB8AC3E}">
        <p14:creationId xmlns:p14="http://schemas.microsoft.com/office/powerpoint/2010/main" val="3989537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Discussievragen</a:t>
            </a:r>
          </a:p>
        </p:txBody>
      </p:sp>
      <p:sp>
        <p:nvSpPr>
          <p:cNvPr id="3" name="Tijdelijke aanduiding voor inhoud 2"/>
          <p:cNvSpPr>
            <a:spLocks noGrp="1"/>
          </p:cNvSpPr>
          <p:nvPr>
            <p:ph idx="1"/>
          </p:nvPr>
        </p:nvSpPr>
        <p:spPr/>
        <p:txBody>
          <a:bodyPr>
            <a:normAutofit/>
          </a:bodyPr>
          <a:lstStyle/>
          <a:p>
            <a:r>
              <a:rPr lang="nl-NL" sz="2000" b="0" dirty="0">
                <a:solidFill>
                  <a:srgbClr val="282828"/>
                </a:solidFill>
                <a:latin typeface="Calibri Light"/>
                <a:cs typeface="Calibri Light"/>
              </a:rPr>
              <a:t>Waar zou u rekening mee moeten houden bij het inrichten van een </a:t>
            </a:r>
            <a:r>
              <a:rPr lang="nl-NL" sz="2000" b="0" dirty="0" err="1">
                <a:solidFill>
                  <a:srgbClr val="282828"/>
                </a:solidFill>
                <a:latin typeface="Calibri Light"/>
                <a:cs typeface="Calibri Light"/>
              </a:rPr>
              <a:t>service-organisatie</a:t>
            </a:r>
            <a:r>
              <a:rPr lang="nl-NL" sz="2000" b="0" dirty="0">
                <a:solidFill>
                  <a:srgbClr val="282828"/>
                </a:solidFill>
                <a:latin typeface="Calibri Light"/>
                <a:cs typeface="Calibri Light"/>
              </a:rPr>
              <a:t>? Herkent u dit in uw eigen organisatie?</a:t>
            </a:r>
          </a:p>
          <a:p>
            <a:r>
              <a:rPr lang="nl-NL" sz="2000" b="0" dirty="0">
                <a:solidFill>
                  <a:srgbClr val="282828"/>
                </a:solidFill>
                <a:latin typeface="Calibri Light"/>
                <a:cs typeface="Calibri Light"/>
              </a:rPr>
              <a:t>Hoe sluiten de activiteiten in dit domain aan op een omgeving waarin alleen standaard pakketten en/of SaaS-oplossingen worden gebruikt?</a:t>
            </a:r>
          </a:p>
          <a:p>
            <a:r>
              <a:rPr lang="nl-NL" sz="2000" b="0" dirty="0">
                <a:solidFill>
                  <a:srgbClr val="282828"/>
                </a:solidFill>
                <a:latin typeface="Calibri Light"/>
                <a:cs typeface="Calibri Light"/>
              </a:rPr>
              <a:t>Hoe zou u kunnen bepalen wat de toegevoegde waarde van een wijzigingsverzoek is? </a:t>
            </a:r>
          </a:p>
          <a:p>
            <a:pPr marL="0" indent="0">
              <a:buNone/>
            </a:pPr>
            <a:endParaRPr lang="nl-NL" sz="2000" b="0" dirty="0">
              <a:solidFill>
                <a:srgbClr val="282828"/>
              </a:solidFill>
              <a:latin typeface="Calibri Light"/>
              <a:cs typeface="Calibri Light"/>
            </a:endParaRPr>
          </a:p>
        </p:txBody>
      </p:sp>
      <p:pic>
        <p:nvPicPr>
          <p:cNvPr id="5" name="Afbeelding 4"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2"/>
          <a:stretch>
            <a:fillRect/>
          </a:stretch>
        </p:blipFill>
        <p:spPr>
          <a:xfrm>
            <a:off x="8605317" y="31230"/>
            <a:ext cx="514723" cy="504000"/>
          </a:xfrm>
          <a:prstGeom prst="rect">
            <a:avLst/>
          </a:prstGeom>
        </p:spPr>
      </p:pic>
    </p:spTree>
    <p:extLst>
      <p:ext uri="{BB962C8B-B14F-4D97-AF65-F5344CB8AC3E}">
        <p14:creationId xmlns:p14="http://schemas.microsoft.com/office/powerpoint/2010/main" val="38466490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a:latin typeface="Calibri"/>
                <a:cs typeface="Calibri"/>
              </a:rPr>
              <a:t>BiSL® Next voor functioneel beheerders</a:t>
            </a:r>
          </a:p>
        </p:txBody>
      </p:sp>
      <p:sp>
        <p:nvSpPr>
          <p:cNvPr id="5" name="Subtitel 4"/>
          <p:cNvSpPr>
            <a:spLocks noGrp="1"/>
          </p:cNvSpPr>
          <p:nvPr>
            <p:ph type="subTitle" idx="1"/>
          </p:nvPr>
        </p:nvSpPr>
        <p:spPr/>
        <p:txBody>
          <a:bodyPr/>
          <a:lstStyle/>
          <a:p>
            <a:r>
              <a:rPr lang="nl-NL" dirty="0"/>
              <a:t>Module 7 - </a:t>
            </a:r>
            <a:r>
              <a:rPr lang="nl-NL" dirty="0" err="1"/>
              <a:t>Governance</a:t>
            </a:r>
            <a:r>
              <a:rPr lang="nl-NL" dirty="0"/>
              <a:t> en </a:t>
            </a:r>
            <a:r>
              <a:rPr lang="nl-NL" dirty="0" err="1"/>
              <a:t>Strategy</a:t>
            </a:r>
            <a:endParaRPr lang="nl-NL" dirty="0"/>
          </a:p>
        </p:txBody>
      </p:sp>
      <p:sp>
        <p:nvSpPr>
          <p:cNvPr id="2" name="Tijdelijke aanduiding voor tekst 1">
            <a:extLst>
              <a:ext uri="{FF2B5EF4-FFF2-40B4-BE49-F238E27FC236}">
                <a16:creationId xmlns:a16="http://schemas.microsoft.com/office/drawing/2014/main" id="{17096D96-7140-4857-828C-981431ED532F}"/>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237C4668-1132-4A87-B0FA-71B1EE3C6905}"/>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37396135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0675641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Beleid en strategie</a:t>
            </a:r>
            <a:endParaRPr lang="nl-NL" dirty="0"/>
          </a:p>
        </p:txBody>
      </p:sp>
      <p:sp>
        <p:nvSpPr>
          <p:cNvPr id="7" name="Tijdelijke aanduiding voor inhoud 6"/>
          <p:cNvSpPr>
            <a:spLocks noGrp="1"/>
          </p:cNvSpPr>
          <p:nvPr>
            <p:ph idx="1"/>
          </p:nvPr>
        </p:nvSpPr>
        <p:spPr/>
        <p:txBody>
          <a:bodyPr>
            <a:normAutofit/>
          </a:bodyPr>
          <a:lstStyle/>
          <a:p>
            <a:r>
              <a:rPr lang="nl-NL" sz="2000" dirty="0"/>
              <a:t>Gezamenlijk zorgen </a:t>
            </a:r>
            <a:r>
              <a:rPr lang="nl-NL" sz="2000" dirty="0" err="1"/>
              <a:t>Governance</a:t>
            </a:r>
            <a:r>
              <a:rPr lang="nl-NL" sz="2000" dirty="0"/>
              <a:t> en </a:t>
            </a:r>
            <a:r>
              <a:rPr lang="nl-NL" sz="2000" dirty="0" err="1"/>
              <a:t>Strategy</a:t>
            </a:r>
            <a:r>
              <a:rPr lang="nl-NL" sz="2000" dirty="0"/>
              <a:t> voor sturing op de informatievoorziening</a:t>
            </a:r>
          </a:p>
          <a:p>
            <a:r>
              <a:rPr lang="nl-NL" sz="2000" dirty="0" err="1"/>
              <a:t>Governance</a:t>
            </a:r>
            <a:r>
              <a:rPr lang="nl-NL" sz="2000" dirty="0"/>
              <a:t> bepaalt het beleid: wat doen we wel, wat niet, hoe</a:t>
            </a:r>
          </a:p>
          <a:p>
            <a:r>
              <a:rPr lang="nl-NL" sz="2000" dirty="0" err="1"/>
              <a:t>Strategy</a:t>
            </a:r>
            <a:r>
              <a:rPr lang="nl-NL" sz="2000" dirty="0"/>
              <a:t> stelt de plannen op: hoe komen we daar waar we naar toe willen</a:t>
            </a:r>
          </a:p>
          <a:p>
            <a:endParaRPr lang="nl-NL" sz="2000" dirty="0"/>
          </a:p>
          <a:p>
            <a:r>
              <a:rPr lang="nl-NL" sz="2000" dirty="0" err="1"/>
              <a:t>Governance</a:t>
            </a:r>
            <a:r>
              <a:rPr lang="nl-NL" sz="2000" dirty="0"/>
              <a:t> is afgeleid van de </a:t>
            </a:r>
            <a:r>
              <a:rPr lang="nl-NL" sz="2000" dirty="0" err="1"/>
              <a:t>governance</a:t>
            </a:r>
            <a:r>
              <a:rPr lang="nl-NL" sz="2000" dirty="0"/>
              <a:t> van de organisatie</a:t>
            </a:r>
          </a:p>
          <a:p>
            <a:pPr lvl="0"/>
            <a:r>
              <a:rPr lang="nl-NL" sz="2000" dirty="0"/>
              <a:t>Het is de taak van het bestuur van de organisatie: “IT is </a:t>
            </a:r>
            <a:r>
              <a:rPr lang="nl-NL" sz="2000" dirty="0" err="1"/>
              <a:t>too</a:t>
            </a:r>
            <a:r>
              <a:rPr lang="nl-NL" sz="2000" dirty="0"/>
              <a:t> important </a:t>
            </a:r>
            <a:r>
              <a:rPr lang="nl-NL" sz="2000" dirty="0" err="1"/>
              <a:t>to</a:t>
            </a:r>
            <a:r>
              <a:rPr lang="nl-NL" sz="2000" dirty="0"/>
              <a:t> </a:t>
            </a:r>
            <a:r>
              <a:rPr lang="nl-NL" sz="2000" dirty="0" err="1"/>
              <a:t>leave</a:t>
            </a:r>
            <a:r>
              <a:rPr lang="nl-NL" sz="2000" dirty="0"/>
              <a:t> </a:t>
            </a:r>
            <a:r>
              <a:rPr lang="nl-NL" sz="2000" dirty="0" err="1"/>
              <a:t>to</a:t>
            </a:r>
            <a:r>
              <a:rPr lang="nl-NL" sz="2000" dirty="0"/>
              <a:t> IT”</a:t>
            </a:r>
          </a:p>
          <a:p>
            <a:endParaRPr lang="nl-NL" sz="2000" dirty="0"/>
          </a:p>
        </p:txBody>
      </p:sp>
      <p:sp>
        <p:nvSpPr>
          <p:cNvPr id="5" name="Tijdelijke aanduiding voor tekst 4">
            <a:extLst>
              <a:ext uri="{FF2B5EF4-FFF2-40B4-BE49-F238E27FC236}">
                <a16:creationId xmlns:a16="http://schemas.microsoft.com/office/drawing/2014/main" id="{FC7DF618-AF2E-4851-AD34-51660AD68965}"/>
              </a:ext>
            </a:extLst>
          </p:cNvPr>
          <p:cNvSpPr>
            <a:spLocks noGrp="1"/>
          </p:cNvSpPr>
          <p:nvPr>
            <p:ph type="body" sz="quarter" idx="13"/>
          </p:nvPr>
        </p:nvSpPr>
        <p:spPr/>
        <p:txBody>
          <a:bodyPr>
            <a:normAutofit lnSpcReduction="10000"/>
          </a:bodyPr>
          <a:lstStyle/>
          <a:p>
            <a:r>
              <a:rPr lang="nl-NL" dirty="0"/>
              <a:t>§ 5.1, 6.1</a:t>
            </a:r>
          </a:p>
        </p:txBody>
      </p:sp>
      <p:pic>
        <p:nvPicPr>
          <p:cNvPr id="8" name="Afbeelding 7"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2"/>
          <a:stretch>
            <a:fillRect/>
          </a:stretch>
        </p:blipFill>
        <p:spPr>
          <a:xfrm>
            <a:off x="8617945" y="35227"/>
            <a:ext cx="496968" cy="504000"/>
          </a:xfrm>
          <a:prstGeom prst="rect">
            <a:avLst/>
          </a:prstGeom>
        </p:spPr>
      </p:pic>
      <p:pic>
        <p:nvPicPr>
          <p:cNvPr id="9" name="Afbeelding 8">
            <a:extLst>
              <a:ext uri="{FF2B5EF4-FFF2-40B4-BE49-F238E27FC236}">
                <a16:creationId xmlns:a16="http://schemas.microsoft.com/office/drawing/2014/main" id="{E9D46983-7E93-43DD-94F2-FFE238A83ACD}"/>
              </a:ext>
            </a:extLst>
          </p:cNvPr>
          <p:cNvPicPr>
            <a:picLocks noChangeAspect="1"/>
          </p:cNvPicPr>
          <p:nvPr/>
        </p:nvPicPr>
        <p:blipFill>
          <a:blip r:embed="rId3"/>
          <a:stretch>
            <a:fillRect/>
          </a:stretch>
        </p:blipFill>
        <p:spPr>
          <a:xfrm>
            <a:off x="8103023" y="35227"/>
            <a:ext cx="495680" cy="504000"/>
          </a:xfrm>
          <a:prstGeom prst="rect">
            <a:avLst/>
          </a:prstGeom>
        </p:spPr>
      </p:pic>
    </p:spTree>
    <p:extLst>
      <p:ext uri="{BB962C8B-B14F-4D97-AF65-F5344CB8AC3E}">
        <p14:creationId xmlns:p14="http://schemas.microsoft.com/office/powerpoint/2010/main" val="19980786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Governance en </a:t>
            </a:r>
            <a:r>
              <a:rPr lang="nl-NL" dirty="0" err="1"/>
              <a:t>Strategy</a:t>
            </a:r>
            <a:r>
              <a:rPr lang="nl-NL" dirty="0"/>
              <a:t> en de andere domeinen</a:t>
            </a:r>
          </a:p>
        </p:txBody>
      </p:sp>
      <p:sp>
        <p:nvSpPr>
          <p:cNvPr id="3" name="Tijdelijke aanduiding voor tekst 2"/>
          <p:cNvSpPr>
            <a:spLocks noGrp="1"/>
          </p:cNvSpPr>
          <p:nvPr>
            <p:ph type="body" sz="quarter" idx="13"/>
          </p:nvPr>
        </p:nvSpPr>
        <p:spPr/>
        <p:txBody>
          <a:bodyPr>
            <a:normAutofit lnSpcReduction="10000"/>
          </a:bodyPr>
          <a:lstStyle/>
          <a:p>
            <a:r>
              <a:rPr lang="nl-NL" dirty="0"/>
              <a:t>§ 5.1, 6.1</a:t>
            </a:r>
          </a:p>
        </p:txBody>
      </p:sp>
      <p:pic>
        <p:nvPicPr>
          <p:cNvPr id="6" name="Picture 38"/>
          <p:cNvPicPr>
            <a:picLocks noChangeAspect="1"/>
          </p:cNvPicPr>
          <p:nvPr/>
        </p:nvPicPr>
        <p:blipFill>
          <a:blip r:embed="rId3" cstate="print"/>
          <a:stretch>
            <a:fillRect/>
          </a:stretch>
        </p:blipFill>
        <p:spPr>
          <a:xfrm>
            <a:off x="2841865" y="1016520"/>
            <a:ext cx="3626233" cy="3647378"/>
          </a:xfrm>
          <a:prstGeom prst="rect">
            <a:avLst/>
          </a:prstGeom>
          <a:ln>
            <a:noFill/>
          </a:ln>
          <a:effectLst/>
        </p:spPr>
      </p:pic>
      <p:pic>
        <p:nvPicPr>
          <p:cNvPr id="5" name="Afbeelding 4"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8617945" y="35227"/>
            <a:ext cx="496968" cy="504000"/>
          </a:xfrm>
          <a:prstGeom prst="rect">
            <a:avLst/>
          </a:prstGeom>
        </p:spPr>
      </p:pic>
      <p:sp>
        <p:nvSpPr>
          <p:cNvPr id="11" name="Ronde pijl 10"/>
          <p:cNvSpPr/>
          <p:nvPr/>
        </p:nvSpPr>
        <p:spPr>
          <a:xfrm rot="7311055">
            <a:off x="5249812" y="2850572"/>
            <a:ext cx="1622218" cy="2209953"/>
          </a:xfrm>
          <a:prstGeom prst="circularArrow">
            <a:avLst>
              <a:gd name="adj1" fmla="val 5872"/>
              <a:gd name="adj2" fmla="val 1142319"/>
              <a:gd name="adj3" fmla="val 20446343"/>
              <a:gd name="adj4" fmla="val 10800000"/>
              <a:gd name="adj5" fmla="val 10410"/>
            </a:avLst>
          </a:prstGeom>
          <a:solidFill>
            <a:srgbClr val="FA92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12" name="Tekstvak 11"/>
          <p:cNvSpPr txBox="1"/>
          <p:nvPr/>
        </p:nvSpPr>
        <p:spPr>
          <a:xfrm>
            <a:off x="7038685" y="2362243"/>
            <a:ext cx="1332116" cy="338554"/>
          </a:xfrm>
          <a:prstGeom prst="rect">
            <a:avLst/>
          </a:prstGeom>
          <a:noFill/>
        </p:spPr>
        <p:txBody>
          <a:bodyPr wrap="none" rtlCol="0">
            <a:spAutoFit/>
          </a:bodyPr>
          <a:lstStyle/>
          <a:p>
            <a:pPr algn="ctr"/>
            <a:r>
              <a:rPr lang="nl-NL" sz="1600" dirty="0">
                <a:solidFill>
                  <a:srgbClr val="282828"/>
                </a:solidFill>
                <a:latin typeface="Calibri"/>
                <a:cs typeface="Calibri"/>
              </a:rPr>
              <a:t>beleidskaders</a:t>
            </a:r>
          </a:p>
        </p:txBody>
      </p:sp>
      <p:sp>
        <p:nvSpPr>
          <p:cNvPr id="13" name="Tekstvak 12"/>
          <p:cNvSpPr txBox="1"/>
          <p:nvPr/>
        </p:nvSpPr>
        <p:spPr>
          <a:xfrm>
            <a:off x="1016637" y="3267324"/>
            <a:ext cx="1332116" cy="338554"/>
          </a:xfrm>
          <a:prstGeom prst="rect">
            <a:avLst/>
          </a:prstGeom>
          <a:noFill/>
        </p:spPr>
        <p:txBody>
          <a:bodyPr wrap="none" rtlCol="0">
            <a:spAutoFit/>
          </a:bodyPr>
          <a:lstStyle/>
          <a:p>
            <a:pPr algn="ctr"/>
            <a:r>
              <a:rPr lang="nl-NL" sz="1600" dirty="0">
                <a:solidFill>
                  <a:srgbClr val="282828"/>
                </a:solidFill>
                <a:latin typeface="Calibri"/>
                <a:cs typeface="Calibri"/>
              </a:rPr>
              <a:t>beleidskaders</a:t>
            </a:r>
          </a:p>
        </p:txBody>
      </p:sp>
      <p:sp>
        <p:nvSpPr>
          <p:cNvPr id="14" name="Tekstvak 13"/>
          <p:cNvSpPr txBox="1"/>
          <p:nvPr/>
        </p:nvSpPr>
        <p:spPr>
          <a:xfrm>
            <a:off x="5907417" y="3900902"/>
            <a:ext cx="863337" cy="338554"/>
          </a:xfrm>
          <a:prstGeom prst="rect">
            <a:avLst/>
          </a:prstGeom>
          <a:noFill/>
        </p:spPr>
        <p:txBody>
          <a:bodyPr wrap="none" rtlCol="0">
            <a:spAutoFit/>
          </a:bodyPr>
          <a:lstStyle/>
          <a:p>
            <a:pPr algn="ctr"/>
            <a:r>
              <a:rPr lang="nl-NL" sz="1600" dirty="0">
                <a:solidFill>
                  <a:srgbClr val="282828"/>
                </a:solidFill>
                <a:latin typeface="Calibri"/>
                <a:cs typeface="Calibri"/>
              </a:rPr>
              <a:t>plannen</a:t>
            </a:r>
          </a:p>
        </p:txBody>
      </p:sp>
      <p:sp>
        <p:nvSpPr>
          <p:cNvPr id="27" name="Boog 26"/>
          <p:cNvSpPr/>
          <p:nvPr/>
        </p:nvSpPr>
        <p:spPr>
          <a:xfrm rot="19924610">
            <a:off x="5411233" y="1279768"/>
            <a:ext cx="1842161" cy="1467587"/>
          </a:xfrm>
          <a:prstGeom prst="arc">
            <a:avLst>
              <a:gd name="adj1" fmla="val 16199036"/>
              <a:gd name="adj2" fmla="val 5529603"/>
            </a:avLst>
          </a:prstGeom>
          <a:noFill/>
          <a:ln w="76200" cmpd="sng">
            <a:solidFill>
              <a:schemeClr val="accent6"/>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a:lstStyle/>
          <a:p>
            <a:endParaRPr lang="nl-NL"/>
          </a:p>
        </p:txBody>
      </p:sp>
      <p:sp>
        <p:nvSpPr>
          <p:cNvPr id="28" name="Tekstvak 27"/>
          <p:cNvSpPr txBox="1"/>
          <p:nvPr/>
        </p:nvSpPr>
        <p:spPr>
          <a:xfrm>
            <a:off x="6615341" y="933868"/>
            <a:ext cx="1197764" cy="338554"/>
          </a:xfrm>
          <a:prstGeom prst="rect">
            <a:avLst/>
          </a:prstGeom>
          <a:noFill/>
        </p:spPr>
        <p:txBody>
          <a:bodyPr wrap="none" rtlCol="0">
            <a:spAutoFit/>
          </a:bodyPr>
          <a:lstStyle/>
          <a:p>
            <a:pPr algn="ctr"/>
            <a:r>
              <a:rPr lang="nl-NL" sz="1600" dirty="0">
                <a:solidFill>
                  <a:srgbClr val="282828"/>
                </a:solidFill>
                <a:latin typeface="Calibri"/>
                <a:cs typeface="Calibri"/>
              </a:rPr>
              <a:t>rapportages</a:t>
            </a:r>
          </a:p>
        </p:txBody>
      </p:sp>
      <p:sp>
        <p:nvSpPr>
          <p:cNvPr id="29" name="Boog 28"/>
          <p:cNvSpPr/>
          <p:nvPr/>
        </p:nvSpPr>
        <p:spPr>
          <a:xfrm rot="809730" flipH="1">
            <a:off x="2187058" y="1443966"/>
            <a:ext cx="1723640" cy="2142413"/>
          </a:xfrm>
          <a:prstGeom prst="arc">
            <a:avLst>
              <a:gd name="adj1" fmla="val 16199036"/>
              <a:gd name="adj2" fmla="val 5359591"/>
            </a:avLst>
          </a:prstGeom>
          <a:noFill/>
          <a:ln w="76200" cmpd="sng">
            <a:solidFill>
              <a:schemeClr val="accent6"/>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a:lstStyle/>
          <a:p>
            <a:endParaRPr lang="nl-NL"/>
          </a:p>
        </p:txBody>
      </p:sp>
      <p:sp>
        <p:nvSpPr>
          <p:cNvPr id="30" name="Tekstvak 29"/>
          <p:cNvSpPr txBox="1"/>
          <p:nvPr/>
        </p:nvSpPr>
        <p:spPr>
          <a:xfrm>
            <a:off x="1361985" y="1339510"/>
            <a:ext cx="1197764" cy="338554"/>
          </a:xfrm>
          <a:prstGeom prst="rect">
            <a:avLst/>
          </a:prstGeom>
          <a:noFill/>
        </p:spPr>
        <p:txBody>
          <a:bodyPr wrap="none" rtlCol="0">
            <a:spAutoFit/>
          </a:bodyPr>
          <a:lstStyle/>
          <a:p>
            <a:pPr algn="ctr"/>
            <a:r>
              <a:rPr lang="nl-NL" sz="1600" dirty="0">
                <a:solidFill>
                  <a:srgbClr val="282828"/>
                </a:solidFill>
                <a:latin typeface="Calibri"/>
                <a:cs typeface="Calibri"/>
              </a:rPr>
              <a:t>rapportages</a:t>
            </a:r>
          </a:p>
        </p:txBody>
      </p:sp>
      <p:pic>
        <p:nvPicPr>
          <p:cNvPr id="31" name="Afbeelding 30">
            <a:extLst>
              <a:ext uri="{FF2B5EF4-FFF2-40B4-BE49-F238E27FC236}">
                <a16:creationId xmlns:a16="http://schemas.microsoft.com/office/drawing/2014/main" id="{E9D46983-7E93-43DD-94F2-FFE238A83ACD}"/>
              </a:ext>
            </a:extLst>
          </p:cNvPr>
          <p:cNvPicPr>
            <a:picLocks noChangeAspect="1"/>
          </p:cNvPicPr>
          <p:nvPr/>
        </p:nvPicPr>
        <p:blipFill>
          <a:blip r:embed="rId5"/>
          <a:stretch>
            <a:fillRect/>
          </a:stretch>
        </p:blipFill>
        <p:spPr>
          <a:xfrm>
            <a:off x="8103023" y="35227"/>
            <a:ext cx="495680" cy="504000"/>
          </a:xfrm>
          <a:prstGeom prst="rect">
            <a:avLst/>
          </a:prstGeom>
        </p:spPr>
      </p:pic>
    </p:spTree>
    <p:extLst>
      <p:ext uri="{BB962C8B-B14F-4D97-AF65-F5344CB8AC3E}">
        <p14:creationId xmlns:p14="http://schemas.microsoft.com/office/powerpoint/2010/main" val="195320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eren 1"/>
          <p:cNvGrpSpPr/>
          <p:nvPr/>
        </p:nvGrpSpPr>
        <p:grpSpPr>
          <a:xfrm>
            <a:off x="536217" y="1461764"/>
            <a:ext cx="7290845" cy="2070566"/>
            <a:chOff x="1230313" y="1773238"/>
            <a:chExt cx="6659130" cy="1606550"/>
          </a:xfrm>
        </p:grpSpPr>
        <p:sp>
          <p:nvSpPr>
            <p:cNvPr id="3" name="Freeform 2"/>
            <p:cNvSpPr>
              <a:spLocks/>
            </p:cNvSpPr>
            <p:nvPr/>
          </p:nvSpPr>
          <p:spPr bwMode="auto">
            <a:xfrm>
              <a:off x="2916238" y="2133600"/>
              <a:ext cx="1076325" cy="180975"/>
            </a:xfrm>
            <a:custGeom>
              <a:avLst/>
              <a:gdLst>
                <a:gd name="T0" fmla="*/ 0 w 947"/>
                <a:gd name="T1" fmla="*/ 0 h 360"/>
                <a:gd name="T2" fmla="*/ 2147483647 w 947"/>
                <a:gd name="T3" fmla="*/ 0 h 360"/>
                <a:gd name="T4" fmla="*/ 2147483647 w 947"/>
                <a:gd name="T5" fmla="*/ 2147483647 h 360"/>
                <a:gd name="T6" fmla="*/ 0 w 947"/>
                <a:gd name="T7" fmla="*/ 2147483647 h 360"/>
                <a:gd name="T8" fmla="*/ 0 w 947"/>
                <a:gd name="T9" fmla="*/ 0 h 360"/>
                <a:gd name="T10" fmla="*/ 0 60000 65536"/>
                <a:gd name="T11" fmla="*/ 0 60000 65536"/>
                <a:gd name="T12" fmla="*/ 0 60000 65536"/>
                <a:gd name="T13" fmla="*/ 0 60000 65536"/>
                <a:gd name="T14" fmla="*/ 0 60000 65536"/>
                <a:gd name="T15" fmla="*/ 0 w 947"/>
                <a:gd name="T16" fmla="*/ 0 h 360"/>
                <a:gd name="T17" fmla="*/ 947 w 947"/>
                <a:gd name="T18" fmla="*/ 360 h 360"/>
              </a:gdLst>
              <a:ahLst/>
              <a:cxnLst>
                <a:cxn ang="T10">
                  <a:pos x="T0" y="T1"/>
                </a:cxn>
                <a:cxn ang="T11">
                  <a:pos x="T2" y="T3"/>
                </a:cxn>
                <a:cxn ang="T12">
                  <a:pos x="T4" y="T5"/>
                </a:cxn>
                <a:cxn ang="T13">
                  <a:pos x="T6" y="T7"/>
                </a:cxn>
                <a:cxn ang="T14">
                  <a:pos x="T8" y="T9"/>
                </a:cxn>
              </a:cxnLst>
              <a:rect l="T15" t="T16" r="T17" b="T18"/>
              <a:pathLst>
                <a:path w="947" h="360">
                  <a:moveTo>
                    <a:pt x="0" y="0"/>
                  </a:moveTo>
                  <a:lnTo>
                    <a:pt x="946" y="0"/>
                  </a:lnTo>
                  <a:lnTo>
                    <a:pt x="946" y="359"/>
                  </a:lnTo>
                  <a:lnTo>
                    <a:pt x="0" y="359"/>
                  </a:lnTo>
                  <a:lnTo>
                    <a:pt x="0" y="0"/>
                  </a:lnTo>
                </a:path>
              </a:pathLst>
            </a:custGeom>
            <a:solidFill>
              <a:schemeClr val="accent1"/>
            </a:solidFill>
            <a:ln w="12700" cap="rnd">
              <a:solidFill>
                <a:schemeClr val="tx1"/>
              </a:solidFill>
              <a:round/>
              <a:headEnd type="none" w="sm" len="sm"/>
              <a:tailEnd type="none" w="sm" len="sm"/>
            </a:ln>
          </p:spPr>
          <p:txBody>
            <a:bodyPr/>
            <a:lstStyle/>
            <a:p>
              <a:endParaRPr lang="nl-NL"/>
            </a:p>
          </p:txBody>
        </p:sp>
        <p:sp>
          <p:nvSpPr>
            <p:cNvPr id="4" name="Freeform 4"/>
            <p:cNvSpPr>
              <a:spLocks/>
            </p:cNvSpPr>
            <p:nvPr/>
          </p:nvSpPr>
          <p:spPr bwMode="auto">
            <a:xfrm>
              <a:off x="1476375" y="1989138"/>
              <a:ext cx="1076325" cy="198437"/>
            </a:xfrm>
            <a:custGeom>
              <a:avLst/>
              <a:gdLst>
                <a:gd name="T0" fmla="*/ 0 w 947"/>
                <a:gd name="T1" fmla="*/ 0 h 360"/>
                <a:gd name="T2" fmla="*/ 2147483647 w 947"/>
                <a:gd name="T3" fmla="*/ 0 h 360"/>
                <a:gd name="T4" fmla="*/ 2147483647 w 947"/>
                <a:gd name="T5" fmla="*/ 2147483647 h 360"/>
                <a:gd name="T6" fmla="*/ 0 w 947"/>
                <a:gd name="T7" fmla="*/ 2147483647 h 360"/>
                <a:gd name="T8" fmla="*/ 0 w 947"/>
                <a:gd name="T9" fmla="*/ 0 h 360"/>
                <a:gd name="T10" fmla="*/ 0 60000 65536"/>
                <a:gd name="T11" fmla="*/ 0 60000 65536"/>
                <a:gd name="T12" fmla="*/ 0 60000 65536"/>
                <a:gd name="T13" fmla="*/ 0 60000 65536"/>
                <a:gd name="T14" fmla="*/ 0 60000 65536"/>
                <a:gd name="T15" fmla="*/ 0 w 947"/>
                <a:gd name="T16" fmla="*/ 0 h 360"/>
                <a:gd name="T17" fmla="*/ 947 w 947"/>
                <a:gd name="T18" fmla="*/ 360 h 360"/>
              </a:gdLst>
              <a:ahLst/>
              <a:cxnLst>
                <a:cxn ang="T10">
                  <a:pos x="T0" y="T1"/>
                </a:cxn>
                <a:cxn ang="T11">
                  <a:pos x="T2" y="T3"/>
                </a:cxn>
                <a:cxn ang="T12">
                  <a:pos x="T4" y="T5"/>
                </a:cxn>
                <a:cxn ang="T13">
                  <a:pos x="T6" y="T7"/>
                </a:cxn>
                <a:cxn ang="T14">
                  <a:pos x="T8" y="T9"/>
                </a:cxn>
              </a:cxnLst>
              <a:rect l="T15" t="T16" r="T17" b="T18"/>
              <a:pathLst>
                <a:path w="947" h="360">
                  <a:moveTo>
                    <a:pt x="0" y="0"/>
                  </a:moveTo>
                  <a:lnTo>
                    <a:pt x="946" y="0"/>
                  </a:lnTo>
                  <a:lnTo>
                    <a:pt x="946" y="359"/>
                  </a:lnTo>
                  <a:lnTo>
                    <a:pt x="0" y="359"/>
                  </a:lnTo>
                  <a:lnTo>
                    <a:pt x="0" y="0"/>
                  </a:lnTo>
                </a:path>
              </a:pathLst>
            </a:custGeom>
            <a:solidFill>
              <a:schemeClr val="accent1"/>
            </a:solidFill>
            <a:ln w="12700" cap="rnd">
              <a:solidFill>
                <a:schemeClr val="tx1"/>
              </a:solidFill>
              <a:round/>
              <a:headEnd type="none" w="sm" len="sm"/>
              <a:tailEnd type="none" w="sm" len="sm"/>
            </a:ln>
          </p:spPr>
          <p:txBody>
            <a:bodyPr/>
            <a:lstStyle/>
            <a:p>
              <a:endParaRPr lang="nl-NL"/>
            </a:p>
          </p:txBody>
        </p:sp>
        <p:sp>
          <p:nvSpPr>
            <p:cNvPr id="5" name="Freeform 5"/>
            <p:cNvSpPr>
              <a:spLocks/>
            </p:cNvSpPr>
            <p:nvPr/>
          </p:nvSpPr>
          <p:spPr bwMode="auto">
            <a:xfrm>
              <a:off x="2916238" y="2492375"/>
              <a:ext cx="1076325" cy="144463"/>
            </a:xfrm>
            <a:custGeom>
              <a:avLst/>
              <a:gdLst>
                <a:gd name="T0" fmla="*/ 0 w 816"/>
                <a:gd name="T1" fmla="*/ 0 h 360"/>
                <a:gd name="T2" fmla="*/ 2147483647 w 816"/>
                <a:gd name="T3" fmla="*/ 0 h 360"/>
                <a:gd name="T4" fmla="*/ 2147483647 w 816"/>
                <a:gd name="T5" fmla="*/ 2147483647 h 360"/>
                <a:gd name="T6" fmla="*/ 0 w 816"/>
                <a:gd name="T7" fmla="*/ 2147483647 h 360"/>
                <a:gd name="T8" fmla="*/ 0 w 816"/>
                <a:gd name="T9" fmla="*/ 0 h 360"/>
                <a:gd name="T10" fmla="*/ 0 60000 65536"/>
                <a:gd name="T11" fmla="*/ 0 60000 65536"/>
                <a:gd name="T12" fmla="*/ 0 60000 65536"/>
                <a:gd name="T13" fmla="*/ 0 60000 65536"/>
                <a:gd name="T14" fmla="*/ 0 60000 65536"/>
                <a:gd name="T15" fmla="*/ 0 w 816"/>
                <a:gd name="T16" fmla="*/ 0 h 360"/>
                <a:gd name="T17" fmla="*/ 816 w 816"/>
                <a:gd name="T18" fmla="*/ 360 h 360"/>
              </a:gdLst>
              <a:ahLst/>
              <a:cxnLst>
                <a:cxn ang="T10">
                  <a:pos x="T0" y="T1"/>
                </a:cxn>
                <a:cxn ang="T11">
                  <a:pos x="T2" y="T3"/>
                </a:cxn>
                <a:cxn ang="T12">
                  <a:pos x="T4" y="T5"/>
                </a:cxn>
                <a:cxn ang="T13">
                  <a:pos x="T6" y="T7"/>
                </a:cxn>
                <a:cxn ang="T14">
                  <a:pos x="T8" y="T9"/>
                </a:cxn>
              </a:cxnLst>
              <a:rect l="T15" t="T16" r="T17" b="T18"/>
              <a:pathLst>
                <a:path w="816" h="360">
                  <a:moveTo>
                    <a:pt x="0" y="0"/>
                  </a:moveTo>
                  <a:lnTo>
                    <a:pt x="815" y="0"/>
                  </a:lnTo>
                  <a:lnTo>
                    <a:pt x="815" y="359"/>
                  </a:lnTo>
                  <a:lnTo>
                    <a:pt x="0" y="359"/>
                  </a:lnTo>
                  <a:lnTo>
                    <a:pt x="0" y="0"/>
                  </a:lnTo>
                </a:path>
              </a:pathLst>
            </a:custGeom>
            <a:solidFill>
              <a:srgbClr val="FFFFFF"/>
            </a:solidFill>
            <a:ln w="12700" cap="rnd">
              <a:solidFill>
                <a:srgbClr val="000000"/>
              </a:solidFill>
              <a:round/>
              <a:headEnd type="none" w="sm" len="sm"/>
              <a:tailEnd type="none" w="sm" len="sm"/>
            </a:ln>
          </p:spPr>
          <p:txBody>
            <a:bodyPr/>
            <a:lstStyle/>
            <a:p>
              <a:endParaRPr lang="nl-NL"/>
            </a:p>
          </p:txBody>
        </p:sp>
        <p:sp>
          <p:nvSpPr>
            <p:cNvPr id="6" name="Freeform 6"/>
            <p:cNvSpPr>
              <a:spLocks/>
            </p:cNvSpPr>
            <p:nvPr/>
          </p:nvSpPr>
          <p:spPr bwMode="auto">
            <a:xfrm>
              <a:off x="5943600" y="2276475"/>
              <a:ext cx="1076325" cy="288925"/>
            </a:xfrm>
            <a:custGeom>
              <a:avLst/>
              <a:gdLst>
                <a:gd name="T0" fmla="*/ 0 w 1470"/>
                <a:gd name="T1" fmla="*/ 0 h 360"/>
                <a:gd name="T2" fmla="*/ 2147483647 w 1470"/>
                <a:gd name="T3" fmla="*/ 0 h 360"/>
                <a:gd name="T4" fmla="*/ 2147483647 w 1470"/>
                <a:gd name="T5" fmla="*/ 2147483647 h 360"/>
                <a:gd name="T6" fmla="*/ 0 w 1470"/>
                <a:gd name="T7" fmla="*/ 2147483647 h 360"/>
                <a:gd name="T8" fmla="*/ 0 w 1470"/>
                <a:gd name="T9" fmla="*/ 0 h 360"/>
                <a:gd name="T10" fmla="*/ 0 60000 65536"/>
                <a:gd name="T11" fmla="*/ 0 60000 65536"/>
                <a:gd name="T12" fmla="*/ 0 60000 65536"/>
                <a:gd name="T13" fmla="*/ 0 60000 65536"/>
                <a:gd name="T14" fmla="*/ 0 60000 65536"/>
                <a:gd name="T15" fmla="*/ 0 w 1470"/>
                <a:gd name="T16" fmla="*/ 0 h 360"/>
                <a:gd name="T17" fmla="*/ 1470 w 1470"/>
                <a:gd name="T18" fmla="*/ 360 h 360"/>
              </a:gdLst>
              <a:ahLst/>
              <a:cxnLst>
                <a:cxn ang="T10">
                  <a:pos x="T0" y="T1"/>
                </a:cxn>
                <a:cxn ang="T11">
                  <a:pos x="T2" y="T3"/>
                </a:cxn>
                <a:cxn ang="T12">
                  <a:pos x="T4" y="T5"/>
                </a:cxn>
                <a:cxn ang="T13">
                  <a:pos x="T6" y="T7"/>
                </a:cxn>
                <a:cxn ang="T14">
                  <a:pos x="T8" y="T9"/>
                </a:cxn>
              </a:cxnLst>
              <a:rect l="T15" t="T16" r="T17" b="T18"/>
              <a:pathLst>
                <a:path w="1470" h="360">
                  <a:moveTo>
                    <a:pt x="0" y="0"/>
                  </a:moveTo>
                  <a:lnTo>
                    <a:pt x="1469" y="0"/>
                  </a:lnTo>
                  <a:lnTo>
                    <a:pt x="1469" y="359"/>
                  </a:lnTo>
                  <a:lnTo>
                    <a:pt x="0" y="359"/>
                  </a:lnTo>
                  <a:lnTo>
                    <a:pt x="0" y="0"/>
                  </a:lnTo>
                </a:path>
              </a:pathLst>
            </a:custGeom>
            <a:solidFill>
              <a:schemeClr val="accent6"/>
            </a:solidFill>
            <a:ln w="12700" cap="rnd">
              <a:solidFill>
                <a:schemeClr val="tx1"/>
              </a:solidFill>
              <a:round/>
              <a:headEnd type="none" w="sm" len="sm"/>
              <a:tailEnd type="none" w="sm" len="sm"/>
            </a:ln>
          </p:spPr>
          <p:txBody>
            <a:bodyPr/>
            <a:lstStyle/>
            <a:p>
              <a:endParaRPr lang="nl-NL"/>
            </a:p>
          </p:txBody>
        </p:sp>
        <p:sp>
          <p:nvSpPr>
            <p:cNvPr id="7" name="Rectangle 66"/>
            <p:cNvSpPr>
              <a:spLocks noChangeArrowheads="1"/>
            </p:cNvSpPr>
            <p:nvPr/>
          </p:nvSpPr>
          <p:spPr bwMode="auto">
            <a:xfrm>
              <a:off x="2916238" y="1773238"/>
              <a:ext cx="1193457" cy="203043"/>
            </a:xfrm>
            <a:prstGeom prst="rect">
              <a:avLst/>
            </a:prstGeom>
            <a:noFill/>
            <a:ln w="9525">
              <a:noFill/>
              <a:miter lim="800000"/>
              <a:headEnd/>
              <a:tailEnd/>
            </a:ln>
            <a:effectLst/>
          </p:spPr>
          <p:txBody>
            <a:bodyPr wrap="none" lIns="74960" tIns="38138" rIns="74960" bIns="38138">
              <a:spAutoFit/>
            </a:bodyPr>
            <a:lstStyle/>
            <a:p>
              <a:pPr defTabSz="715963"/>
              <a:r>
                <a:rPr lang="nl-NL" sz="1200">
                  <a:solidFill>
                    <a:srgbClr val="000000"/>
                  </a:solidFill>
                  <a:latin typeface="Calibri Light"/>
                  <a:cs typeface="Calibri Light"/>
                </a:rPr>
                <a:t>businessprocessen</a:t>
              </a:r>
            </a:p>
          </p:txBody>
        </p:sp>
        <p:sp>
          <p:nvSpPr>
            <p:cNvPr id="8" name="Rectangle 67"/>
            <p:cNvSpPr>
              <a:spLocks noChangeArrowheads="1"/>
            </p:cNvSpPr>
            <p:nvPr/>
          </p:nvSpPr>
          <p:spPr bwMode="auto">
            <a:xfrm>
              <a:off x="2916238" y="2708275"/>
              <a:ext cx="1089414" cy="203043"/>
            </a:xfrm>
            <a:prstGeom prst="rect">
              <a:avLst/>
            </a:prstGeom>
            <a:noFill/>
            <a:ln w="9525">
              <a:noFill/>
              <a:miter lim="800000"/>
              <a:headEnd/>
              <a:tailEnd/>
            </a:ln>
            <a:effectLst/>
          </p:spPr>
          <p:txBody>
            <a:bodyPr wrap="none" lIns="74960" tIns="38138" rIns="74960" bIns="38138">
              <a:spAutoFit/>
            </a:bodyPr>
            <a:lstStyle/>
            <a:p>
              <a:pPr defTabSz="715963"/>
              <a:r>
                <a:rPr lang="nl-NL" sz="1200">
                  <a:solidFill>
                    <a:srgbClr val="000000"/>
                  </a:solidFill>
                  <a:latin typeface="Calibri Light"/>
                  <a:cs typeface="Calibri Light"/>
                </a:rPr>
                <a:t>IT-ondersteuning</a:t>
              </a:r>
            </a:p>
          </p:txBody>
        </p:sp>
        <p:sp>
          <p:nvSpPr>
            <p:cNvPr id="9" name="Rectangle 68"/>
            <p:cNvSpPr>
              <a:spLocks noChangeArrowheads="1"/>
            </p:cNvSpPr>
            <p:nvPr/>
          </p:nvSpPr>
          <p:spPr bwMode="auto">
            <a:xfrm>
              <a:off x="7538193" y="2286329"/>
              <a:ext cx="351250" cy="226923"/>
            </a:xfrm>
            <a:prstGeom prst="rect">
              <a:avLst/>
            </a:prstGeom>
            <a:noFill/>
            <a:ln w="9525">
              <a:noFill/>
              <a:miter lim="800000"/>
              <a:headEnd/>
              <a:tailEnd/>
            </a:ln>
            <a:effectLst/>
          </p:spPr>
          <p:txBody>
            <a:bodyPr wrap="none" lIns="74960" tIns="38138" rIns="74960" bIns="38138">
              <a:spAutoFit/>
            </a:bodyPr>
            <a:lstStyle/>
            <a:p>
              <a:pPr defTabSz="857250"/>
              <a:r>
                <a:rPr lang="nl-NL" sz="1400">
                  <a:solidFill>
                    <a:srgbClr val="000000"/>
                  </a:solidFill>
                  <a:effectLst>
                    <a:outerShdw blurRad="38100" dist="38100" dir="2700000" algn="tl">
                      <a:srgbClr val="DDDDDD"/>
                    </a:outerShdw>
                  </a:effectLst>
                  <a:latin typeface="Calibri Light"/>
                  <a:cs typeface="Calibri Light"/>
                </a:rPr>
                <a:t>tijd</a:t>
              </a:r>
            </a:p>
          </p:txBody>
        </p:sp>
        <p:sp>
          <p:nvSpPr>
            <p:cNvPr id="10" name="Freeform 11"/>
            <p:cNvSpPr>
              <a:spLocks/>
            </p:cNvSpPr>
            <p:nvPr/>
          </p:nvSpPr>
          <p:spPr bwMode="auto">
            <a:xfrm>
              <a:off x="1476375" y="2565400"/>
              <a:ext cx="1076325" cy="215900"/>
            </a:xfrm>
            <a:custGeom>
              <a:avLst/>
              <a:gdLst>
                <a:gd name="T0" fmla="*/ 0 w 816"/>
                <a:gd name="T1" fmla="*/ 0 h 360"/>
                <a:gd name="T2" fmla="*/ 2147483647 w 816"/>
                <a:gd name="T3" fmla="*/ 0 h 360"/>
                <a:gd name="T4" fmla="*/ 2147483647 w 816"/>
                <a:gd name="T5" fmla="*/ 2147483647 h 360"/>
                <a:gd name="T6" fmla="*/ 0 w 816"/>
                <a:gd name="T7" fmla="*/ 2147483647 h 360"/>
                <a:gd name="T8" fmla="*/ 0 w 816"/>
                <a:gd name="T9" fmla="*/ 0 h 360"/>
                <a:gd name="T10" fmla="*/ 0 60000 65536"/>
                <a:gd name="T11" fmla="*/ 0 60000 65536"/>
                <a:gd name="T12" fmla="*/ 0 60000 65536"/>
                <a:gd name="T13" fmla="*/ 0 60000 65536"/>
                <a:gd name="T14" fmla="*/ 0 60000 65536"/>
                <a:gd name="T15" fmla="*/ 0 w 816"/>
                <a:gd name="T16" fmla="*/ 0 h 360"/>
                <a:gd name="T17" fmla="*/ 816 w 816"/>
                <a:gd name="T18" fmla="*/ 360 h 360"/>
              </a:gdLst>
              <a:ahLst/>
              <a:cxnLst>
                <a:cxn ang="T10">
                  <a:pos x="T0" y="T1"/>
                </a:cxn>
                <a:cxn ang="T11">
                  <a:pos x="T2" y="T3"/>
                </a:cxn>
                <a:cxn ang="T12">
                  <a:pos x="T4" y="T5"/>
                </a:cxn>
                <a:cxn ang="T13">
                  <a:pos x="T6" y="T7"/>
                </a:cxn>
                <a:cxn ang="T14">
                  <a:pos x="T8" y="T9"/>
                </a:cxn>
              </a:cxnLst>
              <a:rect l="T15" t="T16" r="T17" b="T18"/>
              <a:pathLst>
                <a:path w="816" h="360">
                  <a:moveTo>
                    <a:pt x="0" y="0"/>
                  </a:moveTo>
                  <a:lnTo>
                    <a:pt x="815" y="0"/>
                  </a:lnTo>
                  <a:lnTo>
                    <a:pt x="815" y="359"/>
                  </a:lnTo>
                  <a:lnTo>
                    <a:pt x="0" y="359"/>
                  </a:lnTo>
                  <a:lnTo>
                    <a:pt x="0" y="0"/>
                  </a:lnTo>
                </a:path>
              </a:pathLst>
            </a:custGeom>
            <a:solidFill>
              <a:srgbClr val="FFFFFF"/>
            </a:solidFill>
            <a:ln w="12700" cap="rnd">
              <a:solidFill>
                <a:srgbClr val="000000"/>
              </a:solidFill>
              <a:round/>
              <a:headEnd type="none" w="sm" len="sm"/>
              <a:tailEnd type="none" w="sm" len="sm"/>
            </a:ln>
          </p:spPr>
          <p:txBody>
            <a:bodyPr/>
            <a:lstStyle/>
            <a:p>
              <a:endParaRPr lang="nl-NL"/>
            </a:p>
          </p:txBody>
        </p:sp>
        <p:sp>
          <p:nvSpPr>
            <p:cNvPr id="11" name="AutoShape 14"/>
            <p:cNvSpPr>
              <a:spLocks noChangeArrowheads="1"/>
            </p:cNvSpPr>
            <p:nvPr/>
          </p:nvSpPr>
          <p:spPr bwMode="auto">
            <a:xfrm>
              <a:off x="2014538" y="1973145"/>
              <a:ext cx="0" cy="733662"/>
            </a:xfrm>
            <a:prstGeom prst="leftRightArrow">
              <a:avLst>
                <a:gd name="adj1" fmla="val 50000"/>
                <a:gd name="adj2" fmla="val -2147483648"/>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eaLnBrk="1" hangingPunct="1"/>
              <a:endParaRPr lang="nl-NL">
                <a:latin typeface="Times New Roman" charset="0"/>
              </a:endParaRPr>
            </a:p>
          </p:txBody>
        </p:sp>
        <p:sp>
          <p:nvSpPr>
            <p:cNvPr id="12" name="AutoShape 15"/>
            <p:cNvSpPr>
              <a:spLocks noChangeArrowheads="1"/>
            </p:cNvSpPr>
            <p:nvPr/>
          </p:nvSpPr>
          <p:spPr bwMode="auto">
            <a:xfrm>
              <a:off x="2014538" y="2230715"/>
              <a:ext cx="0" cy="369332"/>
            </a:xfrm>
            <a:prstGeom prst="upDownArrow">
              <a:avLst>
                <a:gd name="adj1" fmla="val 50000"/>
                <a:gd name="adj2" fmla="val -2147483648"/>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eaLnBrk="1" hangingPunct="1"/>
              <a:endParaRPr lang="nl-NL">
                <a:latin typeface="Times New Roman" charset="0"/>
              </a:endParaRPr>
            </a:p>
          </p:txBody>
        </p:sp>
        <p:sp>
          <p:nvSpPr>
            <p:cNvPr id="14" name="Line 17"/>
            <p:cNvSpPr>
              <a:spLocks noChangeShapeType="1"/>
            </p:cNvSpPr>
            <p:nvPr/>
          </p:nvSpPr>
          <p:spPr bwMode="auto">
            <a:xfrm>
              <a:off x="1230313" y="3378200"/>
              <a:ext cx="6257925"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txBody>
            <a:bodyPr lIns="0" tIns="0" rIns="0" bIns="0">
              <a:spAutoFit/>
            </a:bodyPr>
            <a:lstStyle/>
            <a:p>
              <a:endParaRPr lang="nl-NL"/>
            </a:p>
          </p:txBody>
        </p:sp>
        <p:sp>
          <p:nvSpPr>
            <p:cNvPr id="15" name="Freeform 7"/>
            <p:cNvSpPr>
              <a:spLocks/>
            </p:cNvSpPr>
            <p:nvPr/>
          </p:nvSpPr>
          <p:spPr bwMode="auto">
            <a:xfrm>
              <a:off x="4356886" y="2276475"/>
              <a:ext cx="1076325" cy="144463"/>
            </a:xfrm>
            <a:custGeom>
              <a:avLst/>
              <a:gdLst>
                <a:gd name="T0" fmla="*/ 0 w 1070"/>
                <a:gd name="T1" fmla="*/ 0 h 359"/>
                <a:gd name="T2" fmla="*/ 2147483647 w 1070"/>
                <a:gd name="T3" fmla="*/ 0 h 359"/>
                <a:gd name="T4" fmla="*/ 2147483647 w 1070"/>
                <a:gd name="T5" fmla="*/ 2147483647 h 359"/>
                <a:gd name="T6" fmla="*/ 0 w 1070"/>
                <a:gd name="T7" fmla="*/ 2147483647 h 359"/>
                <a:gd name="T8" fmla="*/ 0 w 1070"/>
                <a:gd name="T9" fmla="*/ 0 h 359"/>
                <a:gd name="T10" fmla="*/ 0 60000 65536"/>
                <a:gd name="T11" fmla="*/ 0 60000 65536"/>
                <a:gd name="T12" fmla="*/ 0 60000 65536"/>
                <a:gd name="T13" fmla="*/ 0 60000 65536"/>
                <a:gd name="T14" fmla="*/ 0 60000 65536"/>
                <a:gd name="T15" fmla="*/ 0 w 1070"/>
                <a:gd name="T16" fmla="*/ 0 h 359"/>
                <a:gd name="T17" fmla="*/ 1070 w 1070"/>
                <a:gd name="T18" fmla="*/ 359 h 359"/>
              </a:gdLst>
              <a:ahLst/>
              <a:cxnLst>
                <a:cxn ang="T10">
                  <a:pos x="T0" y="T1"/>
                </a:cxn>
                <a:cxn ang="T11">
                  <a:pos x="T2" y="T3"/>
                </a:cxn>
                <a:cxn ang="T12">
                  <a:pos x="T4" y="T5"/>
                </a:cxn>
                <a:cxn ang="T13">
                  <a:pos x="T6" y="T7"/>
                </a:cxn>
                <a:cxn ang="T14">
                  <a:pos x="T8" y="T9"/>
                </a:cxn>
              </a:cxnLst>
              <a:rect l="T15" t="T16" r="T17" b="T18"/>
              <a:pathLst>
                <a:path w="1070" h="359">
                  <a:moveTo>
                    <a:pt x="0" y="0"/>
                  </a:moveTo>
                  <a:lnTo>
                    <a:pt x="1069" y="0"/>
                  </a:lnTo>
                  <a:lnTo>
                    <a:pt x="1069" y="358"/>
                  </a:lnTo>
                  <a:lnTo>
                    <a:pt x="0" y="358"/>
                  </a:lnTo>
                  <a:lnTo>
                    <a:pt x="0" y="0"/>
                  </a:lnTo>
                </a:path>
              </a:pathLst>
            </a:custGeom>
            <a:solidFill>
              <a:schemeClr val="accent1"/>
            </a:solidFill>
            <a:ln w="12700" cap="rnd">
              <a:solidFill>
                <a:schemeClr val="tx1"/>
              </a:solidFill>
              <a:round/>
              <a:headEnd type="none" w="sm" len="sm"/>
              <a:tailEnd type="none" w="sm" len="sm"/>
            </a:ln>
          </p:spPr>
          <p:txBody>
            <a:bodyPr/>
            <a:lstStyle/>
            <a:p>
              <a:endParaRPr lang="nl-NL"/>
            </a:p>
          </p:txBody>
        </p:sp>
        <p:sp>
          <p:nvSpPr>
            <p:cNvPr id="16" name="Freeform 11"/>
            <p:cNvSpPr>
              <a:spLocks/>
            </p:cNvSpPr>
            <p:nvPr/>
          </p:nvSpPr>
          <p:spPr bwMode="auto">
            <a:xfrm>
              <a:off x="4356100" y="2420938"/>
              <a:ext cx="1076325" cy="160337"/>
            </a:xfrm>
            <a:custGeom>
              <a:avLst/>
              <a:gdLst>
                <a:gd name="T0" fmla="*/ 0 w 816"/>
                <a:gd name="T1" fmla="*/ 0 h 360"/>
                <a:gd name="T2" fmla="*/ 2147483647 w 816"/>
                <a:gd name="T3" fmla="*/ 0 h 360"/>
                <a:gd name="T4" fmla="*/ 2147483647 w 816"/>
                <a:gd name="T5" fmla="*/ 2147483647 h 360"/>
                <a:gd name="T6" fmla="*/ 0 w 816"/>
                <a:gd name="T7" fmla="*/ 2147483647 h 360"/>
                <a:gd name="T8" fmla="*/ 0 w 816"/>
                <a:gd name="T9" fmla="*/ 0 h 360"/>
                <a:gd name="T10" fmla="*/ 0 60000 65536"/>
                <a:gd name="T11" fmla="*/ 0 60000 65536"/>
                <a:gd name="T12" fmla="*/ 0 60000 65536"/>
                <a:gd name="T13" fmla="*/ 0 60000 65536"/>
                <a:gd name="T14" fmla="*/ 0 60000 65536"/>
                <a:gd name="T15" fmla="*/ 0 w 816"/>
                <a:gd name="T16" fmla="*/ 0 h 360"/>
                <a:gd name="T17" fmla="*/ 816 w 816"/>
                <a:gd name="T18" fmla="*/ 360 h 360"/>
              </a:gdLst>
              <a:ahLst/>
              <a:cxnLst>
                <a:cxn ang="T10">
                  <a:pos x="T0" y="T1"/>
                </a:cxn>
                <a:cxn ang="T11">
                  <a:pos x="T2" y="T3"/>
                </a:cxn>
                <a:cxn ang="T12">
                  <a:pos x="T4" y="T5"/>
                </a:cxn>
                <a:cxn ang="T13">
                  <a:pos x="T6" y="T7"/>
                </a:cxn>
                <a:cxn ang="T14">
                  <a:pos x="T8" y="T9"/>
                </a:cxn>
              </a:cxnLst>
              <a:rect l="T15" t="T16" r="T17" b="T18"/>
              <a:pathLst>
                <a:path w="816" h="360">
                  <a:moveTo>
                    <a:pt x="0" y="0"/>
                  </a:moveTo>
                  <a:lnTo>
                    <a:pt x="815" y="0"/>
                  </a:lnTo>
                  <a:lnTo>
                    <a:pt x="815" y="359"/>
                  </a:lnTo>
                  <a:lnTo>
                    <a:pt x="0" y="359"/>
                  </a:lnTo>
                  <a:lnTo>
                    <a:pt x="0" y="0"/>
                  </a:lnTo>
                </a:path>
              </a:pathLst>
            </a:custGeom>
            <a:solidFill>
              <a:srgbClr val="FFFFFF"/>
            </a:solidFill>
            <a:ln w="12700" cap="rnd">
              <a:solidFill>
                <a:srgbClr val="000000"/>
              </a:solidFill>
              <a:round/>
              <a:headEnd type="none" w="sm" len="sm"/>
              <a:tailEnd type="none" w="sm" len="sm"/>
            </a:ln>
          </p:spPr>
          <p:txBody>
            <a:bodyPr/>
            <a:lstStyle/>
            <a:p>
              <a:endParaRPr lang="nl-NL"/>
            </a:p>
          </p:txBody>
        </p:sp>
        <p:cxnSp>
          <p:nvCxnSpPr>
            <p:cNvPr id="17" name="Straight Arrow Connector 78"/>
            <p:cNvCxnSpPr/>
            <p:nvPr/>
          </p:nvCxnSpPr>
          <p:spPr bwMode="auto">
            <a:xfrm>
              <a:off x="1403350" y="2420938"/>
              <a:ext cx="6121400" cy="1587"/>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grpSp>
      <p:sp>
        <p:nvSpPr>
          <p:cNvPr id="18" name="Titel 17"/>
          <p:cNvSpPr>
            <a:spLocks noGrp="1"/>
          </p:cNvSpPr>
          <p:nvPr>
            <p:ph type="title"/>
          </p:nvPr>
        </p:nvSpPr>
        <p:spPr/>
        <p:txBody>
          <a:bodyPr/>
          <a:lstStyle/>
          <a:p>
            <a:r>
              <a:rPr lang="nl-NL"/>
              <a:t>Integratie van businessprocessen en IT</a:t>
            </a:r>
          </a:p>
        </p:txBody>
      </p:sp>
      <p:sp>
        <p:nvSpPr>
          <p:cNvPr id="13" name="Tijdelijke aanduiding voor tekst 12"/>
          <p:cNvSpPr>
            <a:spLocks noGrp="1"/>
          </p:cNvSpPr>
          <p:nvPr>
            <p:ph type="body" sz="quarter" idx="13"/>
          </p:nvPr>
        </p:nvSpPr>
        <p:spPr/>
        <p:txBody>
          <a:bodyPr>
            <a:normAutofit lnSpcReduction="10000"/>
          </a:bodyPr>
          <a:lstStyle/>
          <a:p>
            <a:r>
              <a:rPr lang="nl-NL" dirty="0"/>
              <a:t>§ 1.1, 2.1</a:t>
            </a:r>
          </a:p>
        </p:txBody>
      </p:sp>
      <p:pic>
        <p:nvPicPr>
          <p:cNvPr id="20" name="Afbeelding 19" descr="Bankieren app.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85747" y="599630"/>
            <a:ext cx="2521245" cy="1326578"/>
          </a:xfrm>
          <a:prstGeom prst="rect">
            <a:avLst/>
          </a:prstGeom>
          <a:ln>
            <a:noFill/>
          </a:ln>
          <a:effectLst>
            <a:outerShdw blurRad="292100" dist="139700" dir="2700000" algn="tl" rotWithShape="0">
              <a:srgbClr val="333333">
                <a:alpha val="65000"/>
              </a:srgbClr>
            </a:outerShdw>
          </a:effectLst>
        </p:spPr>
      </p:pic>
      <p:pic>
        <p:nvPicPr>
          <p:cNvPr id="19" name="Afbeelding 18" descr="thomas-watson_3089424c_trans_NvBQzQNjv4Bq6f7LZ7seCW96zliyTYX6ViIMpBIiS72GQ3QPBtusw-s.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1061" y="3500317"/>
            <a:ext cx="1491084" cy="1092077"/>
          </a:xfrm>
          <a:prstGeom prst="rect">
            <a:avLst/>
          </a:prstGeom>
        </p:spPr>
      </p:pic>
      <p:sp>
        <p:nvSpPr>
          <p:cNvPr id="21" name="Ovale toelichting 20"/>
          <p:cNvSpPr/>
          <p:nvPr/>
        </p:nvSpPr>
        <p:spPr>
          <a:xfrm>
            <a:off x="1616248" y="3532329"/>
            <a:ext cx="1841769" cy="880815"/>
          </a:xfrm>
          <a:prstGeom prst="wedgeEllipseCallout">
            <a:avLst>
              <a:gd name="adj1" fmla="val -64405"/>
              <a:gd name="adj2" fmla="val 3267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latin typeface="Calibri Light"/>
                <a:cs typeface="Calibri Light"/>
              </a:rPr>
              <a:t>I </a:t>
            </a:r>
            <a:r>
              <a:rPr lang="nl-NL" sz="1050" dirty="0" err="1">
                <a:latin typeface="Calibri Light"/>
                <a:cs typeface="Calibri Light"/>
              </a:rPr>
              <a:t>think</a:t>
            </a:r>
            <a:r>
              <a:rPr lang="nl-NL" sz="1050">
                <a:latin typeface="Calibri Light"/>
                <a:cs typeface="Calibri Light"/>
              </a:rPr>
              <a:t> there is a world market for maybe five computers.</a:t>
            </a:r>
          </a:p>
        </p:txBody>
      </p:sp>
      <p:sp>
        <p:nvSpPr>
          <p:cNvPr id="22" name="Rechthoek 21"/>
          <p:cNvSpPr/>
          <p:nvPr/>
        </p:nvSpPr>
        <p:spPr>
          <a:xfrm>
            <a:off x="156258" y="4560381"/>
            <a:ext cx="2306390" cy="246221"/>
          </a:xfrm>
          <a:prstGeom prst="rect">
            <a:avLst/>
          </a:prstGeom>
        </p:spPr>
        <p:txBody>
          <a:bodyPr wrap="none">
            <a:spAutoFit/>
          </a:bodyPr>
          <a:lstStyle/>
          <a:p>
            <a:r>
              <a:rPr lang="nl-NL" sz="1000" i="1">
                <a:latin typeface="Calibri"/>
                <a:cs typeface="Calibri"/>
              </a:rPr>
              <a:t>Thomas Watson, president of IBM, 1943</a:t>
            </a:r>
          </a:p>
        </p:txBody>
      </p:sp>
    </p:spTree>
    <p:extLst>
      <p:ext uri="{BB962C8B-B14F-4D97-AF65-F5344CB8AC3E}">
        <p14:creationId xmlns:p14="http://schemas.microsoft.com/office/powerpoint/2010/main" val="40947206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816B1-F3CA-4357-812E-575B783D2698}"/>
              </a:ext>
            </a:extLst>
          </p:cNvPr>
          <p:cNvSpPr>
            <a:spLocks noGrp="1"/>
          </p:cNvSpPr>
          <p:nvPr>
            <p:ph type="title"/>
          </p:nvPr>
        </p:nvSpPr>
        <p:spPr/>
        <p:txBody>
          <a:bodyPr/>
          <a:lstStyle/>
          <a:p>
            <a:r>
              <a:rPr lang="nl-NL" dirty="0"/>
              <a:t>Van beleid ... naar strategie</a:t>
            </a:r>
          </a:p>
        </p:txBody>
      </p:sp>
      <p:sp>
        <p:nvSpPr>
          <p:cNvPr id="3" name="Tijdelijke aanduiding voor tekst 2"/>
          <p:cNvSpPr>
            <a:spLocks noGrp="1"/>
          </p:cNvSpPr>
          <p:nvPr>
            <p:ph type="body" sz="quarter" idx="13"/>
          </p:nvPr>
        </p:nvSpPr>
        <p:spPr/>
        <p:txBody>
          <a:bodyPr>
            <a:normAutofit lnSpcReduction="10000"/>
          </a:bodyPr>
          <a:lstStyle/>
          <a:p>
            <a:r>
              <a:rPr lang="nl-NL" dirty="0"/>
              <a:t>$ 6.1.1</a:t>
            </a:r>
          </a:p>
        </p:txBody>
      </p:sp>
      <p:sp>
        <p:nvSpPr>
          <p:cNvPr id="4" name="Rechthoek 3">
            <a:extLst>
              <a:ext uri="{FF2B5EF4-FFF2-40B4-BE49-F238E27FC236}">
                <a16:creationId xmlns:a16="http://schemas.microsoft.com/office/drawing/2014/main" id="{20538989-F4BF-459A-8A4C-AF429343845C}"/>
              </a:ext>
            </a:extLst>
          </p:cNvPr>
          <p:cNvSpPr/>
          <p:nvPr/>
        </p:nvSpPr>
        <p:spPr>
          <a:xfrm>
            <a:off x="2416190" y="1630705"/>
            <a:ext cx="1593273" cy="914400"/>
          </a:xfrm>
          <a:prstGeom prst="rect">
            <a:avLst/>
          </a:prstGeom>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nl-NL" dirty="0">
                <a:solidFill>
                  <a:schemeClr val="bg1"/>
                </a:solidFill>
              </a:rPr>
              <a:t>Organisatie- beleid</a:t>
            </a:r>
          </a:p>
        </p:txBody>
      </p:sp>
      <p:sp>
        <p:nvSpPr>
          <p:cNvPr id="5" name="Pijl: rechts 4">
            <a:extLst>
              <a:ext uri="{FF2B5EF4-FFF2-40B4-BE49-F238E27FC236}">
                <a16:creationId xmlns:a16="http://schemas.microsoft.com/office/drawing/2014/main" id="{B0B8ACBE-CD7A-48A9-A43A-9A8BEFFD6098}"/>
              </a:ext>
            </a:extLst>
          </p:cNvPr>
          <p:cNvSpPr/>
          <p:nvPr/>
        </p:nvSpPr>
        <p:spPr>
          <a:xfrm>
            <a:off x="4121320" y="1921656"/>
            <a:ext cx="872837" cy="346364"/>
          </a:xfrm>
          <a:prstGeom prst="rightArrow">
            <a:avLst/>
          </a:prstGeom>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6" name="Rechthoek 5">
            <a:extLst>
              <a:ext uri="{FF2B5EF4-FFF2-40B4-BE49-F238E27FC236}">
                <a16:creationId xmlns:a16="http://schemas.microsoft.com/office/drawing/2014/main" id="{B4B66E6A-0695-4ABF-928D-34A3779F5E17}"/>
              </a:ext>
            </a:extLst>
          </p:cNvPr>
          <p:cNvSpPr/>
          <p:nvPr/>
        </p:nvSpPr>
        <p:spPr>
          <a:xfrm>
            <a:off x="5107736" y="1637638"/>
            <a:ext cx="1593273" cy="914400"/>
          </a:xfrm>
          <a:prstGeom prst="rect">
            <a:avLst/>
          </a:prstGeom>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nl-NL" dirty="0">
                <a:solidFill>
                  <a:schemeClr val="bg1"/>
                </a:solidFill>
              </a:rPr>
              <a:t>Organisatie- strategie</a:t>
            </a:r>
          </a:p>
        </p:txBody>
      </p:sp>
      <p:sp>
        <p:nvSpPr>
          <p:cNvPr id="7" name="Pijl: omlaag 6">
            <a:extLst>
              <a:ext uri="{FF2B5EF4-FFF2-40B4-BE49-F238E27FC236}">
                <a16:creationId xmlns:a16="http://schemas.microsoft.com/office/drawing/2014/main" id="{8560A910-3784-4A7A-A60C-0E9F586A699C}"/>
              </a:ext>
            </a:extLst>
          </p:cNvPr>
          <p:cNvSpPr/>
          <p:nvPr/>
        </p:nvSpPr>
        <p:spPr>
          <a:xfrm>
            <a:off x="3032711" y="2609188"/>
            <a:ext cx="311731" cy="628650"/>
          </a:xfrm>
          <a:prstGeom prst="downArrow">
            <a:avLst/>
          </a:prstGeom>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8" name="Rechthoek 7">
            <a:extLst>
              <a:ext uri="{FF2B5EF4-FFF2-40B4-BE49-F238E27FC236}">
                <a16:creationId xmlns:a16="http://schemas.microsoft.com/office/drawing/2014/main" id="{831438C2-BDC9-43BB-AFEA-0B91A061B03A}"/>
              </a:ext>
            </a:extLst>
          </p:cNvPr>
          <p:cNvSpPr/>
          <p:nvPr/>
        </p:nvSpPr>
        <p:spPr>
          <a:xfrm>
            <a:off x="2416190" y="3291576"/>
            <a:ext cx="1593273" cy="914400"/>
          </a:xfrm>
          <a:prstGeom prst="rect">
            <a:avLst/>
          </a:prstGeom>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nl-NL" dirty="0">
                <a:solidFill>
                  <a:schemeClr val="bg1"/>
                </a:solidFill>
              </a:rPr>
              <a:t>Informatie- beleid</a:t>
            </a:r>
          </a:p>
        </p:txBody>
      </p:sp>
      <p:sp>
        <p:nvSpPr>
          <p:cNvPr id="9" name="Pijl: omlaag 8">
            <a:extLst>
              <a:ext uri="{FF2B5EF4-FFF2-40B4-BE49-F238E27FC236}">
                <a16:creationId xmlns:a16="http://schemas.microsoft.com/office/drawing/2014/main" id="{B3DF2570-46B0-45EB-9FF6-0C0859E4E84B}"/>
              </a:ext>
            </a:extLst>
          </p:cNvPr>
          <p:cNvSpPr/>
          <p:nvPr/>
        </p:nvSpPr>
        <p:spPr>
          <a:xfrm>
            <a:off x="5748506" y="2619620"/>
            <a:ext cx="311731" cy="628650"/>
          </a:xfrm>
          <a:prstGeom prst="downArrow">
            <a:avLst/>
          </a:prstGeom>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10" name="Pijl: rechts 9">
            <a:extLst>
              <a:ext uri="{FF2B5EF4-FFF2-40B4-BE49-F238E27FC236}">
                <a16:creationId xmlns:a16="http://schemas.microsoft.com/office/drawing/2014/main" id="{AFCFE45B-0720-4E61-877F-4DEEC2C119AB}"/>
              </a:ext>
            </a:extLst>
          </p:cNvPr>
          <p:cNvSpPr/>
          <p:nvPr/>
        </p:nvSpPr>
        <p:spPr>
          <a:xfrm>
            <a:off x="4121320" y="3575594"/>
            <a:ext cx="872837" cy="346364"/>
          </a:xfrm>
          <a:prstGeom prst="rightArrow">
            <a:avLst/>
          </a:prstGeom>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11" name="Rechthoek 10">
            <a:extLst>
              <a:ext uri="{FF2B5EF4-FFF2-40B4-BE49-F238E27FC236}">
                <a16:creationId xmlns:a16="http://schemas.microsoft.com/office/drawing/2014/main" id="{9E4A5A65-0D0D-4FCD-A06B-3432F4847796}"/>
              </a:ext>
            </a:extLst>
          </p:cNvPr>
          <p:cNvSpPr/>
          <p:nvPr/>
        </p:nvSpPr>
        <p:spPr>
          <a:xfrm>
            <a:off x="5107734" y="3315852"/>
            <a:ext cx="1593273" cy="914400"/>
          </a:xfrm>
          <a:prstGeom prst="rect">
            <a:avLst/>
          </a:prstGeom>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nl-NL">
                <a:solidFill>
                  <a:schemeClr val="bg1"/>
                </a:solidFill>
              </a:rPr>
              <a:t>Informatie- </a:t>
            </a:r>
            <a:r>
              <a:rPr lang="nl-NL" dirty="0">
                <a:solidFill>
                  <a:schemeClr val="bg1"/>
                </a:solidFill>
              </a:rPr>
              <a:t>strategie</a:t>
            </a:r>
          </a:p>
        </p:txBody>
      </p:sp>
      <p:pic>
        <p:nvPicPr>
          <p:cNvPr id="12" name="Afbeelding 11"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3"/>
          <a:stretch>
            <a:fillRect/>
          </a:stretch>
        </p:blipFill>
        <p:spPr>
          <a:xfrm>
            <a:off x="8617945" y="35227"/>
            <a:ext cx="496968" cy="504000"/>
          </a:xfrm>
          <a:prstGeom prst="rect">
            <a:avLst/>
          </a:prstGeom>
        </p:spPr>
      </p:pic>
      <p:pic>
        <p:nvPicPr>
          <p:cNvPr id="13" name="Afbeelding 12">
            <a:extLst>
              <a:ext uri="{FF2B5EF4-FFF2-40B4-BE49-F238E27FC236}">
                <a16:creationId xmlns:a16="http://schemas.microsoft.com/office/drawing/2014/main" id="{E9D46983-7E93-43DD-94F2-FFE238A83ACD}"/>
              </a:ext>
            </a:extLst>
          </p:cNvPr>
          <p:cNvPicPr>
            <a:picLocks noChangeAspect="1"/>
          </p:cNvPicPr>
          <p:nvPr/>
        </p:nvPicPr>
        <p:blipFill>
          <a:blip r:embed="rId4"/>
          <a:stretch>
            <a:fillRect/>
          </a:stretch>
        </p:blipFill>
        <p:spPr>
          <a:xfrm>
            <a:off x="8103023" y="35227"/>
            <a:ext cx="495680" cy="504000"/>
          </a:xfrm>
          <a:prstGeom prst="rect">
            <a:avLst/>
          </a:prstGeom>
        </p:spPr>
      </p:pic>
      <p:sp>
        <p:nvSpPr>
          <p:cNvPr id="15" name="Tekstvak 14"/>
          <p:cNvSpPr txBox="1"/>
          <p:nvPr/>
        </p:nvSpPr>
        <p:spPr>
          <a:xfrm>
            <a:off x="3558352" y="919309"/>
            <a:ext cx="2061081" cy="338554"/>
          </a:xfrm>
          <a:prstGeom prst="rect">
            <a:avLst/>
          </a:prstGeom>
          <a:noFill/>
        </p:spPr>
        <p:txBody>
          <a:bodyPr wrap="none" rtlCol="0">
            <a:spAutoFit/>
          </a:bodyPr>
          <a:lstStyle/>
          <a:p>
            <a:pPr algn="ctr"/>
            <a:r>
              <a:rPr lang="nl-NL" sz="1600" dirty="0">
                <a:solidFill>
                  <a:srgbClr val="282828"/>
                </a:solidFill>
                <a:latin typeface="Calibri Light"/>
                <a:cs typeface="Calibri Light"/>
              </a:rPr>
              <a:t>Bepaalt door business</a:t>
            </a:r>
          </a:p>
        </p:txBody>
      </p:sp>
      <p:cxnSp>
        <p:nvCxnSpPr>
          <p:cNvPr id="17" name="Rechte verbindingslijn met pijl 16"/>
          <p:cNvCxnSpPr/>
          <p:nvPr/>
        </p:nvCxnSpPr>
        <p:spPr>
          <a:xfrm>
            <a:off x="5256772" y="1257863"/>
            <a:ext cx="635017" cy="257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p:cNvCxnSpPr/>
          <p:nvPr/>
        </p:nvCxnSpPr>
        <p:spPr>
          <a:xfrm flipH="1">
            <a:off x="3226643" y="1257863"/>
            <a:ext cx="652716" cy="257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kstvak 19"/>
          <p:cNvSpPr txBox="1"/>
          <p:nvPr/>
        </p:nvSpPr>
        <p:spPr>
          <a:xfrm>
            <a:off x="689162" y="3371381"/>
            <a:ext cx="1178227" cy="584776"/>
          </a:xfrm>
          <a:prstGeom prst="rect">
            <a:avLst/>
          </a:prstGeom>
          <a:noFill/>
        </p:spPr>
        <p:txBody>
          <a:bodyPr wrap="none" rtlCol="0">
            <a:spAutoFit/>
          </a:bodyPr>
          <a:lstStyle/>
          <a:p>
            <a:r>
              <a:rPr lang="nl-NL" sz="1600" dirty="0">
                <a:solidFill>
                  <a:srgbClr val="282828"/>
                </a:solidFill>
                <a:latin typeface="Calibri Light"/>
                <a:cs typeface="Calibri Light"/>
              </a:rPr>
              <a:t>Domein</a:t>
            </a:r>
          </a:p>
          <a:p>
            <a:r>
              <a:rPr lang="nl-NL" sz="1600" dirty="0">
                <a:solidFill>
                  <a:srgbClr val="282828"/>
                </a:solidFill>
                <a:latin typeface="Calibri Light"/>
                <a:cs typeface="Calibri Light"/>
              </a:rPr>
              <a:t>Governance</a:t>
            </a:r>
          </a:p>
        </p:txBody>
      </p:sp>
      <p:cxnSp>
        <p:nvCxnSpPr>
          <p:cNvPr id="21" name="Rechte verbindingslijn met pijl 20"/>
          <p:cNvCxnSpPr>
            <a:stCxn id="20" idx="3"/>
          </p:cNvCxnSpPr>
          <p:nvPr/>
        </p:nvCxnSpPr>
        <p:spPr>
          <a:xfrm>
            <a:off x="1867389" y="3663769"/>
            <a:ext cx="45483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kstvak 23"/>
          <p:cNvSpPr txBox="1"/>
          <p:nvPr/>
        </p:nvSpPr>
        <p:spPr>
          <a:xfrm>
            <a:off x="7403403" y="3371381"/>
            <a:ext cx="864339" cy="584776"/>
          </a:xfrm>
          <a:prstGeom prst="rect">
            <a:avLst/>
          </a:prstGeom>
          <a:noFill/>
        </p:spPr>
        <p:txBody>
          <a:bodyPr wrap="none" rtlCol="0">
            <a:spAutoFit/>
          </a:bodyPr>
          <a:lstStyle/>
          <a:p>
            <a:r>
              <a:rPr lang="nl-NL" sz="1600" dirty="0">
                <a:solidFill>
                  <a:srgbClr val="282828"/>
                </a:solidFill>
                <a:latin typeface="Calibri Light"/>
                <a:cs typeface="Calibri Light"/>
              </a:rPr>
              <a:t>Domein</a:t>
            </a:r>
          </a:p>
          <a:p>
            <a:r>
              <a:rPr lang="nl-NL" sz="1600" dirty="0" err="1">
                <a:solidFill>
                  <a:srgbClr val="282828"/>
                </a:solidFill>
                <a:latin typeface="Calibri Light"/>
                <a:cs typeface="Calibri Light"/>
              </a:rPr>
              <a:t>Strategy</a:t>
            </a:r>
            <a:endParaRPr lang="nl-NL" sz="1600" dirty="0">
              <a:solidFill>
                <a:srgbClr val="282828"/>
              </a:solidFill>
              <a:latin typeface="Calibri Light"/>
              <a:cs typeface="Calibri Light"/>
            </a:endParaRPr>
          </a:p>
        </p:txBody>
      </p:sp>
      <p:cxnSp>
        <p:nvCxnSpPr>
          <p:cNvPr id="25" name="Rechte verbindingslijn met pijl 24"/>
          <p:cNvCxnSpPr/>
          <p:nvPr/>
        </p:nvCxnSpPr>
        <p:spPr>
          <a:xfrm flipH="1">
            <a:off x="6830521" y="3663769"/>
            <a:ext cx="45483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94703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Governance </a:t>
            </a:r>
            <a:r>
              <a:rPr lang="mr-IN" dirty="0"/>
              <a:t>–</a:t>
            </a:r>
            <a:r>
              <a:rPr lang="nl-NL" dirty="0"/>
              <a:t> mogelijke aandachtsgebieden</a:t>
            </a:r>
          </a:p>
        </p:txBody>
      </p:sp>
      <p:graphicFrame>
        <p:nvGraphicFramePr>
          <p:cNvPr id="4" name="Tijdelijke aanduiding voor inhoud 3"/>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tekst 2">
            <a:extLst>
              <a:ext uri="{FF2B5EF4-FFF2-40B4-BE49-F238E27FC236}">
                <a16:creationId xmlns:a16="http://schemas.microsoft.com/office/drawing/2014/main" id="{0AB0D9D0-F5FC-4B3A-B09C-9DD53CA007A8}"/>
              </a:ext>
            </a:extLst>
          </p:cNvPr>
          <p:cNvSpPr>
            <a:spLocks noGrp="1"/>
          </p:cNvSpPr>
          <p:nvPr>
            <p:ph type="body" sz="quarter" idx="13"/>
          </p:nvPr>
        </p:nvSpPr>
        <p:spPr/>
        <p:txBody>
          <a:bodyPr>
            <a:normAutofit lnSpcReduction="10000"/>
          </a:bodyPr>
          <a:lstStyle/>
          <a:p>
            <a:r>
              <a:rPr lang="nl-NL" dirty="0"/>
              <a:t>§ 5.1.1, figuur 5.3</a:t>
            </a:r>
          </a:p>
        </p:txBody>
      </p:sp>
      <p:pic>
        <p:nvPicPr>
          <p:cNvPr id="5" name="Afbeelding 4"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8"/>
          <a:stretch>
            <a:fillRect/>
          </a:stretch>
        </p:blipFill>
        <p:spPr>
          <a:xfrm>
            <a:off x="8617945" y="35227"/>
            <a:ext cx="496968" cy="504000"/>
          </a:xfrm>
          <a:prstGeom prst="rect">
            <a:avLst/>
          </a:prstGeom>
        </p:spPr>
      </p:pic>
    </p:spTree>
    <p:extLst>
      <p:ext uri="{BB962C8B-B14F-4D97-AF65-F5344CB8AC3E}">
        <p14:creationId xmlns:p14="http://schemas.microsoft.com/office/powerpoint/2010/main" val="10178665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2679C-AEA5-4048-9369-E6E6670FB430}"/>
              </a:ext>
            </a:extLst>
          </p:cNvPr>
          <p:cNvSpPr>
            <a:spLocks noGrp="1"/>
          </p:cNvSpPr>
          <p:nvPr>
            <p:ph type="title"/>
          </p:nvPr>
        </p:nvSpPr>
        <p:spPr>
          <a:xfrm>
            <a:off x="1214694" y="-9845"/>
            <a:ext cx="7428153" cy="729675"/>
          </a:xfrm>
        </p:spPr>
        <p:txBody>
          <a:bodyPr>
            <a:normAutofit/>
          </a:bodyPr>
          <a:lstStyle/>
          <a:p>
            <a:r>
              <a:rPr lang="nl-NL" sz="2400" dirty="0"/>
              <a:t>Paar voorbeelden van de noodzaak van ‘</a:t>
            </a:r>
            <a:r>
              <a:rPr lang="nl-NL" sz="2400" dirty="0" err="1"/>
              <a:t>good</a:t>
            </a:r>
            <a:r>
              <a:rPr lang="nl-NL" sz="2400" dirty="0"/>
              <a:t> governance’</a:t>
            </a:r>
          </a:p>
        </p:txBody>
      </p:sp>
      <p:sp>
        <p:nvSpPr>
          <p:cNvPr id="5" name="Tekstvak 4">
            <a:extLst>
              <a:ext uri="{FF2B5EF4-FFF2-40B4-BE49-F238E27FC236}">
                <a16:creationId xmlns:a16="http://schemas.microsoft.com/office/drawing/2014/main" id="{37F4347D-B5BE-4777-A474-5D2C441D266E}"/>
              </a:ext>
            </a:extLst>
          </p:cNvPr>
          <p:cNvSpPr txBox="1"/>
          <p:nvPr/>
        </p:nvSpPr>
        <p:spPr>
          <a:xfrm>
            <a:off x="667935" y="4111219"/>
            <a:ext cx="3463636" cy="338554"/>
          </a:xfrm>
          <a:prstGeom prst="rect">
            <a:avLst/>
          </a:prstGeom>
          <a:noFill/>
        </p:spPr>
        <p:txBody>
          <a:bodyPr wrap="square" rtlCol="0">
            <a:spAutoFit/>
          </a:bodyPr>
          <a:lstStyle/>
          <a:p>
            <a:pPr algn="ctr"/>
            <a:r>
              <a:rPr lang="nl-NL" sz="1600" dirty="0">
                <a:solidFill>
                  <a:schemeClr val="tx1">
                    <a:lumMod val="75000"/>
                    <a:lumOff val="25000"/>
                  </a:schemeClr>
                </a:solidFill>
                <a:latin typeface="Helvetica Light"/>
                <a:cs typeface="Helvetica Light"/>
              </a:rPr>
              <a:t>Australische douane, oktober 2005 </a:t>
            </a:r>
          </a:p>
        </p:txBody>
      </p:sp>
      <p:sp>
        <p:nvSpPr>
          <p:cNvPr id="9" name="Tekstvak 8">
            <a:extLst>
              <a:ext uri="{FF2B5EF4-FFF2-40B4-BE49-F238E27FC236}">
                <a16:creationId xmlns:a16="http://schemas.microsoft.com/office/drawing/2014/main" id="{58EEE6D0-47E6-481F-B47B-206B958AD4FC}"/>
              </a:ext>
            </a:extLst>
          </p:cNvPr>
          <p:cNvSpPr txBox="1"/>
          <p:nvPr/>
        </p:nvSpPr>
        <p:spPr>
          <a:xfrm>
            <a:off x="5850136" y="4111219"/>
            <a:ext cx="2034531" cy="338554"/>
          </a:xfrm>
          <a:prstGeom prst="rect">
            <a:avLst/>
          </a:prstGeom>
          <a:noFill/>
        </p:spPr>
        <p:txBody>
          <a:bodyPr wrap="none" rtlCol="0">
            <a:spAutoFit/>
          </a:bodyPr>
          <a:lstStyle/>
          <a:p>
            <a:pPr algn="ctr"/>
            <a:r>
              <a:rPr lang="nl-NL" sz="1600" dirty="0">
                <a:solidFill>
                  <a:schemeClr val="tx1">
                    <a:lumMod val="75000"/>
                    <a:lumOff val="25000"/>
                  </a:schemeClr>
                </a:solidFill>
                <a:latin typeface="Helvetica Light"/>
                <a:cs typeface="Helvetica Light"/>
              </a:rPr>
              <a:t>Rotterdam, juni 2017</a:t>
            </a:r>
          </a:p>
        </p:txBody>
      </p:sp>
      <p:pic>
        <p:nvPicPr>
          <p:cNvPr id="3" name="Afbeelding 2" descr="Schermafdruk 2017-11-24 11.45.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925" y="2597464"/>
            <a:ext cx="3909077" cy="1399840"/>
          </a:xfrm>
          <a:prstGeom prst="rect">
            <a:avLst/>
          </a:prstGeom>
          <a:ln>
            <a:noFill/>
          </a:ln>
          <a:effectLst>
            <a:outerShdw blurRad="292100" dist="139700" dir="2700000" algn="tl" rotWithShape="0">
              <a:srgbClr val="333333">
                <a:alpha val="65000"/>
              </a:srgbClr>
            </a:outerShdw>
          </a:effectLst>
        </p:spPr>
      </p:pic>
      <p:pic>
        <p:nvPicPr>
          <p:cNvPr id="8" name="Afbeelding 7" descr="Schermafdruk 2017-11-24 20.56.18.png"/>
          <p:cNvPicPr>
            <a:picLocks noChangeAspect="1"/>
          </p:cNvPicPr>
          <p:nvPr/>
        </p:nvPicPr>
        <p:blipFill rotWithShape="1">
          <a:blip r:embed="rId4">
            <a:extLst>
              <a:ext uri="{28A0092B-C50C-407E-A947-70E740481C1C}">
                <a14:useLocalDpi xmlns:a14="http://schemas.microsoft.com/office/drawing/2010/main" val="0"/>
              </a:ext>
            </a:extLst>
          </a:blip>
          <a:srcRect b="3585"/>
          <a:stretch/>
        </p:blipFill>
        <p:spPr>
          <a:xfrm>
            <a:off x="323646" y="955851"/>
            <a:ext cx="4233300" cy="3041453"/>
          </a:xfrm>
          <a:prstGeom prst="rect">
            <a:avLst/>
          </a:prstGeom>
          <a:ln>
            <a:noFill/>
          </a:ln>
          <a:effectLst>
            <a:outerShdw blurRad="292100" dist="139700" dir="2700000" algn="tl" rotWithShape="0">
              <a:srgbClr val="333333">
                <a:alpha val="65000"/>
              </a:srgbClr>
            </a:outerShdw>
          </a:effectLst>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5"/>
          <a:stretch>
            <a:fillRect/>
          </a:stretch>
        </p:blipFill>
        <p:spPr>
          <a:xfrm>
            <a:off x="8617945" y="35227"/>
            <a:ext cx="496968" cy="504000"/>
          </a:xfrm>
          <a:prstGeom prst="rect">
            <a:avLst/>
          </a:prstGeom>
        </p:spPr>
      </p:pic>
    </p:spTree>
    <p:extLst>
      <p:ext uri="{BB962C8B-B14F-4D97-AF65-F5344CB8AC3E}">
        <p14:creationId xmlns:p14="http://schemas.microsoft.com/office/powerpoint/2010/main" val="11284789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5BCFD-5FE7-4AE4-9FE7-9C7CAD93C884}"/>
              </a:ext>
            </a:extLst>
          </p:cNvPr>
          <p:cNvSpPr>
            <a:spLocks noGrp="1"/>
          </p:cNvSpPr>
          <p:nvPr>
            <p:ph type="title"/>
          </p:nvPr>
        </p:nvSpPr>
        <p:spPr/>
        <p:txBody>
          <a:bodyPr/>
          <a:lstStyle/>
          <a:p>
            <a:r>
              <a:rPr lang="nl-NL" dirty="0"/>
              <a:t>Van </a:t>
            </a:r>
            <a:r>
              <a:rPr lang="nl-NL" dirty="0" err="1"/>
              <a:t>ist</a:t>
            </a:r>
            <a:r>
              <a:rPr lang="nl-NL" dirty="0"/>
              <a:t> naar </a:t>
            </a:r>
            <a:r>
              <a:rPr lang="nl-NL" dirty="0" err="1"/>
              <a:t>soll</a:t>
            </a:r>
            <a:endParaRPr lang="nl-NL" dirty="0"/>
          </a:p>
        </p:txBody>
      </p:sp>
      <p:sp>
        <p:nvSpPr>
          <p:cNvPr id="3" name="Tijdelijke aanduiding voor tekst 2"/>
          <p:cNvSpPr>
            <a:spLocks noGrp="1"/>
          </p:cNvSpPr>
          <p:nvPr>
            <p:ph type="body" sz="quarter" idx="13"/>
          </p:nvPr>
        </p:nvSpPr>
        <p:spPr/>
        <p:txBody>
          <a:bodyPr>
            <a:normAutofit lnSpcReduction="10000"/>
          </a:bodyPr>
          <a:lstStyle/>
          <a:p>
            <a:r>
              <a:rPr lang="nl-NL" dirty="0"/>
              <a:t>§ 6.1.1</a:t>
            </a:r>
          </a:p>
        </p:txBody>
      </p:sp>
      <p:graphicFrame>
        <p:nvGraphicFramePr>
          <p:cNvPr id="4" name="Tijdelijke aanduiding voor inhoud 3">
            <a:extLst>
              <a:ext uri="{FF2B5EF4-FFF2-40B4-BE49-F238E27FC236}">
                <a16:creationId xmlns:a16="http://schemas.microsoft.com/office/drawing/2014/main" id="{08D49AF2-38A4-4FBD-A7E5-814367BDED79}"/>
              </a:ext>
            </a:extLst>
          </p:cNvPr>
          <p:cNvGraphicFramePr>
            <a:graphicFrameLocks noGrp="1"/>
          </p:cNvGraphicFramePr>
          <p:nvPr>
            <p:ph idx="4294967295"/>
            <p:extLst/>
          </p:nvPr>
        </p:nvGraphicFramePr>
        <p:xfrm>
          <a:off x="709685" y="770061"/>
          <a:ext cx="7561262" cy="3829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a:extLst>
              <a:ext uri="{FF2B5EF4-FFF2-40B4-BE49-F238E27FC236}">
                <a16:creationId xmlns:a16="http://schemas.microsoft.com/office/drawing/2014/main" id="{E9D46983-7E93-43DD-94F2-FFE238A83ACD}"/>
              </a:ext>
            </a:extLst>
          </p:cNvPr>
          <p:cNvPicPr>
            <a:picLocks noChangeAspect="1"/>
          </p:cNvPicPr>
          <p:nvPr/>
        </p:nvPicPr>
        <p:blipFill>
          <a:blip r:embed="rId8"/>
          <a:stretch>
            <a:fillRect/>
          </a:stretch>
        </p:blipFill>
        <p:spPr>
          <a:xfrm>
            <a:off x="8618400" y="36000"/>
            <a:ext cx="495680" cy="504000"/>
          </a:xfrm>
          <a:prstGeom prst="rect">
            <a:avLst/>
          </a:prstGeom>
        </p:spPr>
      </p:pic>
      <p:pic>
        <p:nvPicPr>
          <p:cNvPr id="8" name="Afbeelding 7" descr="BiSL Next Value.png"/>
          <p:cNvPicPr>
            <a:picLocks noChangeAspect="1"/>
          </p:cNvPicPr>
          <p:nvPr/>
        </p:nvPicPr>
        <p:blipFill rotWithShape="1">
          <a:blip r:embed="rId9">
            <a:extLst>
              <a:ext uri="{28A0092B-C50C-407E-A947-70E740481C1C}">
                <a14:useLocalDpi xmlns:a14="http://schemas.microsoft.com/office/drawing/2010/main" val="0"/>
              </a:ext>
            </a:extLst>
          </a:blip>
          <a:srcRect l="3983" t="4336" r="3955" b="6153"/>
          <a:stretch/>
        </p:blipFill>
        <p:spPr>
          <a:xfrm>
            <a:off x="5567505" y="997362"/>
            <a:ext cx="519835" cy="504000"/>
          </a:xfrm>
          <a:prstGeom prst="ellipse">
            <a:avLst/>
          </a:prstGeom>
        </p:spPr>
      </p:pic>
      <p:pic>
        <p:nvPicPr>
          <p:cNvPr id="9" name="Afbeelding 8" descr="BiSL Next Mission.png"/>
          <p:cNvPicPr>
            <a:picLocks noChangeAspect="1"/>
          </p:cNvPicPr>
          <p:nvPr/>
        </p:nvPicPr>
        <p:blipFill rotWithShape="1">
          <a:blip r:embed="rId10">
            <a:extLst>
              <a:ext uri="{28A0092B-C50C-407E-A947-70E740481C1C}">
                <a14:useLocalDpi xmlns:a14="http://schemas.microsoft.com/office/drawing/2010/main" val="0"/>
              </a:ext>
            </a:extLst>
          </a:blip>
          <a:srcRect l="3961" t="4494" r="4031" b="5564"/>
          <a:stretch/>
        </p:blipFill>
        <p:spPr>
          <a:xfrm>
            <a:off x="4960064" y="997362"/>
            <a:ext cx="517045" cy="504000"/>
          </a:xfrm>
          <a:prstGeom prst="ellipse">
            <a:avLst/>
          </a:prstGeom>
        </p:spPr>
      </p:pic>
      <p:pic>
        <p:nvPicPr>
          <p:cNvPr id="10" name="Afbeelding 9" descr="BiSL Next Capability.png"/>
          <p:cNvPicPr>
            <a:picLocks noChangeAspect="1"/>
          </p:cNvPicPr>
          <p:nvPr/>
        </p:nvPicPr>
        <p:blipFill rotWithShape="1">
          <a:blip r:embed="rId11">
            <a:extLst>
              <a:ext uri="{28A0092B-C50C-407E-A947-70E740481C1C}">
                <a14:useLocalDpi xmlns:a14="http://schemas.microsoft.com/office/drawing/2010/main" val="0"/>
              </a:ext>
            </a:extLst>
          </a:blip>
          <a:srcRect l="3736" t="4050" r="3321" b="3819"/>
          <a:stretch/>
        </p:blipFill>
        <p:spPr>
          <a:xfrm>
            <a:off x="3461794" y="1643920"/>
            <a:ext cx="514261" cy="504000"/>
          </a:xfrm>
          <a:prstGeom prst="ellipse">
            <a:avLst/>
          </a:prstGeom>
        </p:spPr>
      </p:pic>
      <p:pic>
        <p:nvPicPr>
          <p:cNvPr id="11" name="Afbeelding 10" descr="BiSL Next Need.png"/>
          <p:cNvPicPr>
            <a:picLocks noChangeAspect="1"/>
          </p:cNvPicPr>
          <p:nvPr/>
        </p:nvPicPr>
        <p:blipFill rotWithShape="1">
          <a:blip r:embed="rId12">
            <a:extLst>
              <a:ext uri="{28A0092B-C50C-407E-A947-70E740481C1C}">
                <a14:useLocalDpi xmlns:a14="http://schemas.microsoft.com/office/drawing/2010/main" val="0"/>
              </a:ext>
            </a:extLst>
          </a:blip>
          <a:srcRect l="4440" t="7304" r="7037" b="4628"/>
          <a:stretch/>
        </p:blipFill>
        <p:spPr>
          <a:xfrm>
            <a:off x="1835546" y="2838876"/>
            <a:ext cx="506604" cy="504000"/>
          </a:xfrm>
          <a:prstGeom prst="ellipse">
            <a:avLst/>
          </a:prstGeom>
        </p:spPr>
      </p:pic>
    </p:spTree>
    <p:extLst>
      <p:ext uri="{BB962C8B-B14F-4D97-AF65-F5344CB8AC3E}">
        <p14:creationId xmlns:p14="http://schemas.microsoft.com/office/powerpoint/2010/main" val="33872766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42630241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al 6"/>
          <p:cNvSpPr/>
          <p:nvPr/>
        </p:nvSpPr>
        <p:spPr>
          <a:xfrm>
            <a:off x="1741462" y="1889138"/>
            <a:ext cx="5677939" cy="1195841"/>
          </a:xfrm>
          <a:prstGeom prst="ellipse">
            <a:avLst/>
          </a:prstGeom>
          <a:solidFill>
            <a:srgbClr val="ED7D31">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p:cNvSpPr/>
          <p:nvPr/>
        </p:nvSpPr>
        <p:spPr>
          <a:xfrm>
            <a:off x="3050036" y="729673"/>
            <a:ext cx="3060790" cy="1116959"/>
          </a:xfrm>
          <a:prstGeom prst="ellipse">
            <a:avLst/>
          </a:prstGeom>
          <a:solidFill>
            <a:schemeClr val="accent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Ovaal 2"/>
          <p:cNvSpPr/>
          <p:nvPr/>
        </p:nvSpPr>
        <p:spPr>
          <a:xfrm>
            <a:off x="2318702" y="3455924"/>
            <a:ext cx="4523458" cy="1195841"/>
          </a:xfrm>
          <a:prstGeom prst="ellipse">
            <a:avLst/>
          </a:prstGeom>
          <a:solidFill>
            <a:srgbClr val="ED7D31">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nl-NL">
              <a:solidFill>
                <a:schemeClr val="tx1"/>
              </a:solidFill>
            </a:endParaRPr>
          </a:p>
        </p:txBody>
      </p:sp>
      <p:sp>
        <p:nvSpPr>
          <p:cNvPr id="2" name="Titel 1">
            <a:extLst>
              <a:ext uri="{FF2B5EF4-FFF2-40B4-BE49-F238E27FC236}">
                <a16:creationId xmlns:a16="http://schemas.microsoft.com/office/drawing/2014/main" id="{92C75FD2-473C-47A8-A326-E11EDA10CC1D}"/>
              </a:ext>
            </a:extLst>
          </p:cNvPr>
          <p:cNvSpPr>
            <a:spLocks noGrp="1"/>
          </p:cNvSpPr>
          <p:nvPr>
            <p:ph type="title"/>
          </p:nvPr>
        </p:nvSpPr>
        <p:spPr/>
        <p:txBody>
          <a:bodyPr/>
          <a:lstStyle/>
          <a:p>
            <a:r>
              <a:rPr lang="nl-NL" dirty="0"/>
              <a:t>Architecturen</a:t>
            </a:r>
          </a:p>
        </p:txBody>
      </p:sp>
      <p:graphicFrame>
        <p:nvGraphicFramePr>
          <p:cNvPr id="4" name="Tijdelijke aanduiding voor inhoud 3">
            <a:extLst>
              <a:ext uri="{FF2B5EF4-FFF2-40B4-BE49-F238E27FC236}">
                <a16:creationId xmlns:a16="http://schemas.microsoft.com/office/drawing/2014/main" id="{2580542C-786B-4131-9276-0C817716FEE2}"/>
              </a:ext>
            </a:extLst>
          </p:cNvPr>
          <p:cNvGraphicFramePr>
            <a:graphicFrameLocks noGrp="1"/>
          </p:cNvGraphicFramePr>
          <p:nvPr>
            <p:ph idx="1"/>
            <p:extLst/>
          </p:nvPr>
        </p:nvGraphicFramePr>
        <p:xfrm>
          <a:off x="935490" y="984072"/>
          <a:ext cx="7427912"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jdelijke aanduiding voor tekst 4">
            <a:extLst>
              <a:ext uri="{FF2B5EF4-FFF2-40B4-BE49-F238E27FC236}">
                <a16:creationId xmlns:a16="http://schemas.microsoft.com/office/drawing/2014/main" id="{F2389ABA-E588-4F22-A7F8-277D191306C6}"/>
              </a:ext>
            </a:extLst>
          </p:cNvPr>
          <p:cNvSpPr>
            <a:spLocks noGrp="1"/>
          </p:cNvSpPr>
          <p:nvPr>
            <p:ph type="body" sz="quarter" idx="13"/>
          </p:nvPr>
        </p:nvSpPr>
        <p:spPr/>
        <p:txBody>
          <a:bodyPr>
            <a:normAutofit lnSpcReduction="10000"/>
          </a:bodyPr>
          <a:lstStyle/>
          <a:p>
            <a:r>
              <a:rPr lang="nl-NL" dirty="0"/>
              <a:t>§ 6.1.2</a:t>
            </a:r>
          </a:p>
        </p:txBody>
      </p:sp>
      <p:sp>
        <p:nvSpPr>
          <p:cNvPr id="6" name="Tekstvak 5"/>
          <p:cNvSpPr txBox="1"/>
          <p:nvPr/>
        </p:nvSpPr>
        <p:spPr>
          <a:xfrm>
            <a:off x="6519256" y="1030930"/>
            <a:ext cx="966931" cy="338554"/>
          </a:xfrm>
          <a:prstGeom prst="rect">
            <a:avLst/>
          </a:prstGeom>
          <a:noFill/>
        </p:spPr>
        <p:txBody>
          <a:bodyPr wrap="none" rtlCol="0">
            <a:spAutoFit/>
          </a:bodyPr>
          <a:lstStyle/>
          <a:p>
            <a:pPr algn="ctr"/>
            <a:r>
              <a:rPr lang="nl-NL" sz="1600" b="1" dirty="0">
                <a:solidFill>
                  <a:schemeClr val="tx1">
                    <a:lumMod val="75000"/>
                    <a:lumOff val="25000"/>
                  </a:schemeClr>
                </a:solidFill>
                <a:latin typeface="Calibri"/>
                <a:cs typeface="Calibri"/>
              </a:rPr>
              <a:t> Business</a:t>
            </a:r>
          </a:p>
        </p:txBody>
      </p:sp>
      <p:sp>
        <p:nvSpPr>
          <p:cNvPr id="10" name="Tekstvak 9"/>
          <p:cNvSpPr txBox="1"/>
          <p:nvPr/>
        </p:nvSpPr>
        <p:spPr>
          <a:xfrm>
            <a:off x="7864484" y="2326186"/>
            <a:ext cx="580107" cy="338554"/>
          </a:xfrm>
          <a:prstGeom prst="rect">
            <a:avLst/>
          </a:prstGeom>
          <a:noFill/>
        </p:spPr>
        <p:txBody>
          <a:bodyPr wrap="none" rtlCol="0">
            <a:spAutoFit/>
          </a:bodyPr>
          <a:lstStyle/>
          <a:p>
            <a:pPr algn="ctr"/>
            <a:r>
              <a:rPr lang="nl-NL" sz="1600" b="1" dirty="0">
                <a:solidFill>
                  <a:schemeClr val="tx1">
                    <a:lumMod val="75000"/>
                    <a:lumOff val="25000"/>
                  </a:schemeClr>
                </a:solidFill>
                <a:latin typeface="Calibri"/>
                <a:cs typeface="Calibri"/>
              </a:rPr>
              <a:t> BIM</a:t>
            </a:r>
          </a:p>
        </p:txBody>
      </p:sp>
      <p:sp>
        <p:nvSpPr>
          <p:cNvPr id="11" name="Tekstvak 10"/>
          <p:cNvSpPr txBox="1"/>
          <p:nvPr/>
        </p:nvSpPr>
        <p:spPr>
          <a:xfrm>
            <a:off x="7063787" y="3927179"/>
            <a:ext cx="389850" cy="338554"/>
          </a:xfrm>
          <a:prstGeom prst="rect">
            <a:avLst/>
          </a:prstGeom>
          <a:noFill/>
        </p:spPr>
        <p:txBody>
          <a:bodyPr wrap="none" rtlCol="0">
            <a:spAutoFit/>
          </a:bodyPr>
          <a:lstStyle/>
          <a:p>
            <a:pPr algn="ctr"/>
            <a:r>
              <a:rPr lang="nl-NL" sz="1600" b="1" dirty="0">
                <a:solidFill>
                  <a:schemeClr val="tx1">
                    <a:lumMod val="75000"/>
                    <a:lumOff val="25000"/>
                  </a:schemeClr>
                </a:solidFill>
                <a:latin typeface="Calibri"/>
                <a:cs typeface="Calibri"/>
              </a:rPr>
              <a:t> IT</a:t>
            </a:r>
          </a:p>
        </p:txBody>
      </p:sp>
      <p:pic>
        <p:nvPicPr>
          <p:cNvPr id="13" name="Afbeelding 12">
            <a:extLst>
              <a:ext uri="{FF2B5EF4-FFF2-40B4-BE49-F238E27FC236}">
                <a16:creationId xmlns:a16="http://schemas.microsoft.com/office/drawing/2014/main" id="{E9D46983-7E93-43DD-94F2-FFE238A83ACD}"/>
              </a:ext>
            </a:extLst>
          </p:cNvPr>
          <p:cNvPicPr>
            <a:picLocks noChangeAspect="1"/>
          </p:cNvPicPr>
          <p:nvPr/>
        </p:nvPicPr>
        <p:blipFill>
          <a:blip r:embed="rId8"/>
          <a:stretch>
            <a:fillRect/>
          </a:stretch>
        </p:blipFill>
        <p:spPr>
          <a:xfrm>
            <a:off x="8618400" y="36000"/>
            <a:ext cx="495680" cy="504000"/>
          </a:xfrm>
          <a:prstGeom prst="rect">
            <a:avLst/>
          </a:prstGeom>
        </p:spPr>
      </p:pic>
    </p:spTree>
    <p:extLst>
      <p:ext uri="{BB962C8B-B14F-4D97-AF65-F5344CB8AC3E}">
        <p14:creationId xmlns:p14="http://schemas.microsoft.com/office/powerpoint/2010/main" val="380361715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31012477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Business </a:t>
            </a:r>
            <a:r>
              <a:rPr lang="nl-NL" dirty="0" err="1">
                <a:latin typeface="Calibri"/>
                <a:cs typeface="Calibri"/>
              </a:rPr>
              <a:t>strategy</a:t>
            </a:r>
            <a:r>
              <a:rPr lang="nl-NL" dirty="0">
                <a:latin typeface="Calibri"/>
                <a:cs typeface="Calibri"/>
              </a:rPr>
              <a:t> – de onderwerpen</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tekst 2">
            <a:extLst>
              <a:ext uri="{FF2B5EF4-FFF2-40B4-BE49-F238E27FC236}">
                <a16:creationId xmlns:a16="http://schemas.microsoft.com/office/drawing/2014/main" id="{07E6C091-3A42-497E-B86B-3A42262EE176}"/>
              </a:ext>
            </a:extLst>
          </p:cNvPr>
          <p:cNvSpPr>
            <a:spLocks noGrp="1"/>
          </p:cNvSpPr>
          <p:nvPr>
            <p:ph type="body" sz="quarter" idx="13"/>
          </p:nvPr>
        </p:nvSpPr>
        <p:spPr/>
        <p:txBody>
          <a:bodyPr>
            <a:normAutofit lnSpcReduction="10000"/>
          </a:bodyPr>
          <a:lstStyle/>
          <a:p>
            <a:r>
              <a:rPr lang="nl-NL" dirty="0"/>
              <a:t>§ 6.2.1</a:t>
            </a:r>
          </a:p>
        </p:txBody>
      </p:sp>
      <p:pic>
        <p:nvPicPr>
          <p:cNvPr id="8" name="Afbeelding 7">
            <a:extLst>
              <a:ext uri="{FF2B5EF4-FFF2-40B4-BE49-F238E27FC236}">
                <a16:creationId xmlns:a16="http://schemas.microsoft.com/office/drawing/2014/main" id="{F12F0735-FC9E-404C-B1F7-0CD411D9C1D4}"/>
              </a:ext>
            </a:extLst>
          </p:cNvPr>
          <p:cNvPicPr>
            <a:picLocks noChangeAspect="1"/>
          </p:cNvPicPr>
          <p:nvPr/>
        </p:nvPicPr>
        <p:blipFill rotWithShape="1">
          <a:blip r:embed="rId8"/>
          <a:srcRect l="6884" t="10397" r="5479" b="4228"/>
          <a:stretch/>
        </p:blipFill>
        <p:spPr>
          <a:xfrm>
            <a:off x="8037397" y="42791"/>
            <a:ext cx="545409" cy="504000"/>
          </a:xfrm>
          <a:prstGeom prst="ellipse">
            <a:avLst/>
          </a:prstGeom>
        </p:spPr>
      </p:pic>
      <p:pic>
        <p:nvPicPr>
          <p:cNvPr id="7" name="Afbeelding 6">
            <a:extLst>
              <a:ext uri="{FF2B5EF4-FFF2-40B4-BE49-F238E27FC236}">
                <a16:creationId xmlns:a16="http://schemas.microsoft.com/office/drawing/2014/main" id="{E9D46983-7E93-43DD-94F2-FFE238A83ACD}"/>
              </a:ext>
            </a:extLst>
          </p:cNvPr>
          <p:cNvPicPr>
            <a:picLocks noChangeAspect="1"/>
          </p:cNvPicPr>
          <p:nvPr/>
        </p:nvPicPr>
        <p:blipFill>
          <a:blip r:embed="rId9"/>
          <a:stretch>
            <a:fillRect/>
          </a:stretch>
        </p:blipFill>
        <p:spPr>
          <a:xfrm>
            <a:off x="8618400" y="36000"/>
            <a:ext cx="495680" cy="504000"/>
          </a:xfrm>
          <a:prstGeom prst="rect">
            <a:avLst/>
          </a:prstGeom>
        </p:spPr>
      </p:pic>
    </p:spTree>
    <p:extLst>
      <p:ext uri="{BB962C8B-B14F-4D97-AF65-F5344CB8AC3E}">
        <p14:creationId xmlns:p14="http://schemas.microsoft.com/office/powerpoint/2010/main" val="22025653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Business </a:t>
            </a:r>
            <a:r>
              <a:rPr lang="nl-NL" dirty="0" err="1"/>
              <a:t>strategy</a:t>
            </a:r>
            <a:r>
              <a:rPr lang="nl-NL" dirty="0"/>
              <a:t> </a:t>
            </a:r>
            <a:r>
              <a:rPr lang="mr-IN" dirty="0"/>
              <a:t>–</a:t>
            </a:r>
            <a:r>
              <a:rPr lang="nl-NL" dirty="0"/>
              <a:t> de activiteiten</a:t>
            </a:r>
          </a:p>
        </p:txBody>
      </p:sp>
      <p:sp>
        <p:nvSpPr>
          <p:cNvPr id="3" name="Tijdelijke aanduiding voor inhoud 2"/>
          <p:cNvSpPr>
            <a:spLocks noGrp="1"/>
          </p:cNvSpPr>
          <p:nvPr>
            <p:ph idx="1"/>
          </p:nvPr>
        </p:nvSpPr>
        <p:spPr/>
        <p:txBody>
          <a:bodyPr>
            <a:normAutofit fontScale="92500" lnSpcReduction="20000"/>
          </a:bodyPr>
          <a:lstStyle/>
          <a:p>
            <a:pPr lvl="0"/>
            <a:r>
              <a:rPr lang="nl-NL" sz="1800" b="0" dirty="0">
                <a:solidFill>
                  <a:srgbClr val="282828"/>
                </a:solidFill>
                <a:latin typeface="Calibri Light"/>
                <a:cs typeface="Calibri Light"/>
              </a:rPr>
              <a:t>Zorgen dat BIM op de agenda van de directie staat</a:t>
            </a:r>
          </a:p>
          <a:p>
            <a:pPr lvl="0"/>
            <a:r>
              <a:rPr lang="nl-NL" sz="1800" b="0" dirty="0">
                <a:solidFill>
                  <a:srgbClr val="282828"/>
                </a:solidFill>
                <a:latin typeface="Calibri Light"/>
                <a:cs typeface="Calibri Light"/>
              </a:rPr>
              <a:t>Zorgen voor een inrichting van BIM die aansluit bij de wensen en behoeften van de organisatie</a:t>
            </a:r>
          </a:p>
          <a:p>
            <a:pPr lvl="0"/>
            <a:r>
              <a:rPr lang="nl-NL" sz="1800" b="0" dirty="0">
                <a:solidFill>
                  <a:srgbClr val="282828"/>
                </a:solidFill>
                <a:latin typeface="Calibri Light"/>
                <a:cs typeface="Calibri Light"/>
              </a:rPr>
              <a:t>Ontwikkelen van een informatiestrategie</a:t>
            </a:r>
          </a:p>
          <a:p>
            <a:pPr lvl="0"/>
            <a:r>
              <a:rPr lang="nl-NL" sz="1800" b="0" dirty="0">
                <a:solidFill>
                  <a:srgbClr val="282828"/>
                </a:solidFill>
                <a:latin typeface="Calibri Light"/>
                <a:cs typeface="Calibri Light"/>
              </a:rPr>
              <a:t>Laten opstellen </a:t>
            </a:r>
            <a:r>
              <a:rPr lang="nl-NL" sz="1800" b="0" dirty="0" err="1">
                <a:solidFill>
                  <a:srgbClr val="282828"/>
                </a:solidFill>
                <a:latin typeface="Calibri Light"/>
                <a:cs typeface="Calibri Light"/>
              </a:rPr>
              <a:t>businessarchitectuur</a:t>
            </a:r>
            <a:endParaRPr lang="nl-NL" sz="1800" b="0" dirty="0">
              <a:solidFill>
                <a:srgbClr val="282828"/>
              </a:solidFill>
              <a:latin typeface="Calibri Light"/>
              <a:cs typeface="Calibri Light"/>
            </a:endParaRPr>
          </a:p>
          <a:p>
            <a:pPr lvl="0"/>
            <a:r>
              <a:rPr lang="nl-NL" sz="1800" b="0" dirty="0">
                <a:solidFill>
                  <a:srgbClr val="282828"/>
                </a:solidFill>
                <a:latin typeface="Calibri Light"/>
                <a:cs typeface="Calibri Light"/>
              </a:rPr>
              <a:t>Inventariseren van de strategische thema’s </a:t>
            </a:r>
          </a:p>
          <a:p>
            <a:pPr lvl="0"/>
            <a:r>
              <a:rPr lang="nl-NL" sz="1800" b="0" dirty="0">
                <a:solidFill>
                  <a:srgbClr val="282828"/>
                </a:solidFill>
                <a:latin typeface="Calibri Light"/>
                <a:cs typeface="Calibri Light"/>
              </a:rPr>
              <a:t>Inventariseren ontwikkelingen in de organisatie en bij informatieketenpartners</a:t>
            </a:r>
          </a:p>
          <a:p>
            <a:pPr lvl="0"/>
            <a:r>
              <a:rPr lang="nl-NL" sz="1800" b="0" dirty="0">
                <a:solidFill>
                  <a:srgbClr val="282828"/>
                </a:solidFill>
                <a:latin typeface="Calibri Light"/>
                <a:cs typeface="Calibri Light"/>
              </a:rPr>
              <a:t>Afstemmen en afspraken maken met informatieketenpartners</a:t>
            </a:r>
          </a:p>
          <a:p>
            <a:pPr lvl="0"/>
            <a:r>
              <a:rPr lang="nl-NL" sz="1800" b="0" dirty="0">
                <a:solidFill>
                  <a:srgbClr val="282828"/>
                </a:solidFill>
                <a:latin typeface="Calibri Light"/>
                <a:cs typeface="Calibri Light"/>
              </a:rPr>
              <a:t>Opstellen van een informatieplan per businessunit / informatiedomein</a:t>
            </a:r>
          </a:p>
          <a:p>
            <a:pPr lvl="0"/>
            <a:r>
              <a:rPr lang="nl-NL" sz="1800" b="0" dirty="0">
                <a:solidFill>
                  <a:srgbClr val="282828"/>
                </a:solidFill>
                <a:latin typeface="Calibri Light"/>
                <a:cs typeface="Calibri Light"/>
              </a:rPr>
              <a:t>Bepalen van de portfolio van verbeteringen en vernieuwingen</a:t>
            </a:r>
          </a:p>
          <a:p>
            <a:pPr lvl="0"/>
            <a:r>
              <a:rPr lang="nl-NL" sz="1800" b="0" dirty="0">
                <a:solidFill>
                  <a:srgbClr val="282828"/>
                </a:solidFill>
                <a:latin typeface="Calibri Light"/>
                <a:cs typeface="Calibri Light"/>
              </a:rPr>
              <a:t>Opstellen van een informatiearchitectuur</a:t>
            </a:r>
          </a:p>
          <a:p>
            <a:pPr marL="0" indent="0">
              <a:buNone/>
            </a:pPr>
            <a:endParaRPr lang="nl-NL" sz="1800" b="0" dirty="0">
              <a:solidFill>
                <a:srgbClr val="282828"/>
              </a:solidFill>
              <a:latin typeface="Calibri Light"/>
              <a:cs typeface="Calibri Light"/>
            </a:endParaRPr>
          </a:p>
        </p:txBody>
      </p:sp>
      <p:sp>
        <p:nvSpPr>
          <p:cNvPr id="4" name="Tijdelijke aanduiding voor tekst 3">
            <a:extLst>
              <a:ext uri="{FF2B5EF4-FFF2-40B4-BE49-F238E27FC236}">
                <a16:creationId xmlns:a16="http://schemas.microsoft.com/office/drawing/2014/main" id="{13EF52F4-796C-4EFA-9F05-4F50DA72F488}"/>
              </a:ext>
            </a:extLst>
          </p:cNvPr>
          <p:cNvSpPr>
            <a:spLocks noGrp="1"/>
          </p:cNvSpPr>
          <p:nvPr>
            <p:ph type="body" sz="quarter" idx="13"/>
          </p:nvPr>
        </p:nvSpPr>
        <p:spPr/>
        <p:txBody>
          <a:bodyPr>
            <a:normAutofit lnSpcReduction="10000"/>
          </a:bodyPr>
          <a:lstStyle/>
          <a:p>
            <a:r>
              <a:rPr lang="nl-NL" dirty="0"/>
              <a:t>§ 6.2.2</a:t>
            </a:r>
          </a:p>
        </p:txBody>
      </p:sp>
      <p:pic>
        <p:nvPicPr>
          <p:cNvPr id="7" name="Afbeelding 6">
            <a:extLst>
              <a:ext uri="{FF2B5EF4-FFF2-40B4-BE49-F238E27FC236}">
                <a16:creationId xmlns:a16="http://schemas.microsoft.com/office/drawing/2014/main" id="{F12F0735-FC9E-404C-B1F7-0CD411D9C1D4}"/>
              </a:ext>
            </a:extLst>
          </p:cNvPr>
          <p:cNvPicPr>
            <a:picLocks noChangeAspect="1"/>
          </p:cNvPicPr>
          <p:nvPr/>
        </p:nvPicPr>
        <p:blipFill rotWithShape="1">
          <a:blip r:embed="rId3"/>
          <a:srcRect l="6884" t="10397" r="5479" b="4228"/>
          <a:stretch/>
        </p:blipFill>
        <p:spPr>
          <a:xfrm>
            <a:off x="8037397" y="42791"/>
            <a:ext cx="545409" cy="504000"/>
          </a:xfrm>
          <a:prstGeom prst="ellipse">
            <a:avLst/>
          </a:prstGeom>
        </p:spPr>
      </p:pic>
      <p:pic>
        <p:nvPicPr>
          <p:cNvPr id="8" name="Afbeelding 7">
            <a:extLst>
              <a:ext uri="{FF2B5EF4-FFF2-40B4-BE49-F238E27FC236}">
                <a16:creationId xmlns:a16="http://schemas.microsoft.com/office/drawing/2014/main" id="{E9D46983-7E93-43DD-94F2-FFE238A83ACD}"/>
              </a:ext>
            </a:extLst>
          </p:cNvPr>
          <p:cNvPicPr>
            <a:picLocks noChangeAspect="1"/>
          </p:cNvPicPr>
          <p:nvPr/>
        </p:nvPicPr>
        <p:blipFill>
          <a:blip r:embed="rId4"/>
          <a:stretch>
            <a:fillRect/>
          </a:stretch>
        </p:blipFill>
        <p:spPr>
          <a:xfrm>
            <a:off x="8618400" y="36000"/>
            <a:ext cx="495680" cy="504000"/>
          </a:xfrm>
          <a:prstGeom prst="rect">
            <a:avLst/>
          </a:prstGeom>
        </p:spPr>
      </p:pic>
    </p:spTree>
    <p:extLst>
      <p:ext uri="{BB962C8B-B14F-4D97-AF65-F5344CB8AC3E}">
        <p14:creationId xmlns:p14="http://schemas.microsoft.com/office/powerpoint/2010/main" val="9359645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Business </a:t>
            </a:r>
            <a:r>
              <a:rPr lang="nl-NL" dirty="0" err="1"/>
              <a:t>strategy</a:t>
            </a:r>
            <a:r>
              <a:rPr lang="nl-NL" dirty="0"/>
              <a:t> </a:t>
            </a:r>
            <a:r>
              <a:rPr lang="mr-IN" dirty="0"/>
              <a:t>–</a:t>
            </a:r>
            <a:r>
              <a:rPr lang="nl-NL" dirty="0"/>
              <a:t> de producten</a:t>
            </a:r>
          </a:p>
        </p:txBody>
      </p:sp>
      <p:sp>
        <p:nvSpPr>
          <p:cNvPr id="3" name="Tijdelijke aanduiding voor inhoud 2"/>
          <p:cNvSpPr>
            <a:spLocks noGrp="1"/>
          </p:cNvSpPr>
          <p:nvPr>
            <p:ph idx="1"/>
          </p:nvPr>
        </p:nvSpPr>
        <p:spPr/>
        <p:txBody>
          <a:bodyPr>
            <a:normAutofit/>
          </a:bodyPr>
          <a:lstStyle/>
          <a:p>
            <a:pPr lvl="0"/>
            <a:r>
              <a:rPr lang="nl-NL" b="0" dirty="0">
                <a:solidFill>
                  <a:srgbClr val="282828"/>
                </a:solidFill>
                <a:latin typeface="Calibri Light"/>
                <a:cs typeface="Calibri Light"/>
              </a:rPr>
              <a:t>Informatiestrategie</a:t>
            </a:r>
          </a:p>
          <a:p>
            <a:pPr lvl="0"/>
            <a:r>
              <a:rPr lang="nl-NL" b="0" dirty="0">
                <a:solidFill>
                  <a:srgbClr val="282828"/>
                </a:solidFill>
                <a:latin typeface="Calibri Light"/>
                <a:cs typeface="Calibri Light"/>
              </a:rPr>
              <a:t>Informatieplannen</a:t>
            </a:r>
          </a:p>
          <a:p>
            <a:pPr lvl="0"/>
            <a:r>
              <a:rPr lang="nl-NL" b="0" dirty="0">
                <a:solidFill>
                  <a:srgbClr val="282828"/>
                </a:solidFill>
                <a:latin typeface="Calibri Light"/>
                <a:cs typeface="Calibri Light"/>
              </a:rPr>
              <a:t>Overzicht strategische thema’s en impact op de informatievoorziening</a:t>
            </a:r>
          </a:p>
          <a:p>
            <a:pPr lvl="0"/>
            <a:r>
              <a:rPr lang="nl-NL" b="0" dirty="0">
                <a:solidFill>
                  <a:srgbClr val="282828"/>
                </a:solidFill>
                <a:latin typeface="Calibri Light"/>
                <a:cs typeface="Calibri Light"/>
              </a:rPr>
              <a:t>Inzicht in aansluiting informatievoorziening op huidige en toekomstige informatiebehoefte</a:t>
            </a:r>
          </a:p>
          <a:p>
            <a:pPr lvl="0"/>
            <a:r>
              <a:rPr lang="nl-NL" b="0" dirty="0">
                <a:solidFill>
                  <a:srgbClr val="282828"/>
                </a:solidFill>
                <a:latin typeface="Calibri Light"/>
                <a:cs typeface="Calibri Light"/>
              </a:rPr>
              <a:t>Informatiearchitectuur</a:t>
            </a:r>
          </a:p>
          <a:p>
            <a:pPr lvl="0"/>
            <a:endParaRPr lang="nl-NL" b="0" dirty="0">
              <a:solidFill>
                <a:srgbClr val="282828"/>
              </a:solidFill>
              <a:latin typeface="Calibri Light"/>
              <a:cs typeface="Calibri Light"/>
            </a:endParaRPr>
          </a:p>
          <a:p>
            <a:pPr marL="0" indent="0">
              <a:buNone/>
            </a:pPr>
            <a:endParaRPr lang="nl-NL" b="0" dirty="0">
              <a:solidFill>
                <a:srgbClr val="282828"/>
              </a:solidFill>
              <a:latin typeface="Calibri Light"/>
              <a:cs typeface="Calibri Light"/>
            </a:endParaRPr>
          </a:p>
        </p:txBody>
      </p:sp>
      <p:sp>
        <p:nvSpPr>
          <p:cNvPr id="4" name="Tijdelijke aanduiding voor tekst 3">
            <a:extLst>
              <a:ext uri="{FF2B5EF4-FFF2-40B4-BE49-F238E27FC236}">
                <a16:creationId xmlns:a16="http://schemas.microsoft.com/office/drawing/2014/main" id="{A456E9CA-2E34-4A8F-957E-D5B1CEE4BCB9}"/>
              </a:ext>
            </a:extLst>
          </p:cNvPr>
          <p:cNvSpPr>
            <a:spLocks noGrp="1"/>
          </p:cNvSpPr>
          <p:nvPr>
            <p:ph type="body" sz="quarter" idx="13"/>
          </p:nvPr>
        </p:nvSpPr>
        <p:spPr/>
        <p:txBody>
          <a:bodyPr>
            <a:normAutofit lnSpcReduction="10000"/>
          </a:bodyPr>
          <a:lstStyle/>
          <a:p>
            <a:r>
              <a:rPr lang="nl-NL" dirty="0"/>
              <a:t>§ 6.2.3</a:t>
            </a:r>
          </a:p>
        </p:txBody>
      </p:sp>
      <p:pic>
        <p:nvPicPr>
          <p:cNvPr id="7" name="Afbeelding 6">
            <a:extLst>
              <a:ext uri="{FF2B5EF4-FFF2-40B4-BE49-F238E27FC236}">
                <a16:creationId xmlns:a16="http://schemas.microsoft.com/office/drawing/2014/main" id="{F12F0735-FC9E-404C-B1F7-0CD411D9C1D4}"/>
              </a:ext>
            </a:extLst>
          </p:cNvPr>
          <p:cNvPicPr>
            <a:picLocks noChangeAspect="1"/>
          </p:cNvPicPr>
          <p:nvPr/>
        </p:nvPicPr>
        <p:blipFill rotWithShape="1">
          <a:blip r:embed="rId3"/>
          <a:srcRect l="6884" t="10397" r="5479" b="4228"/>
          <a:stretch/>
        </p:blipFill>
        <p:spPr>
          <a:xfrm>
            <a:off x="8037397" y="42791"/>
            <a:ext cx="545409" cy="504000"/>
          </a:xfrm>
          <a:prstGeom prst="ellipse">
            <a:avLst/>
          </a:prstGeom>
        </p:spPr>
      </p:pic>
      <p:pic>
        <p:nvPicPr>
          <p:cNvPr id="8" name="Afbeelding 7">
            <a:extLst>
              <a:ext uri="{FF2B5EF4-FFF2-40B4-BE49-F238E27FC236}">
                <a16:creationId xmlns:a16="http://schemas.microsoft.com/office/drawing/2014/main" id="{E9D46983-7E93-43DD-94F2-FFE238A83ACD}"/>
              </a:ext>
            </a:extLst>
          </p:cNvPr>
          <p:cNvPicPr>
            <a:picLocks noChangeAspect="1"/>
          </p:cNvPicPr>
          <p:nvPr/>
        </p:nvPicPr>
        <p:blipFill>
          <a:blip r:embed="rId4"/>
          <a:stretch>
            <a:fillRect/>
          </a:stretch>
        </p:blipFill>
        <p:spPr>
          <a:xfrm>
            <a:off x="8618400" y="36000"/>
            <a:ext cx="495680" cy="504000"/>
          </a:xfrm>
          <a:prstGeom prst="rect">
            <a:avLst/>
          </a:prstGeom>
        </p:spPr>
      </p:pic>
    </p:spTree>
    <p:extLst>
      <p:ext uri="{BB962C8B-B14F-4D97-AF65-F5344CB8AC3E}">
        <p14:creationId xmlns:p14="http://schemas.microsoft.com/office/powerpoint/2010/main" val="606696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Gewenste ontwikkelingen en realiteit</a:t>
            </a:r>
          </a:p>
        </p:txBody>
      </p:sp>
      <p:sp>
        <p:nvSpPr>
          <p:cNvPr id="13" name="Tijdelijke aanduiding voor tekst 12"/>
          <p:cNvSpPr>
            <a:spLocks noGrp="1"/>
          </p:cNvSpPr>
          <p:nvPr>
            <p:ph type="body" sz="quarter" idx="13"/>
          </p:nvPr>
        </p:nvSpPr>
        <p:spPr/>
        <p:txBody>
          <a:bodyPr>
            <a:normAutofit lnSpcReduction="10000"/>
          </a:bodyPr>
          <a:lstStyle/>
          <a:p>
            <a:r>
              <a:rPr lang="nl-NL" dirty="0"/>
              <a:t>§ 1.1, 2.1</a:t>
            </a:r>
          </a:p>
        </p:txBody>
      </p:sp>
      <p:grpSp>
        <p:nvGrpSpPr>
          <p:cNvPr id="3" name="Groeperen 2"/>
          <p:cNvGrpSpPr/>
          <p:nvPr/>
        </p:nvGrpSpPr>
        <p:grpSpPr>
          <a:xfrm>
            <a:off x="180677" y="1279261"/>
            <a:ext cx="6813350" cy="3532374"/>
            <a:chOff x="64997" y="3625863"/>
            <a:chExt cx="3630341" cy="1199840"/>
          </a:xfrm>
        </p:grpSpPr>
        <p:sp>
          <p:nvSpPr>
            <p:cNvPr id="4" name="Line 7"/>
            <p:cNvSpPr>
              <a:spLocks noChangeShapeType="1"/>
            </p:cNvSpPr>
            <p:nvPr/>
          </p:nvSpPr>
          <p:spPr bwMode="auto">
            <a:xfrm flipV="1">
              <a:off x="671423" y="4281897"/>
              <a:ext cx="2447925" cy="216694"/>
            </a:xfrm>
            <a:prstGeom prst="line">
              <a:avLst/>
            </a:prstGeom>
            <a:noFill/>
            <a:ln w="19050" cmpd="sng">
              <a:solidFill>
                <a:schemeClr val="accent2">
                  <a:lumMod val="75000"/>
                </a:schemeClr>
              </a:solidFill>
              <a:round/>
              <a:headEnd type="none" w="sm" len="sm"/>
              <a:tailEnd type="arrow" w="lg" len="med"/>
            </a:ln>
            <a:extLst>
              <a:ext uri="{909E8E84-426E-40dd-AFC4-6F175D3DCCD1}">
                <a14:hiddenFill xmlns="" xmlns:a14="http://schemas.microsoft.com/office/drawing/2010/main">
                  <a:noFill/>
                </a14:hiddenFill>
              </a:ext>
            </a:extLst>
          </p:spPr>
          <p:txBody>
            <a:bodyPr/>
            <a:lstStyle/>
            <a:p>
              <a:endParaRPr lang="nl-NL"/>
            </a:p>
          </p:txBody>
        </p:sp>
        <p:sp>
          <p:nvSpPr>
            <p:cNvPr id="6" name="Rectangle 16"/>
            <p:cNvSpPr>
              <a:spLocks noChangeArrowheads="1"/>
            </p:cNvSpPr>
            <p:nvPr/>
          </p:nvSpPr>
          <p:spPr bwMode="auto">
            <a:xfrm>
              <a:off x="2026770" y="4359218"/>
              <a:ext cx="1087677" cy="110928"/>
            </a:xfrm>
            <a:prstGeom prst="rect">
              <a:avLst/>
            </a:prstGeom>
            <a:noFill/>
            <a:ln w="9525">
              <a:noFill/>
              <a:miter lim="800000"/>
              <a:headEnd/>
              <a:tailEnd/>
            </a:ln>
          </p:spPr>
          <p:txBody>
            <a:bodyPr wrap="none" lIns="88900" tIns="46038" rIns="88900" bIns="46038">
              <a:spAutoFit/>
            </a:bodyPr>
            <a:lstStyle/>
            <a:p>
              <a:pPr>
                <a:spcBef>
                  <a:spcPct val="30000"/>
                </a:spcBef>
                <a:defRPr/>
              </a:pPr>
              <a:r>
                <a:rPr lang="nl-NL" sz="1200" dirty="0">
                  <a:solidFill>
                    <a:srgbClr val="000000"/>
                  </a:solidFill>
                  <a:latin typeface="Calibri Light"/>
                  <a:ea typeface="+mn-ea"/>
                  <a:cs typeface="Calibri Light"/>
                </a:rPr>
                <a:t>Realiteit </a:t>
              </a:r>
              <a:r>
                <a:rPr lang="nl-NL" sz="1200" dirty="0" err="1">
                  <a:solidFill>
                    <a:srgbClr val="000000"/>
                  </a:solidFill>
                  <a:latin typeface="Calibri Light"/>
                  <a:ea typeface="+mn-ea"/>
                  <a:cs typeface="Calibri Light"/>
                </a:rPr>
                <a:t>IT-ondersteuning</a:t>
              </a:r>
              <a:endParaRPr lang="nl-NL" sz="1200" dirty="0">
                <a:solidFill>
                  <a:srgbClr val="000000"/>
                </a:solidFill>
                <a:latin typeface="Calibri Light"/>
                <a:ea typeface="+mn-ea"/>
                <a:cs typeface="Calibri Light"/>
              </a:endParaRPr>
            </a:p>
          </p:txBody>
        </p:sp>
        <p:sp>
          <p:nvSpPr>
            <p:cNvPr id="7" name="Rectangle 17"/>
            <p:cNvSpPr>
              <a:spLocks noChangeArrowheads="1"/>
            </p:cNvSpPr>
            <p:nvPr/>
          </p:nvSpPr>
          <p:spPr bwMode="auto">
            <a:xfrm>
              <a:off x="170019" y="3904469"/>
              <a:ext cx="1368426" cy="110928"/>
            </a:xfrm>
            <a:prstGeom prst="rect">
              <a:avLst/>
            </a:prstGeom>
            <a:noFill/>
            <a:ln w="9525">
              <a:noFill/>
              <a:miter lim="800000"/>
              <a:headEnd/>
              <a:tailEnd/>
            </a:ln>
          </p:spPr>
          <p:txBody>
            <a:bodyPr wrap="square" lIns="88900" tIns="46038" rIns="88900" bIns="46038">
              <a:spAutoFit/>
            </a:bodyPr>
            <a:lstStyle/>
            <a:p>
              <a:pPr>
                <a:spcBef>
                  <a:spcPct val="30000"/>
                </a:spcBef>
                <a:defRPr/>
              </a:pPr>
              <a:r>
                <a:rPr lang="nl-NL" sz="1200" dirty="0">
                  <a:solidFill>
                    <a:srgbClr val="000000"/>
                  </a:solidFill>
                  <a:latin typeface="Calibri Light"/>
                  <a:ea typeface="+mn-ea"/>
                  <a:cs typeface="Calibri Light"/>
                </a:rPr>
                <a:t>Ontwikkelingen in de organisatie</a:t>
              </a:r>
            </a:p>
          </p:txBody>
        </p:sp>
        <p:sp>
          <p:nvSpPr>
            <p:cNvPr id="8" name="Rectangle 18"/>
            <p:cNvSpPr>
              <a:spLocks noChangeArrowheads="1"/>
            </p:cNvSpPr>
            <p:nvPr/>
          </p:nvSpPr>
          <p:spPr bwMode="auto">
            <a:xfrm>
              <a:off x="2063342" y="3812115"/>
              <a:ext cx="1631996" cy="110928"/>
            </a:xfrm>
            <a:prstGeom prst="rect">
              <a:avLst/>
            </a:prstGeom>
            <a:noFill/>
            <a:ln w="9525">
              <a:noFill/>
              <a:miter lim="800000"/>
              <a:headEnd/>
              <a:tailEnd/>
            </a:ln>
          </p:spPr>
          <p:txBody>
            <a:bodyPr wrap="square" lIns="88900" tIns="46038" rIns="88900" bIns="46038">
              <a:spAutoFit/>
            </a:bodyPr>
            <a:lstStyle/>
            <a:p>
              <a:pPr>
                <a:spcBef>
                  <a:spcPct val="30000"/>
                </a:spcBef>
                <a:defRPr/>
              </a:pPr>
              <a:r>
                <a:rPr lang="nl-NL" sz="1200" dirty="0">
                  <a:solidFill>
                    <a:srgbClr val="000000"/>
                  </a:solidFill>
                  <a:latin typeface="Calibri Light"/>
                  <a:ea typeface="+mn-ea"/>
                  <a:cs typeface="Calibri Light"/>
                </a:rPr>
                <a:t>Gewenste </a:t>
              </a:r>
              <a:r>
                <a:rPr lang="nl-NL" sz="1200" dirty="0" err="1">
                  <a:solidFill>
                    <a:srgbClr val="000000"/>
                  </a:solidFill>
                  <a:latin typeface="Calibri Light"/>
                  <a:ea typeface="+mn-ea"/>
                  <a:cs typeface="Calibri Light"/>
                </a:rPr>
                <a:t>IT-ondersteuning</a:t>
              </a:r>
              <a:endParaRPr lang="nl-NL" sz="1200" dirty="0">
                <a:solidFill>
                  <a:srgbClr val="000000"/>
                </a:solidFill>
                <a:latin typeface="Calibri Light"/>
                <a:ea typeface="+mn-ea"/>
                <a:cs typeface="Calibri Light"/>
              </a:endParaRPr>
            </a:p>
          </p:txBody>
        </p:sp>
        <p:sp>
          <p:nvSpPr>
            <p:cNvPr id="9" name="Rectangle 19"/>
            <p:cNvSpPr>
              <a:spLocks noChangeArrowheads="1"/>
            </p:cNvSpPr>
            <p:nvPr/>
          </p:nvSpPr>
          <p:spPr bwMode="auto">
            <a:xfrm>
              <a:off x="64997" y="4124735"/>
              <a:ext cx="179536"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8900" tIns="46038" rIns="88900" bIns="46038">
              <a:spAutoFit/>
            </a:bodyPr>
            <a:lstStyle/>
            <a:p>
              <a:pPr>
                <a:spcBef>
                  <a:spcPct val="30000"/>
                </a:spcBef>
              </a:pPr>
              <a:endParaRPr lang="nl-NL">
                <a:latin typeface="Arial Narrow" charset="0"/>
              </a:endParaRPr>
            </a:p>
          </p:txBody>
        </p:sp>
        <p:sp>
          <p:nvSpPr>
            <p:cNvPr id="10" name="Rectangle 20"/>
            <p:cNvSpPr>
              <a:spLocks noChangeArrowheads="1"/>
            </p:cNvSpPr>
            <p:nvPr/>
          </p:nvSpPr>
          <p:spPr bwMode="auto">
            <a:xfrm>
              <a:off x="355510" y="4455729"/>
              <a:ext cx="179536"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8900" tIns="46038" rIns="88900" bIns="46038">
              <a:spAutoFit/>
            </a:bodyPr>
            <a:lstStyle/>
            <a:p>
              <a:pPr>
                <a:spcBef>
                  <a:spcPct val="30000"/>
                </a:spcBef>
              </a:pPr>
              <a:endParaRPr lang="nl-NL">
                <a:latin typeface="Arial Narrow" charset="0"/>
              </a:endParaRPr>
            </a:p>
          </p:txBody>
        </p:sp>
        <p:sp>
          <p:nvSpPr>
            <p:cNvPr id="11" name="Arc 21"/>
            <p:cNvSpPr>
              <a:spLocks/>
            </p:cNvSpPr>
            <p:nvPr/>
          </p:nvSpPr>
          <p:spPr bwMode="auto">
            <a:xfrm rot="60000">
              <a:off x="534897" y="3625863"/>
              <a:ext cx="1352550" cy="665560"/>
            </a:xfrm>
            <a:custGeom>
              <a:avLst/>
              <a:gdLst>
                <a:gd name="T0" fmla="*/ 2147483647 w 21523"/>
                <a:gd name="T1" fmla="*/ 2147483647 h 21600"/>
                <a:gd name="T2" fmla="*/ 0 w 21523"/>
                <a:gd name="T3" fmla="*/ 2147483647 h 21600"/>
                <a:gd name="T4" fmla="*/ 0 w 21523"/>
                <a:gd name="T5" fmla="*/ 0 h 21600"/>
                <a:gd name="T6" fmla="*/ 0 60000 65536"/>
                <a:gd name="T7" fmla="*/ 0 60000 65536"/>
                <a:gd name="T8" fmla="*/ 0 60000 65536"/>
                <a:gd name="T9" fmla="*/ 0 w 21523"/>
                <a:gd name="T10" fmla="*/ 0 h 21600"/>
                <a:gd name="T11" fmla="*/ 21523 w 21523"/>
                <a:gd name="T12" fmla="*/ 21600 h 21600"/>
              </a:gdLst>
              <a:ahLst/>
              <a:cxnLst>
                <a:cxn ang="T6">
                  <a:pos x="T0" y="T1"/>
                </a:cxn>
                <a:cxn ang="T7">
                  <a:pos x="T2" y="T3"/>
                </a:cxn>
                <a:cxn ang="T8">
                  <a:pos x="T4" y="T5"/>
                </a:cxn>
              </a:cxnLst>
              <a:rect l="T9" t="T10" r="T11" b="T12"/>
              <a:pathLst>
                <a:path w="21523" h="21600" fill="none" extrusionOk="0">
                  <a:moveTo>
                    <a:pt x="21522" y="1824"/>
                  </a:moveTo>
                  <a:cubicBezTo>
                    <a:pt x="20574" y="13006"/>
                    <a:pt x="11221" y="21599"/>
                    <a:pt x="0" y="21600"/>
                  </a:cubicBezTo>
                </a:path>
                <a:path w="21523" h="21600" stroke="0" extrusionOk="0">
                  <a:moveTo>
                    <a:pt x="21522" y="1824"/>
                  </a:moveTo>
                  <a:cubicBezTo>
                    <a:pt x="20574" y="13006"/>
                    <a:pt x="11221" y="21599"/>
                    <a:pt x="0" y="21600"/>
                  </a:cubicBezTo>
                  <a:lnTo>
                    <a:pt x="0" y="0"/>
                  </a:lnTo>
                  <a:close/>
                </a:path>
              </a:pathLst>
            </a:custGeom>
            <a:noFill/>
            <a:ln w="19050" cap="rnd" cmpd="sng">
              <a:solidFill>
                <a:srgbClr val="000000"/>
              </a:solidFill>
              <a:round/>
              <a:headEnd type="arrow" w="lg" len="med"/>
              <a:tailEnd type="none" w="sm" len="sm"/>
            </a:ln>
            <a:extLst>
              <a:ext uri="{909E8E84-426E-40dd-AFC4-6F175D3DCCD1}">
                <a14:hiddenFill xmlns="" xmlns:a14="http://schemas.microsoft.com/office/drawing/2010/main">
                  <a:solidFill>
                    <a:srgbClr val="FFFFFF"/>
                  </a:solidFill>
                </a14:hiddenFill>
              </a:ext>
            </a:extLst>
          </p:spPr>
          <p:txBody>
            <a:bodyPr/>
            <a:lstStyle/>
            <a:p>
              <a:pPr eaLnBrk="1" hangingPunct="1"/>
              <a:endParaRPr lang="nl-NL">
                <a:latin typeface="Times New Roman" charset="0"/>
              </a:endParaRPr>
            </a:p>
          </p:txBody>
        </p:sp>
        <p:sp>
          <p:nvSpPr>
            <p:cNvPr id="12" name="Arc 22"/>
            <p:cNvSpPr>
              <a:spLocks/>
            </p:cNvSpPr>
            <p:nvPr/>
          </p:nvSpPr>
          <p:spPr bwMode="auto">
            <a:xfrm rot="-300000">
              <a:off x="842873" y="3673488"/>
              <a:ext cx="1241425" cy="731044"/>
            </a:xfrm>
            <a:custGeom>
              <a:avLst/>
              <a:gdLst>
                <a:gd name="T0" fmla="*/ 2147483647 w 21523"/>
                <a:gd name="T1" fmla="*/ 2147483647 h 21600"/>
                <a:gd name="T2" fmla="*/ 0 w 21523"/>
                <a:gd name="T3" fmla="*/ 2147483647 h 21600"/>
                <a:gd name="T4" fmla="*/ 0 w 21523"/>
                <a:gd name="T5" fmla="*/ 0 h 21600"/>
                <a:gd name="T6" fmla="*/ 0 60000 65536"/>
                <a:gd name="T7" fmla="*/ 0 60000 65536"/>
                <a:gd name="T8" fmla="*/ 0 60000 65536"/>
                <a:gd name="T9" fmla="*/ 0 w 21523"/>
                <a:gd name="T10" fmla="*/ 0 h 21600"/>
                <a:gd name="T11" fmla="*/ 21523 w 21523"/>
                <a:gd name="T12" fmla="*/ 21600 h 21600"/>
              </a:gdLst>
              <a:ahLst/>
              <a:cxnLst>
                <a:cxn ang="T6">
                  <a:pos x="T0" y="T1"/>
                </a:cxn>
                <a:cxn ang="T7">
                  <a:pos x="T2" y="T3"/>
                </a:cxn>
                <a:cxn ang="T8">
                  <a:pos x="T4" y="T5"/>
                </a:cxn>
              </a:cxnLst>
              <a:rect l="T9" t="T10" r="T11" b="T12"/>
              <a:pathLst>
                <a:path w="21523" h="21600" fill="none" extrusionOk="0">
                  <a:moveTo>
                    <a:pt x="21522" y="1824"/>
                  </a:moveTo>
                  <a:cubicBezTo>
                    <a:pt x="20574" y="13006"/>
                    <a:pt x="11221" y="21599"/>
                    <a:pt x="0" y="21600"/>
                  </a:cubicBezTo>
                </a:path>
                <a:path w="21523" h="21600" stroke="0" extrusionOk="0">
                  <a:moveTo>
                    <a:pt x="21522" y="1824"/>
                  </a:moveTo>
                  <a:cubicBezTo>
                    <a:pt x="20574" y="13006"/>
                    <a:pt x="11221" y="21599"/>
                    <a:pt x="0" y="21600"/>
                  </a:cubicBezTo>
                  <a:lnTo>
                    <a:pt x="0" y="0"/>
                  </a:lnTo>
                  <a:close/>
                </a:path>
              </a:pathLst>
            </a:custGeom>
            <a:noFill/>
            <a:ln w="19050" cap="rnd" cmpd="sng">
              <a:solidFill>
                <a:schemeClr val="accent6">
                  <a:lumMod val="75000"/>
                </a:schemeClr>
              </a:solidFill>
              <a:round/>
              <a:headEnd type="arrow" w="lg" len="med"/>
              <a:tailEnd type="none" w="sm" len="sm"/>
            </a:ln>
            <a:extLst>
              <a:ext uri="{909E8E84-426E-40dd-AFC4-6F175D3DCCD1}">
                <a14:hiddenFill xmlns="" xmlns:a14="http://schemas.microsoft.com/office/drawing/2010/main">
                  <a:solidFill>
                    <a:srgbClr val="FFFFFF"/>
                  </a:solidFill>
                </a14:hiddenFill>
              </a:ext>
            </a:extLst>
          </p:spPr>
          <p:txBody>
            <a:bodyPr/>
            <a:lstStyle/>
            <a:p>
              <a:pPr eaLnBrk="1" hangingPunct="1"/>
              <a:endParaRPr lang="nl-NL">
                <a:latin typeface="Times New Roman" charset="0"/>
              </a:endParaRPr>
            </a:p>
          </p:txBody>
        </p:sp>
        <p:cxnSp>
          <p:nvCxnSpPr>
            <p:cNvPr id="14" name="Straight Connector 55"/>
            <p:cNvCxnSpPr>
              <a:cxnSpLocks noChangeShapeType="1"/>
            </p:cNvCxnSpPr>
            <p:nvPr/>
          </p:nvCxnSpPr>
          <p:spPr bwMode="auto">
            <a:xfrm rot="16200000" flipH="1">
              <a:off x="698411" y="4326347"/>
              <a:ext cx="161925" cy="7302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5" name="Straight Connector 56"/>
            <p:cNvCxnSpPr>
              <a:cxnSpLocks noChangeShapeType="1"/>
            </p:cNvCxnSpPr>
            <p:nvPr/>
          </p:nvCxnSpPr>
          <p:spPr bwMode="auto">
            <a:xfrm rot="16200000" flipH="1">
              <a:off x="1022261" y="4246301"/>
              <a:ext cx="161925" cy="14287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6" name="Straight Connector 57"/>
            <p:cNvCxnSpPr>
              <a:cxnSpLocks noChangeShapeType="1"/>
            </p:cNvCxnSpPr>
            <p:nvPr/>
          </p:nvCxnSpPr>
          <p:spPr bwMode="auto">
            <a:xfrm>
              <a:off x="1319123" y="4174741"/>
              <a:ext cx="175158" cy="12426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7" name="Straight Connector 58"/>
            <p:cNvCxnSpPr>
              <a:cxnSpLocks noChangeShapeType="1"/>
            </p:cNvCxnSpPr>
            <p:nvPr/>
          </p:nvCxnSpPr>
          <p:spPr bwMode="auto">
            <a:xfrm>
              <a:off x="1552460" y="4069213"/>
              <a:ext cx="198465" cy="10552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8" name="Straight Connector 59"/>
            <p:cNvCxnSpPr>
              <a:cxnSpLocks noChangeShapeType="1"/>
            </p:cNvCxnSpPr>
            <p:nvPr/>
          </p:nvCxnSpPr>
          <p:spPr bwMode="auto">
            <a:xfrm>
              <a:off x="1716566" y="3958047"/>
              <a:ext cx="179758" cy="7803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9" name="Straight Connector 60"/>
            <p:cNvCxnSpPr>
              <a:cxnSpLocks noChangeShapeType="1"/>
            </p:cNvCxnSpPr>
            <p:nvPr/>
          </p:nvCxnSpPr>
          <p:spPr bwMode="auto">
            <a:xfrm>
              <a:off x="1823948" y="3849700"/>
              <a:ext cx="142875" cy="54769"/>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cxnSp>
        <p:nvCxnSpPr>
          <p:cNvPr id="23" name="Rechte verbindingslijn met pijl 22"/>
          <p:cNvCxnSpPr/>
          <p:nvPr/>
        </p:nvCxnSpPr>
        <p:spPr>
          <a:xfrm flipV="1">
            <a:off x="1003752" y="4191011"/>
            <a:ext cx="5303915" cy="1411"/>
          </a:xfrm>
          <a:prstGeom prst="straightConnector1">
            <a:avLst/>
          </a:prstGeom>
          <a:ln w="95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kstvak 23"/>
          <p:cNvSpPr txBox="1"/>
          <p:nvPr/>
        </p:nvSpPr>
        <p:spPr>
          <a:xfrm>
            <a:off x="6245189" y="4036182"/>
            <a:ext cx="384540" cy="276999"/>
          </a:xfrm>
          <a:prstGeom prst="rect">
            <a:avLst/>
          </a:prstGeom>
          <a:noFill/>
        </p:spPr>
        <p:txBody>
          <a:bodyPr wrap="none" rtlCol="0">
            <a:spAutoFit/>
          </a:bodyPr>
          <a:lstStyle/>
          <a:p>
            <a:pPr algn="ctr"/>
            <a:r>
              <a:rPr lang="nl-NL" sz="1200" dirty="0">
                <a:latin typeface="Calibri Light"/>
                <a:cs typeface="Calibri Light"/>
              </a:rPr>
              <a:t>tijd</a:t>
            </a:r>
          </a:p>
        </p:txBody>
      </p:sp>
    </p:spTree>
    <p:extLst>
      <p:ext uri="{BB962C8B-B14F-4D97-AF65-F5344CB8AC3E}">
        <p14:creationId xmlns:p14="http://schemas.microsoft.com/office/powerpoint/2010/main" val="7239719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Data </a:t>
            </a:r>
            <a:r>
              <a:rPr lang="nl-NL" dirty="0" err="1">
                <a:latin typeface="Calibri"/>
                <a:cs typeface="Calibri"/>
              </a:rPr>
              <a:t>strategy</a:t>
            </a:r>
            <a:r>
              <a:rPr lang="nl-NL" dirty="0">
                <a:latin typeface="Calibri"/>
                <a:cs typeface="Calibri"/>
              </a:rPr>
              <a:t> – de onderwerpen</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tekst 2">
            <a:extLst>
              <a:ext uri="{FF2B5EF4-FFF2-40B4-BE49-F238E27FC236}">
                <a16:creationId xmlns:a16="http://schemas.microsoft.com/office/drawing/2014/main" id="{61654076-939D-4A30-A47F-B7B23D0BDD0C}"/>
              </a:ext>
            </a:extLst>
          </p:cNvPr>
          <p:cNvSpPr>
            <a:spLocks noGrp="1"/>
          </p:cNvSpPr>
          <p:nvPr>
            <p:ph type="body" sz="quarter" idx="13"/>
          </p:nvPr>
        </p:nvSpPr>
        <p:spPr/>
        <p:txBody>
          <a:bodyPr>
            <a:normAutofit lnSpcReduction="10000"/>
          </a:bodyPr>
          <a:lstStyle/>
          <a:p>
            <a:r>
              <a:rPr lang="nl-NL" dirty="0"/>
              <a:t>§ 6.3.1</a:t>
            </a:r>
          </a:p>
        </p:txBody>
      </p:sp>
      <p:pic>
        <p:nvPicPr>
          <p:cNvPr id="7" name="Afbeelding 6"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8"/>
          <a:srcRect l="8669" t="7975" r="8758" b="5223"/>
          <a:stretch/>
        </p:blipFill>
        <p:spPr>
          <a:xfrm>
            <a:off x="8070632" y="30808"/>
            <a:ext cx="512051" cy="504000"/>
          </a:xfrm>
          <a:prstGeom prst="ellipse">
            <a:avLst/>
          </a:prstGeom>
        </p:spPr>
      </p:pic>
      <p:pic>
        <p:nvPicPr>
          <p:cNvPr id="8" name="Afbeelding 7">
            <a:extLst>
              <a:ext uri="{FF2B5EF4-FFF2-40B4-BE49-F238E27FC236}">
                <a16:creationId xmlns:a16="http://schemas.microsoft.com/office/drawing/2014/main" id="{E9D46983-7E93-43DD-94F2-FFE238A83ACD}"/>
              </a:ext>
            </a:extLst>
          </p:cNvPr>
          <p:cNvPicPr>
            <a:picLocks noChangeAspect="1"/>
          </p:cNvPicPr>
          <p:nvPr/>
        </p:nvPicPr>
        <p:blipFill>
          <a:blip r:embed="rId9"/>
          <a:stretch>
            <a:fillRect/>
          </a:stretch>
        </p:blipFill>
        <p:spPr>
          <a:xfrm>
            <a:off x="8618400" y="36000"/>
            <a:ext cx="495680" cy="504000"/>
          </a:xfrm>
          <a:prstGeom prst="rect">
            <a:avLst/>
          </a:prstGeom>
        </p:spPr>
      </p:pic>
    </p:spTree>
    <p:extLst>
      <p:ext uri="{BB962C8B-B14F-4D97-AF65-F5344CB8AC3E}">
        <p14:creationId xmlns:p14="http://schemas.microsoft.com/office/powerpoint/2010/main" val="100015005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Data </a:t>
            </a:r>
            <a:r>
              <a:rPr lang="nl-NL" dirty="0" err="1"/>
              <a:t>strategy</a:t>
            </a:r>
            <a:r>
              <a:rPr lang="nl-NL" dirty="0"/>
              <a:t> </a:t>
            </a:r>
            <a:r>
              <a:rPr lang="mr-IN" dirty="0"/>
              <a:t>–</a:t>
            </a:r>
            <a:r>
              <a:rPr lang="nl-NL" dirty="0"/>
              <a:t> de activiteiten</a:t>
            </a:r>
          </a:p>
        </p:txBody>
      </p:sp>
      <p:sp>
        <p:nvSpPr>
          <p:cNvPr id="3" name="Tijdelijke aanduiding voor inhoud 2"/>
          <p:cNvSpPr>
            <a:spLocks noGrp="1"/>
          </p:cNvSpPr>
          <p:nvPr>
            <p:ph idx="1"/>
          </p:nvPr>
        </p:nvSpPr>
        <p:spPr/>
        <p:txBody>
          <a:bodyPr>
            <a:normAutofit lnSpcReduction="10000"/>
          </a:bodyPr>
          <a:lstStyle/>
          <a:p>
            <a:pPr lvl="0"/>
            <a:r>
              <a:rPr lang="nl-NL" b="0" dirty="0">
                <a:solidFill>
                  <a:srgbClr val="282828"/>
                </a:solidFill>
                <a:latin typeface="Calibri Light"/>
                <a:cs typeface="Calibri Light"/>
              </a:rPr>
              <a:t>Opstellen datastrategie</a:t>
            </a:r>
          </a:p>
          <a:p>
            <a:pPr lvl="0"/>
            <a:r>
              <a:rPr lang="nl-NL" b="0" dirty="0">
                <a:solidFill>
                  <a:srgbClr val="282828"/>
                </a:solidFill>
                <a:latin typeface="Calibri Light"/>
                <a:cs typeface="Calibri Light"/>
              </a:rPr>
              <a:t>Opstellen data-architectuur</a:t>
            </a:r>
          </a:p>
          <a:p>
            <a:pPr lvl="0"/>
            <a:r>
              <a:rPr lang="nl-NL" b="0" dirty="0">
                <a:solidFill>
                  <a:srgbClr val="282828"/>
                </a:solidFill>
                <a:latin typeface="Calibri Light"/>
                <a:cs typeface="Calibri Light"/>
              </a:rPr>
              <a:t>Bepalen welke informatie gedeeld kan worden door meerdere bedrijfsonderdelen</a:t>
            </a:r>
          </a:p>
          <a:p>
            <a:pPr lvl="0"/>
            <a:r>
              <a:rPr lang="nl-NL" b="0" dirty="0">
                <a:solidFill>
                  <a:srgbClr val="282828"/>
                </a:solidFill>
                <a:latin typeface="Calibri Light"/>
                <a:cs typeface="Calibri Light"/>
              </a:rPr>
              <a:t>Identificeren en controleren van de gegevensbronnen </a:t>
            </a:r>
          </a:p>
          <a:p>
            <a:pPr lvl="0"/>
            <a:r>
              <a:rPr lang="nl-NL" b="0" dirty="0">
                <a:solidFill>
                  <a:srgbClr val="282828"/>
                </a:solidFill>
                <a:latin typeface="Calibri Light"/>
                <a:cs typeface="Calibri Light"/>
              </a:rPr>
              <a:t>Vaststellen KPI's en andere kengetallen voor monitoring van de informatiesystemen en als basis voor rapportages</a:t>
            </a:r>
          </a:p>
          <a:p>
            <a:pPr lvl="0"/>
            <a:r>
              <a:rPr lang="nl-NL" b="0" dirty="0">
                <a:solidFill>
                  <a:srgbClr val="282828"/>
                </a:solidFill>
                <a:latin typeface="Calibri Light"/>
                <a:cs typeface="Calibri Light"/>
              </a:rPr>
              <a:t>Opstellen bedrijfsinformatiemodel</a:t>
            </a:r>
          </a:p>
          <a:p>
            <a:pPr lvl="0"/>
            <a:r>
              <a:rPr lang="nl-NL" b="0" dirty="0">
                <a:solidFill>
                  <a:srgbClr val="282828"/>
                </a:solidFill>
                <a:latin typeface="Calibri Light"/>
                <a:cs typeface="Calibri Light"/>
              </a:rPr>
              <a:t>Beheren datamodellen</a:t>
            </a:r>
          </a:p>
        </p:txBody>
      </p:sp>
      <p:sp>
        <p:nvSpPr>
          <p:cNvPr id="5" name="Tijdelijke aanduiding voor tekst 4">
            <a:extLst>
              <a:ext uri="{FF2B5EF4-FFF2-40B4-BE49-F238E27FC236}">
                <a16:creationId xmlns:a16="http://schemas.microsoft.com/office/drawing/2014/main" id="{8DC5B9F7-8553-43EE-9E00-B3DC9A1EBCC7}"/>
              </a:ext>
            </a:extLst>
          </p:cNvPr>
          <p:cNvSpPr>
            <a:spLocks noGrp="1"/>
          </p:cNvSpPr>
          <p:nvPr>
            <p:ph type="body" sz="quarter" idx="13"/>
          </p:nvPr>
        </p:nvSpPr>
        <p:spPr/>
        <p:txBody>
          <a:bodyPr>
            <a:normAutofit lnSpcReduction="10000"/>
          </a:bodyPr>
          <a:lstStyle/>
          <a:p>
            <a:r>
              <a:rPr lang="nl-NL" dirty="0"/>
              <a:t>§ 6.3.2</a:t>
            </a:r>
          </a:p>
        </p:txBody>
      </p:sp>
      <p:pic>
        <p:nvPicPr>
          <p:cNvPr id="7" name="Afbeelding 6"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2"/>
          <a:srcRect l="8669" t="7975" r="8758" b="5223"/>
          <a:stretch/>
        </p:blipFill>
        <p:spPr>
          <a:xfrm>
            <a:off x="8070632" y="30808"/>
            <a:ext cx="512051" cy="504000"/>
          </a:xfrm>
          <a:prstGeom prst="ellipse">
            <a:avLst/>
          </a:prstGeom>
        </p:spPr>
      </p:pic>
      <p:pic>
        <p:nvPicPr>
          <p:cNvPr id="8" name="Afbeelding 7">
            <a:extLst>
              <a:ext uri="{FF2B5EF4-FFF2-40B4-BE49-F238E27FC236}">
                <a16:creationId xmlns:a16="http://schemas.microsoft.com/office/drawing/2014/main" id="{E9D46983-7E93-43DD-94F2-FFE238A83ACD}"/>
              </a:ext>
            </a:extLst>
          </p:cNvPr>
          <p:cNvPicPr>
            <a:picLocks noChangeAspect="1"/>
          </p:cNvPicPr>
          <p:nvPr/>
        </p:nvPicPr>
        <p:blipFill>
          <a:blip r:embed="rId3"/>
          <a:stretch>
            <a:fillRect/>
          </a:stretch>
        </p:blipFill>
        <p:spPr>
          <a:xfrm>
            <a:off x="8618400" y="36000"/>
            <a:ext cx="495680" cy="504000"/>
          </a:xfrm>
          <a:prstGeom prst="rect">
            <a:avLst/>
          </a:prstGeom>
        </p:spPr>
      </p:pic>
    </p:spTree>
    <p:extLst>
      <p:ext uri="{BB962C8B-B14F-4D97-AF65-F5344CB8AC3E}">
        <p14:creationId xmlns:p14="http://schemas.microsoft.com/office/powerpoint/2010/main" val="35368744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Data </a:t>
            </a:r>
            <a:r>
              <a:rPr lang="nl-NL" dirty="0" err="1"/>
              <a:t>strategy</a:t>
            </a:r>
            <a:r>
              <a:rPr lang="nl-NL" dirty="0"/>
              <a:t> </a:t>
            </a:r>
            <a:r>
              <a:rPr lang="mr-IN" dirty="0"/>
              <a:t>–</a:t>
            </a:r>
            <a:r>
              <a:rPr lang="nl-NL" dirty="0"/>
              <a:t> de </a:t>
            </a:r>
            <a:r>
              <a:rPr lang="nl-NL" dirty="0" err="1"/>
              <a:t>prducten</a:t>
            </a:r>
            <a:endParaRPr lang="nl-NL" dirty="0"/>
          </a:p>
        </p:txBody>
      </p:sp>
      <p:sp>
        <p:nvSpPr>
          <p:cNvPr id="3" name="Tijdelijke aanduiding voor inhoud 2"/>
          <p:cNvSpPr>
            <a:spLocks noGrp="1"/>
          </p:cNvSpPr>
          <p:nvPr>
            <p:ph idx="1"/>
          </p:nvPr>
        </p:nvSpPr>
        <p:spPr/>
        <p:txBody>
          <a:bodyPr>
            <a:normAutofit/>
          </a:bodyPr>
          <a:lstStyle/>
          <a:p>
            <a:pPr lvl="0"/>
            <a:r>
              <a:rPr lang="nl-NL" b="0" dirty="0">
                <a:solidFill>
                  <a:srgbClr val="282828"/>
                </a:solidFill>
                <a:latin typeface="Calibri Light"/>
                <a:cs typeface="Calibri Light"/>
              </a:rPr>
              <a:t>Bedrijfsinformatiemodel</a:t>
            </a:r>
          </a:p>
          <a:p>
            <a:pPr lvl="0"/>
            <a:r>
              <a:rPr lang="nl-NL" b="0" dirty="0">
                <a:solidFill>
                  <a:srgbClr val="282828"/>
                </a:solidFill>
                <a:latin typeface="Calibri Light"/>
                <a:cs typeface="Calibri Light"/>
              </a:rPr>
              <a:t>Datastrategie</a:t>
            </a:r>
          </a:p>
          <a:p>
            <a:pPr lvl="0"/>
            <a:r>
              <a:rPr lang="nl-NL" b="0" dirty="0">
                <a:solidFill>
                  <a:srgbClr val="282828"/>
                </a:solidFill>
                <a:latin typeface="Calibri Light"/>
                <a:cs typeface="Calibri Light"/>
              </a:rPr>
              <a:t>Data-architectuur</a:t>
            </a:r>
          </a:p>
          <a:p>
            <a:pPr lvl="0"/>
            <a:r>
              <a:rPr lang="nl-NL" b="0" dirty="0">
                <a:solidFill>
                  <a:srgbClr val="282828"/>
                </a:solidFill>
                <a:latin typeface="Calibri Light"/>
                <a:cs typeface="Calibri Light"/>
              </a:rPr>
              <a:t>KPI's </a:t>
            </a:r>
          </a:p>
          <a:p>
            <a:pPr lvl="0"/>
            <a:r>
              <a:rPr lang="nl-NL" b="0" dirty="0">
                <a:solidFill>
                  <a:srgbClr val="282828"/>
                </a:solidFill>
                <a:latin typeface="Calibri Light"/>
                <a:cs typeface="Calibri Light"/>
              </a:rPr>
              <a:t>Richtlijnen voor opslag en gebruik</a:t>
            </a:r>
          </a:p>
          <a:p>
            <a:pPr lvl="0"/>
            <a:r>
              <a:rPr lang="nl-NL" b="0" dirty="0">
                <a:solidFill>
                  <a:srgbClr val="282828"/>
                </a:solidFill>
                <a:latin typeface="Calibri Light"/>
                <a:cs typeface="Calibri Light"/>
              </a:rPr>
              <a:t>Rapportages over aansluiting datamodellen en </a:t>
            </a:r>
            <a:r>
              <a:rPr lang="nl-NL" b="0" dirty="0" err="1">
                <a:solidFill>
                  <a:srgbClr val="282828"/>
                </a:solidFill>
                <a:latin typeface="Calibri Light"/>
                <a:cs typeface="Calibri Light"/>
              </a:rPr>
              <a:t>bedrijfsinformatimodellen</a:t>
            </a:r>
            <a:endParaRPr lang="nl-NL" b="0" dirty="0">
              <a:solidFill>
                <a:srgbClr val="282828"/>
              </a:solidFill>
              <a:latin typeface="Calibri Light"/>
              <a:cs typeface="Calibri Light"/>
            </a:endParaRPr>
          </a:p>
        </p:txBody>
      </p:sp>
      <p:sp>
        <p:nvSpPr>
          <p:cNvPr id="5" name="Tijdelijke aanduiding voor tekst 4">
            <a:extLst>
              <a:ext uri="{FF2B5EF4-FFF2-40B4-BE49-F238E27FC236}">
                <a16:creationId xmlns:a16="http://schemas.microsoft.com/office/drawing/2014/main" id="{884593E4-2ECC-4EC7-AA06-C5ED2174229D}"/>
              </a:ext>
            </a:extLst>
          </p:cNvPr>
          <p:cNvSpPr>
            <a:spLocks noGrp="1"/>
          </p:cNvSpPr>
          <p:nvPr>
            <p:ph type="body" sz="quarter" idx="13"/>
          </p:nvPr>
        </p:nvSpPr>
        <p:spPr/>
        <p:txBody>
          <a:bodyPr>
            <a:normAutofit lnSpcReduction="10000"/>
          </a:bodyPr>
          <a:lstStyle/>
          <a:p>
            <a:r>
              <a:rPr lang="nl-NL" dirty="0"/>
              <a:t>§ 6.3.3, figuur 6.2 </a:t>
            </a:r>
          </a:p>
        </p:txBody>
      </p:sp>
      <p:pic>
        <p:nvPicPr>
          <p:cNvPr id="7" name="Afbeelding 6"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3"/>
          <a:srcRect l="8669" t="7975" r="8758" b="5223"/>
          <a:stretch/>
        </p:blipFill>
        <p:spPr>
          <a:xfrm>
            <a:off x="8070632" y="30808"/>
            <a:ext cx="512051" cy="504000"/>
          </a:xfrm>
          <a:prstGeom prst="ellipse">
            <a:avLst/>
          </a:prstGeom>
        </p:spPr>
      </p:pic>
      <p:pic>
        <p:nvPicPr>
          <p:cNvPr id="8" name="Afbeelding 7">
            <a:extLst>
              <a:ext uri="{FF2B5EF4-FFF2-40B4-BE49-F238E27FC236}">
                <a16:creationId xmlns:a16="http://schemas.microsoft.com/office/drawing/2014/main" id="{E9D46983-7E93-43DD-94F2-FFE238A83ACD}"/>
              </a:ext>
            </a:extLst>
          </p:cNvPr>
          <p:cNvPicPr>
            <a:picLocks noChangeAspect="1"/>
          </p:cNvPicPr>
          <p:nvPr/>
        </p:nvPicPr>
        <p:blipFill>
          <a:blip r:embed="rId4"/>
          <a:stretch>
            <a:fillRect/>
          </a:stretch>
        </p:blipFill>
        <p:spPr>
          <a:xfrm>
            <a:off x="8618400" y="36000"/>
            <a:ext cx="495680" cy="504000"/>
          </a:xfrm>
          <a:prstGeom prst="rect">
            <a:avLst/>
          </a:prstGeom>
        </p:spPr>
      </p:pic>
      <p:grpSp>
        <p:nvGrpSpPr>
          <p:cNvPr id="4" name="Groeperen 3"/>
          <p:cNvGrpSpPr/>
          <p:nvPr/>
        </p:nvGrpSpPr>
        <p:grpSpPr>
          <a:xfrm>
            <a:off x="5214506" y="543837"/>
            <a:ext cx="3791166" cy="2916962"/>
            <a:chOff x="193139" y="863064"/>
            <a:chExt cx="6710411" cy="5096753"/>
          </a:xfrm>
        </p:grpSpPr>
        <p:sp>
          <p:nvSpPr>
            <p:cNvPr id="9" name="Ovaal 8"/>
            <p:cNvSpPr/>
            <p:nvPr/>
          </p:nvSpPr>
          <p:spPr>
            <a:xfrm>
              <a:off x="3090341" y="863064"/>
              <a:ext cx="1423577" cy="11521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700" dirty="0">
                  <a:solidFill>
                    <a:srgbClr val="9BBB59">
                      <a:lumMod val="50000"/>
                    </a:srgbClr>
                  </a:solidFill>
                  <a:latin typeface="Arial Narrow"/>
                  <a:cs typeface="Arial Narrow"/>
                </a:rPr>
                <a:t>Controleren</a:t>
              </a:r>
            </a:p>
          </p:txBody>
        </p:sp>
        <p:sp>
          <p:nvSpPr>
            <p:cNvPr id="10" name="Ovaal 9"/>
            <p:cNvSpPr/>
            <p:nvPr/>
          </p:nvSpPr>
          <p:spPr>
            <a:xfrm>
              <a:off x="5479973" y="2834665"/>
              <a:ext cx="1423577" cy="11521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700" dirty="0">
                  <a:solidFill>
                    <a:srgbClr val="9BBB59">
                      <a:lumMod val="50000"/>
                    </a:srgbClr>
                  </a:solidFill>
                  <a:latin typeface="Arial Narrow"/>
                  <a:cs typeface="Arial Narrow"/>
                </a:rPr>
                <a:t>Opslaan</a:t>
              </a:r>
            </a:p>
            <a:p>
              <a:pPr algn="ctr"/>
              <a:r>
                <a:rPr lang="nl-NL" sz="700" dirty="0">
                  <a:solidFill>
                    <a:srgbClr val="9BBB59">
                      <a:lumMod val="50000"/>
                    </a:srgbClr>
                  </a:solidFill>
                  <a:latin typeface="Arial Narrow"/>
                  <a:cs typeface="Arial Narrow"/>
                </a:rPr>
                <a:t>Verwerken</a:t>
              </a:r>
            </a:p>
          </p:txBody>
        </p:sp>
        <p:sp>
          <p:nvSpPr>
            <p:cNvPr id="11" name="Ovaal 10"/>
            <p:cNvSpPr/>
            <p:nvPr/>
          </p:nvSpPr>
          <p:spPr>
            <a:xfrm>
              <a:off x="3090341" y="4807689"/>
              <a:ext cx="1423577" cy="11521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700" dirty="0">
                  <a:solidFill>
                    <a:srgbClr val="9BBB59">
                      <a:lumMod val="50000"/>
                    </a:srgbClr>
                  </a:solidFill>
                  <a:latin typeface="Arial Narrow"/>
                  <a:cs typeface="Arial Narrow"/>
                </a:rPr>
                <a:t>Archiveren</a:t>
              </a:r>
            </a:p>
          </p:txBody>
        </p:sp>
        <p:sp>
          <p:nvSpPr>
            <p:cNvPr id="12" name="Ovaal 11"/>
            <p:cNvSpPr/>
            <p:nvPr/>
          </p:nvSpPr>
          <p:spPr>
            <a:xfrm>
              <a:off x="1750014" y="3655562"/>
              <a:ext cx="1423577" cy="11521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700" dirty="0">
                  <a:solidFill>
                    <a:srgbClr val="9BBB59">
                      <a:lumMod val="50000"/>
                    </a:srgbClr>
                  </a:solidFill>
                  <a:latin typeface="Arial Narrow"/>
                  <a:cs typeface="Arial Narrow"/>
                </a:rPr>
                <a:t>Verwijderen </a:t>
              </a:r>
            </a:p>
            <a:p>
              <a:pPr algn="ctr"/>
              <a:r>
                <a:rPr lang="nl-NL" sz="700" dirty="0">
                  <a:solidFill>
                    <a:srgbClr val="9BBB59">
                      <a:lumMod val="50000"/>
                    </a:srgbClr>
                  </a:solidFill>
                  <a:latin typeface="Arial Narrow"/>
                  <a:cs typeface="Arial Narrow"/>
                </a:rPr>
                <a:t>Vernietigen</a:t>
              </a:r>
            </a:p>
          </p:txBody>
        </p:sp>
        <p:sp>
          <p:nvSpPr>
            <p:cNvPr id="13" name="Ovaal 12"/>
            <p:cNvSpPr/>
            <p:nvPr/>
          </p:nvSpPr>
          <p:spPr>
            <a:xfrm>
              <a:off x="1750014" y="2015192"/>
              <a:ext cx="1423577" cy="11521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700" dirty="0">
                  <a:solidFill>
                    <a:srgbClr val="9BBB59">
                      <a:lumMod val="50000"/>
                    </a:srgbClr>
                  </a:solidFill>
                  <a:latin typeface="Arial Narrow"/>
                  <a:cs typeface="Arial Narrow"/>
                </a:rPr>
                <a:t>Verzamelen</a:t>
              </a:r>
            </a:p>
          </p:txBody>
        </p:sp>
        <p:sp>
          <p:nvSpPr>
            <p:cNvPr id="14" name="Ingekeepte PIJL-RECHTS 9"/>
            <p:cNvSpPr/>
            <p:nvPr/>
          </p:nvSpPr>
          <p:spPr>
            <a:xfrm rot="3307072">
              <a:off x="5770845" y="2594548"/>
              <a:ext cx="372556" cy="242316"/>
            </a:xfrm>
            <a:prstGeom prst="notchedRightArrow">
              <a:avLst/>
            </a:prstGeom>
            <a:solidFill>
              <a:schemeClr val="accent6"/>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
                <a:solidFill>
                  <a:prstClr val="white"/>
                </a:solidFill>
              </a:endParaRPr>
            </a:p>
          </p:txBody>
        </p:sp>
        <p:sp>
          <p:nvSpPr>
            <p:cNvPr id="15" name="Ingekeepte PIJL-RECHTS 11"/>
            <p:cNvSpPr/>
            <p:nvPr/>
          </p:nvSpPr>
          <p:spPr>
            <a:xfrm rot="1302521">
              <a:off x="4507485" y="1594400"/>
              <a:ext cx="392144" cy="242316"/>
            </a:xfrm>
            <a:prstGeom prst="notchedRightArrow">
              <a:avLst/>
            </a:prstGeom>
            <a:solidFill>
              <a:schemeClr val="accent6"/>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
                <a:solidFill>
                  <a:prstClr val="white"/>
                </a:solidFill>
              </a:endParaRPr>
            </a:p>
          </p:txBody>
        </p:sp>
        <p:sp>
          <p:nvSpPr>
            <p:cNvPr id="16" name="Ingekeepte PIJL-RECHTS 12"/>
            <p:cNvSpPr/>
            <p:nvPr/>
          </p:nvSpPr>
          <p:spPr>
            <a:xfrm rot="13500000">
              <a:off x="2922579" y="4747487"/>
              <a:ext cx="392144" cy="242316"/>
            </a:xfrm>
            <a:prstGeom prst="notchedRightArrow">
              <a:avLst/>
            </a:prstGeom>
            <a:solidFill>
              <a:schemeClr val="accent6"/>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
                <a:solidFill>
                  <a:prstClr val="white"/>
                </a:solidFill>
              </a:endParaRPr>
            </a:p>
          </p:txBody>
        </p:sp>
        <p:sp>
          <p:nvSpPr>
            <p:cNvPr id="17" name="Ingekeepte PIJL-RECHTS 13"/>
            <p:cNvSpPr/>
            <p:nvPr/>
          </p:nvSpPr>
          <p:spPr>
            <a:xfrm rot="8935392">
              <a:off x="4474807" y="5005055"/>
              <a:ext cx="392144" cy="242316"/>
            </a:xfrm>
            <a:prstGeom prst="notchedRightArrow">
              <a:avLst/>
            </a:prstGeom>
            <a:solidFill>
              <a:schemeClr val="accent6"/>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
                <a:solidFill>
                  <a:prstClr val="white"/>
                </a:solidFill>
              </a:endParaRPr>
            </a:p>
          </p:txBody>
        </p:sp>
        <p:sp>
          <p:nvSpPr>
            <p:cNvPr id="18" name="Ingekeepte PIJL-RECHTS 14"/>
            <p:cNvSpPr/>
            <p:nvPr/>
          </p:nvSpPr>
          <p:spPr>
            <a:xfrm rot="18900000">
              <a:off x="2934958" y="1894034"/>
              <a:ext cx="392144" cy="242316"/>
            </a:xfrm>
            <a:prstGeom prst="notchedRightArrow">
              <a:avLst/>
            </a:prstGeom>
            <a:solidFill>
              <a:schemeClr val="accent6"/>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
                <a:solidFill>
                  <a:prstClr val="white"/>
                </a:solidFill>
              </a:endParaRPr>
            </a:p>
          </p:txBody>
        </p:sp>
        <p:sp>
          <p:nvSpPr>
            <p:cNvPr id="19" name="PIJL-RECHTS 15"/>
            <p:cNvSpPr/>
            <p:nvPr/>
          </p:nvSpPr>
          <p:spPr>
            <a:xfrm>
              <a:off x="193139" y="2315427"/>
              <a:ext cx="1482464" cy="651007"/>
            </a:xfrm>
            <a:prstGeom prst="rightArrow">
              <a:avLst/>
            </a:prstGeom>
            <a:solidFill>
              <a:schemeClr val="accent6">
                <a:lumMod val="20000"/>
                <a:lumOff val="80000"/>
              </a:schemeClr>
            </a:solidFill>
            <a:ln>
              <a:solidFill>
                <a:schemeClr val="accent6">
                  <a:lumMod val="75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solidFill>
                    <a:srgbClr val="9BBB59">
                      <a:lumMod val="50000"/>
                    </a:srgbClr>
                  </a:solidFill>
                  <a:latin typeface="Arial Narrow"/>
                  <a:cs typeface="Arial Narrow"/>
                </a:rPr>
                <a:t>Nieuwe data</a:t>
              </a:r>
            </a:p>
          </p:txBody>
        </p:sp>
        <p:sp>
          <p:nvSpPr>
            <p:cNvPr id="20" name="PIJL-RECHTS 16"/>
            <p:cNvSpPr/>
            <p:nvPr/>
          </p:nvSpPr>
          <p:spPr>
            <a:xfrm flipH="1">
              <a:off x="255982" y="3802070"/>
              <a:ext cx="1419621" cy="843360"/>
            </a:xfrm>
            <a:prstGeom prst="rightArrow">
              <a:avLst/>
            </a:prstGeom>
            <a:solidFill>
              <a:schemeClr val="accent6">
                <a:lumMod val="20000"/>
                <a:lumOff val="80000"/>
              </a:schemeClr>
            </a:solidFill>
            <a:ln>
              <a:solidFill>
                <a:schemeClr val="accent6">
                  <a:lumMod val="75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solidFill>
                    <a:srgbClr val="9BBB59">
                      <a:lumMod val="50000"/>
                    </a:srgbClr>
                  </a:solidFill>
                  <a:latin typeface="Arial Narrow"/>
                  <a:cs typeface="Arial Narrow"/>
                </a:rPr>
                <a:t>Verouderde data</a:t>
              </a:r>
            </a:p>
          </p:txBody>
        </p:sp>
        <p:cxnSp>
          <p:nvCxnSpPr>
            <p:cNvPr id="21" name="Rechte verbindingslijn met pijl 20"/>
            <p:cNvCxnSpPr>
              <a:endCxn id="12" idx="7"/>
            </p:cNvCxnSpPr>
            <p:nvPr/>
          </p:nvCxnSpPr>
          <p:spPr>
            <a:xfrm flipH="1">
              <a:off x="2965113" y="2511036"/>
              <a:ext cx="2051749" cy="1313251"/>
            </a:xfrm>
            <a:prstGeom prst="straightConnector1">
              <a:avLst/>
            </a:prstGeom>
            <a:ln w="57150" cmpd="sng">
              <a:solidFill>
                <a:schemeClr val="accent6">
                  <a:lumMod val="75000"/>
                </a:schemeClr>
              </a:solidFill>
              <a:prstDash val="dash"/>
              <a:tailEnd type="stealth"/>
            </a:ln>
          </p:spPr>
          <p:style>
            <a:lnRef idx="1">
              <a:schemeClr val="accent1"/>
            </a:lnRef>
            <a:fillRef idx="0">
              <a:schemeClr val="accent1"/>
            </a:fillRef>
            <a:effectRef idx="0">
              <a:schemeClr val="accent1"/>
            </a:effectRef>
            <a:fontRef idx="minor">
              <a:schemeClr val="tx1"/>
            </a:fontRef>
          </p:style>
        </p:cxnSp>
        <p:grpSp>
          <p:nvGrpSpPr>
            <p:cNvPr id="22" name="Groep 24"/>
            <p:cNvGrpSpPr/>
            <p:nvPr/>
          </p:nvGrpSpPr>
          <p:grpSpPr>
            <a:xfrm>
              <a:off x="4648650" y="1478496"/>
              <a:ext cx="1543112" cy="3864466"/>
              <a:chOff x="4522610" y="1476462"/>
              <a:chExt cx="1543112" cy="3864466"/>
            </a:xfrm>
          </p:grpSpPr>
          <p:sp>
            <p:nvSpPr>
              <p:cNvPr id="23" name="Ovaal 22"/>
              <p:cNvSpPr/>
              <p:nvPr/>
            </p:nvSpPr>
            <p:spPr>
              <a:xfrm>
                <a:off x="4642145" y="1476462"/>
                <a:ext cx="1423577" cy="11521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700" dirty="0">
                    <a:solidFill>
                      <a:srgbClr val="9BBB59">
                        <a:lumMod val="50000"/>
                      </a:srgbClr>
                    </a:solidFill>
                    <a:latin typeface="Arial Narrow"/>
                    <a:cs typeface="Arial Narrow"/>
                  </a:rPr>
                  <a:t>Beslissen</a:t>
                </a:r>
              </a:p>
            </p:txBody>
          </p:sp>
          <p:sp>
            <p:nvSpPr>
              <p:cNvPr id="24" name="Ovaal 23"/>
              <p:cNvSpPr/>
              <p:nvPr/>
            </p:nvSpPr>
            <p:spPr>
              <a:xfrm>
                <a:off x="4522610" y="4188800"/>
                <a:ext cx="1537825" cy="11521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700" dirty="0">
                    <a:solidFill>
                      <a:srgbClr val="9BBB59">
                        <a:lumMod val="50000"/>
                      </a:srgbClr>
                    </a:solidFill>
                    <a:latin typeface="Arial Narrow"/>
                    <a:cs typeface="Arial Narrow"/>
                  </a:rPr>
                  <a:t>Gebruiken</a:t>
                </a:r>
              </a:p>
              <a:p>
                <a:pPr algn="ctr"/>
                <a:r>
                  <a:rPr lang="nl-NL" sz="700" dirty="0">
                    <a:solidFill>
                      <a:srgbClr val="9BBB59">
                        <a:lumMod val="50000"/>
                      </a:srgbClr>
                    </a:solidFill>
                    <a:latin typeface="Arial Narrow"/>
                    <a:cs typeface="Arial Narrow"/>
                  </a:rPr>
                  <a:t>Rapporteren</a:t>
                </a:r>
              </a:p>
              <a:p>
                <a:pPr algn="ctr"/>
                <a:r>
                  <a:rPr lang="nl-NL" sz="700" dirty="0">
                    <a:solidFill>
                      <a:srgbClr val="9BBB59">
                        <a:lumMod val="50000"/>
                      </a:srgbClr>
                    </a:solidFill>
                    <a:latin typeface="Arial Narrow"/>
                    <a:cs typeface="Arial Narrow"/>
                  </a:rPr>
                  <a:t>Distribueren</a:t>
                </a:r>
              </a:p>
            </p:txBody>
          </p:sp>
        </p:grpSp>
        <p:sp>
          <p:nvSpPr>
            <p:cNvPr id="25" name="Ingekeepte PIJL-RECHTS 25"/>
            <p:cNvSpPr/>
            <p:nvPr/>
          </p:nvSpPr>
          <p:spPr>
            <a:xfrm rot="7038061">
              <a:off x="5725448" y="4038246"/>
              <a:ext cx="392144" cy="242316"/>
            </a:xfrm>
            <a:prstGeom prst="notchedRightArrow">
              <a:avLst/>
            </a:prstGeom>
            <a:solidFill>
              <a:schemeClr val="accent6"/>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
                <a:solidFill>
                  <a:prstClr val="white"/>
                </a:solidFill>
              </a:endParaRPr>
            </a:p>
          </p:txBody>
        </p:sp>
      </p:grpSp>
    </p:spTree>
    <p:extLst>
      <p:ext uri="{BB962C8B-B14F-4D97-AF65-F5344CB8AC3E}">
        <p14:creationId xmlns:p14="http://schemas.microsoft.com/office/powerpoint/2010/main" val="17244955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Service </a:t>
            </a:r>
            <a:r>
              <a:rPr lang="nl-NL" dirty="0" err="1"/>
              <a:t>strategy</a:t>
            </a:r>
            <a:r>
              <a:rPr lang="nl-NL" dirty="0"/>
              <a:t> – </a:t>
            </a:r>
            <a:r>
              <a:rPr lang="nl-NL" dirty="0">
                <a:latin typeface="Calibri"/>
                <a:cs typeface="Calibri"/>
              </a:rPr>
              <a:t>de onderwerpen</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tekst 2">
            <a:extLst>
              <a:ext uri="{FF2B5EF4-FFF2-40B4-BE49-F238E27FC236}">
                <a16:creationId xmlns:a16="http://schemas.microsoft.com/office/drawing/2014/main" id="{5CD27BD8-D7EC-46EB-A8CB-E97E25E73703}"/>
              </a:ext>
            </a:extLst>
          </p:cNvPr>
          <p:cNvSpPr>
            <a:spLocks noGrp="1"/>
          </p:cNvSpPr>
          <p:nvPr>
            <p:ph type="body" sz="quarter" idx="13"/>
          </p:nvPr>
        </p:nvSpPr>
        <p:spPr/>
        <p:txBody>
          <a:bodyPr>
            <a:normAutofit lnSpcReduction="10000"/>
          </a:bodyPr>
          <a:lstStyle/>
          <a:p>
            <a:r>
              <a:rPr lang="nl-NL" dirty="0"/>
              <a:t>§  6.4.1</a:t>
            </a:r>
          </a:p>
        </p:txBody>
      </p:sp>
      <p:pic>
        <p:nvPicPr>
          <p:cNvPr id="8" name="Afbeelding 7"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8"/>
          <a:srcRect l="10023" t="7433" r="7686" b="6463"/>
          <a:stretch/>
        </p:blipFill>
        <p:spPr>
          <a:xfrm>
            <a:off x="8083471" y="30808"/>
            <a:ext cx="516214" cy="504000"/>
          </a:xfrm>
          <a:prstGeom prst="ellipse">
            <a:avLst/>
          </a:prstGeom>
        </p:spPr>
      </p:pic>
      <p:pic>
        <p:nvPicPr>
          <p:cNvPr id="7" name="Afbeelding 6">
            <a:extLst>
              <a:ext uri="{FF2B5EF4-FFF2-40B4-BE49-F238E27FC236}">
                <a16:creationId xmlns:a16="http://schemas.microsoft.com/office/drawing/2014/main" id="{E9D46983-7E93-43DD-94F2-FFE238A83ACD}"/>
              </a:ext>
            </a:extLst>
          </p:cNvPr>
          <p:cNvPicPr>
            <a:picLocks noChangeAspect="1"/>
          </p:cNvPicPr>
          <p:nvPr/>
        </p:nvPicPr>
        <p:blipFill>
          <a:blip r:embed="rId9"/>
          <a:stretch>
            <a:fillRect/>
          </a:stretch>
        </p:blipFill>
        <p:spPr>
          <a:xfrm>
            <a:off x="8618400" y="36000"/>
            <a:ext cx="495680" cy="504000"/>
          </a:xfrm>
          <a:prstGeom prst="rect">
            <a:avLst/>
          </a:prstGeom>
        </p:spPr>
      </p:pic>
    </p:spTree>
    <p:extLst>
      <p:ext uri="{BB962C8B-B14F-4D97-AF65-F5344CB8AC3E}">
        <p14:creationId xmlns:p14="http://schemas.microsoft.com/office/powerpoint/2010/main" val="29413953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Service </a:t>
            </a:r>
            <a:r>
              <a:rPr lang="nl-NL" dirty="0" err="1"/>
              <a:t>strategy</a:t>
            </a:r>
            <a:r>
              <a:rPr lang="nl-NL" dirty="0"/>
              <a:t> </a:t>
            </a:r>
            <a:r>
              <a:rPr lang="mr-IN" dirty="0"/>
              <a:t>–</a:t>
            </a:r>
            <a:r>
              <a:rPr lang="nl-NL" dirty="0"/>
              <a:t> de activiteiten</a:t>
            </a:r>
          </a:p>
        </p:txBody>
      </p:sp>
      <p:sp>
        <p:nvSpPr>
          <p:cNvPr id="3" name="Tijdelijke aanduiding voor inhoud 2"/>
          <p:cNvSpPr>
            <a:spLocks noGrp="1"/>
          </p:cNvSpPr>
          <p:nvPr>
            <p:ph idx="1"/>
          </p:nvPr>
        </p:nvSpPr>
        <p:spPr/>
        <p:txBody>
          <a:bodyPr>
            <a:normAutofit fontScale="92500" lnSpcReduction="10000"/>
          </a:bodyPr>
          <a:lstStyle/>
          <a:p>
            <a:pPr lvl="0"/>
            <a:r>
              <a:rPr lang="nl-NL" sz="1800" b="0" dirty="0">
                <a:solidFill>
                  <a:srgbClr val="282828"/>
                </a:solidFill>
                <a:latin typeface="Calibri Light"/>
                <a:cs typeface="Calibri Light"/>
              </a:rPr>
              <a:t>Opstellen en beheren dienstenportfolio</a:t>
            </a:r>
          </a:p>
          <a:p>
            <a:pPr lvl="0"/>
            <a:r>
              <a:rPr lang="nl-NL" sz="1800" b="0" dirty="0">
                <a:solidFill>
                  <a:srgbClr val="282828"/>
                </a:solidFill>
                <a:latin typeface="Calibri Light"/>
                <a:cs typeface="Calibri Light"/>
              </a:rPr>
              <a:t>Opstellen service-architectuur</a:t>
            </a:r>
          </a:p>
          <a:p>
            <a:pPr lvl="0"/>
            <a:r>
              <a:rPr lang="nl-NL" sz="1800" b="0" dirty="0">
                <a:solidFill>
                  <a:srgbClr val="282828"/>
                </a:solidFill>
                <a:latin typeface="Calibri Light"/>
                <a:cs typeface="Calibri Light"/>
              </a:rPr>
              <a:t>Plannen van projecten</a:t>
            </a:r>
          </a:p>
          <a:p>
            <a:pPr lvl="0"/>
            <a:r>
              <a:rPr lang="nl-NL" sz="1800" b="0" dirty="0">
                <a:solidFill>
                  <a:srgbClr val="282828"/>
                </a:solidFill>
                <a:latin typeface="Calibri Light"/>
                <a:cs typeface="Calibri Light"/>
              </a:rPr>
              <a:t>Selecteren van gewenste leveranciers en opstellen raamcontracten</a:t>
            </a:r>
          </a:p>
          <a:p>
            <a:pPr lvl="0"/>
            <a:r>
              <a:rPr lang="nl-NL" sz="1800" b="0" dirty="0">
                <a:solidFill>
                  <a:srgbClr val="282828"/>
                </a:solidFill>
                <a:latin typeface="Calibri Light"/>
                <a:cs typeface="Calibri Light"/>
              </a:rPr>
              <a:t>Beheren van de relatie met de IT-leveranciers</a:t>
            </a:r>
          </a:p>
          <a:p>
            <a:pPr lvl="0"/>
            <a:r>
              <a:rPr lang="nl-NL" sz="1800" b="0" dirty="0">
                <a:solidFill>
                  <a:srgbClr val="282828"/>
                </a:solidFill>
                <a:latin typeface="Calibri Light"/>
                <a:cs typeface="Calibri Light"/>
              </a:rPr>
              <a:t>Zorgen dat de </a:t>
            </a:r>
            <a:r>
              <a:rPr lang="nl-NL" sz="1800" b="0" dirty="0" err="1">
                <a:solidFill>
                  <a:srgbClr val="282828"/>
                </a:solidFill>
                <a:latin typeface="Calibri Light"/>
                <a:cs typeface="Calibri Light"/>
              </a:rPr>
              <a:t>sourcing</a:t>
            </a:r>
            <a:r>
              <a:rPr lang="nl-NL" sz="1800" b="0" dirty="0">
                <a:solidFill>
                  <a:srgbClr val="282828"/>
                </a:solidFill>
                <a:latin typeface="Calibri Light"/>
                <a:cs typeface="Calibri Light"/>
              </a:rPr>
              <a:t>-strategie aansluit bij de informatiebehoefte</a:t>
            </a:r>
          </a:p>
          <a:p>
            <a:pPr lvl="0"/>
            <a:r>
              <a:rPr lang="nl-NL" sz="1800" b="0" dirty="0">
                <a:solidFill>
                  <a:srgbClr val="282828"/>
                </a:solidFill>
                <a:latin typeface="Calibri Light"/>
                <a:cs typeface="Calibri Light"/>
              </a:rPr>
              <a:t>Vaststellen wat de ‘value for money’ is van bestaande services en opstellen van criteria voor nieuwe of te wijzigen services</a:t>
            </a:r>
          </a:p>
          <a:p>
            <a:pPr lvl="0"/>
            <a:r>
              <a:rPr lang="nl-NL" sz="1800" b="0" dirty="0">
                <a:solidFill>
                  <a:srgbClr val="282828"/>
                </a:solidFill>
                <a:latin typeface="Calibri Light"/>
                <a:cs typeface="Calibri Light"/>
              </a:rPr>
              <a:t>Ervoor zorgen dat er een overzicht van de services van de diverse leveranciers is om integratie hiervan eenvoudiger mogelijk te maken</a:t>
            </a:r>
          </a:p>
          <a:p>
            <a:pPr lvl="0"/>
            <a:r>
              <a:rPr lang="nl-NL" sz="1800" b="0" dirty="0">
                <a:solidFill>
                  <a:srgbClr val="282828"/>
                </a:solidFill>
                <a:latin typeface="Calibri Light"/>
                <a:cs typeface="Calibri Light"/>
              </a:rPr>
              <a:t>Zorgen voor duidelijke contracten met leveranciers</a:t>
            </a:r>
          </a:p>
          <a:p>
            <a:endParaRPr lang="nl-NL" sz="1800" b="0" dirty="0">
              <a:solidFill>
                <a:srgbClr val="282828"/>
              </a:solidFill>
              <a:latin typeface="Calibri Light"/>
              <a:cs typeface="Calibri Light"/>
            </a:endParaRPr>
          </a:p>
        </p:txBody>
      </p:sp>
      <p:sp>
        <p:nvSpPr>
          <p:cNvPr id="4" name="Tijdelijke aanduiding voor tekst 3">
            <a:extLst>
              <a:ext uri="{FF2B5EF4-FFF2-40B4-BE49-F238E27FC236}">
                <a16:creationId xmlns:a16="http://schemas.microsoft.com/office/drawing/2014/main" id="{F21D1C9E-AD2B-4306-AFB4-23E01CC8FAA8}"/>
              </a:ext>
            </a:extLst>
          </p:cNvPr>
          <p:cNvSpPr>
            <a:spLocks noGrp="1"/>
          </p:cNvSpPr>
          <p:nvPr>
            <p:ph type="body" sz="quarter" idx="13"/>
          </p:nvPr>
        </p:nvSpPr>
        <p:spPr/>
        <p:txBody>
          <a:bodyPr>
            <a:normAutofit lnSpcReduction="10000"/>
          </a:bodyPr>
          <a:lstStyle/>
          <a:p>
            <a:r>
              <a:rPr lang="nl-NL" dirty="0"/>
              <a:t>§ 6.4.2</a:t>
            </a:r>
          </a:p>
        </p:txBody>
      </p:sp>
      <p:pic>
        <p:nvPicPr>
          <p:cNvPr id="7" name="Afbeelding 6"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3"/>
          <a:srcRect l="10023" t="7433" r="7686" b="6463"/>
          <a:stretch/>
        </p:blipFill>
        <p:spPr>
          <a:xfrm>
            <a:off x="8083471" y="30808"/>
            <a:ext cx="516214" cy="504000"/>
          </a:xfrm>
          <a:prstGeom prst="ellipse">
            <a:avLst/>
          </a:prstGeom>
        </p:spPr>
      </p:pic>
      <p:pic>
        <p:nvPicPr>
          <p:cNvPr id="8" name="Afbeelding 7">
            <a:extLst>
              <a:ext uri="{FF2B5EF4-FFF2-40B4-BE49-F238E27FC236}">
                <a16:creationId xmlns:a16="http://schemas.microsoft.com/office/drawing/2014/main" id="{E9D46983-7E93-43DD-94F2-FFE238A83ACD}"/>
              </a:ext>
            </a:extLst>
          </p:cNvPr>
          <p:cNvPicPr>
            <a:picLocks noChangeAspect="1"/>
          </p:cNvPicPr>
          <p:nvPr/>
        </p:nvPicPr>
        <p:blipFill>
          <a:blip r:embed="rId4"/>
          <a:stretch>
            <a:fillRect/>
          </a:stretch>
        </p:blipFill>
        <p:spPr>
          <a:xfrm>
            <a:off x="8618400" y="36000"/>
            <a:ext cx="495680" cy="504000"/>
          </a:xfrm>
          <a:prstGeom prst="rect">
            <a:avLst/>
          </a:prstGeom>
        </p:spPr>
      </p:pic>
    </p:spTree>
    <p:extLst>
      <p:ext uri="{BB962C8B-B14F-4D97-AF65-F5344CB8AC3E}">
        <p14:creationId xmlns:p14="http://schemas.microsoft.com/office/powerpoint/2010/main" val="174537113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Service </a:t>
            </a:r>
            <a:r>
              <a:rPr lang="nl-NL" dirty="0" err="1"/>
              <a:t>strategy</a:t>
            </a:r>
            <a:r>
              <a:rPr lang="nl-NL" dirty="0"/>
              <a:t> </a:t>
            </a:r>
            <a:r>
              <a:rPr lang="mr-IN" dirty="0"/>
              <a:t>–</a:t>
            </a:r>
            <a:r>
              <a:rPr lang="nl-NL" dirty="0"/>
              <a:t> de producten</a:t>
            </a:r>
          </a:p>
        </p:txBody>
      </p:sp>
      <p:sp>
        <p:nvSpPr>
          <p:cNvPr id="3" name="Tijdelijke aanduiding voor inhoud 2"/>
          <p:cNvSpPr>
            <a:spLocks noGrp="1"/>
          </p:cNvSpPr>
          <p:nvPr>
            <p:ph idx="1"/>
          </p:nvPr>
        </p:nvSpPr>
        <p:spPr/>
        <p:txBody>
          <a:bodyPr>
            <a:normAutofit/>
          </a:bodyPr>
          <a:lstStyle/>
          <a:p>
            <a:pPr lvl="0"/>
            <a:r>
              <a:rPr lang="nl-NL" b="0" dirty="0">
                <a:solidFill>
                  <a:srgbClr val="282828"/>
                </a:solidFill>
                <a:latin typeface="Calibri Light"/>
                <a:cs typeface="Calibri Light"/>
              </a:rPr>
              <a:t>Dienstenportfolio met services van BIM en IT</a:t>
            </a:r>
          </a:p>
          <a:p>
            <a:pPr lvl="0"/>
            <a:r>
              <a:rPr lang="nl-NL" b="0" dirty="0">
                <a:solidFill>
                  <a:srgbClr val="282828"/>
                </a:solidFill>
                <a:latin typeface="Calibri Light"/>
                <a:cs typeface="Calibri Light"/>
              </a:rPr>
              <a:t>Service-architectuur</a:t>
            </a:r>
          </a:p>
          <a:p>
            <a:pPr lvl="0"/>
            <a:r>
              <a:rPr lang="nl-NL" b="0" dirty="0">
                <a:solidFill>
                  <a:srgbClr val="282828"/>
                </a:solidFill>
                <a:latin typeface="Calibri Light"/>
                <a:cs typeface="Calibri Light"/>
              </a:rPr>
              <a:t>Shortlist leveranciers</a:t>
            </a:r>
          </a:p>
          <a:p>
            <a:pPr lvl="0"/>
            <a:r>
              <a:rPr lang="nl-NL" b="0" dirty="0">
                <a:solidFill>
                  <a:srgbClr val="282828"/>
                </a:solidFill>
                <a:latin typeface="Calibri Light"/>
                <a:cs typeface="Calibri Light"/>
              </a:rPr>
              <a:t>Raamcontracten</a:t>
            </a:r>
          </a:p>
          <a:p>
            <a:pPr lvl="0"/>
            <a:r>
              <a:rPr lang="nl-NL" b="0" dirty="0" err="1">
                <a:solidFill>
                  <a:srgbClr val="282828"/>
                </a:solidFill>
                <a:latin typeface="Calibri Light"/>
                <a:cs typeface="Calibri Light"/>
              </a:rPr>
              <a:t>Sourcing</a:t>
            </a:r>
            <a:r>
              <a:rPr lang="nl-NL" b="0" dirty="0">
                <a:solidFill>
                  <a:srgbClr val="282828"/>
                </a:solidFill>
                <a:latin typeface="Calibri Light"/>
                <a:cs typeface="Calibri Light"/>
              </a:rPr>
              <a:t>-strategie</a:t>
            </a:r>
          </a:p>
          <a:p>
            <a:pPr lvl="0"/>
            <a:r>
              <a:rPr lang="nl-NL" b="0" dirty="0">
                <a:solidFill>
                  <a:srgbClr val="282828"/>
                </a:solidFill>
                <a:latin typeface="Calibri Light"/>
                <a:cs typeface="Calibri Light"/>
              </a:rPr>
              <a:t>Contracten en afspraken</a:t>
            </a:r>
          </a:p>
          <a:p>
            <a:pPr lvl="1"/>
            <a:r>
              <a:rPr lang="nl-NL" b="0" dirty="0">
                <a:solidFill>
                  <a:srgbClr val="282828"/>
                </a:solidFill>
                <a:latin typeface="Calibri Light"/>
                <a:cs typeface="Calibri Light"/>
              </a:rPr>
              <a:t>Service level agreement </a:t>
            </a:r>
            <a:r>
              <a:rPr lang="mr-IN" b="0" dirty="0">
                <a:solidFill>
                  <a:srgbClr val="282828"/>
                </a:solidFill>
                <a:latin typeface="Calibri Light"/>
                <a:cs typeface="Calibri Light"/>
              </a:rPr>
              <a:t>–</a:t>
            </a:r>
            <a:r>
              <a:rPr lang="nl-NL" b="0" dirty="0">
                <a:solidFill>
                  <a:srgbClr val="282828"/>
                </a:solidFill>
                <a:latin typeface="Calibri Light"/>
                <a:cs typeface="Calibri Light"/>
              </a:rPr>
              <a:t> SLA</a:t>
            </a:r>
          </a:p>
          <a:p>
            <a:pPr lvl="1"/>
            <a:r>
              <a:rPr lang="nl-NL" b="0" dirty="0">
                <a:solidFill>
                  <a:srgbClr val="282828"/>
                </a:solidFill>
                <a:latin typeface="Calibri Light"/>
                <a:cs typeface="Calibri Light"/>
              </a:rPr>
              <a:t>Dossier Afspraken en Procedures - DAP</a:t>
            </a:r>
          </a:p>
          <a:p>
            <a:endParaRPr lang="nl-NL" b="0" dirty="0">
              <a:solidFill>
                <a:srgbClr val="282828"/>
              </a:solidFill>
              <a:latin typeface="Calibri Light"/>
              <a:cs typeface="Calibri Light"/>
            </a:endParaRPr>
          </a:p>
        </p:txBody>
      </p:sp>
      <p:sp>
        <p:nvSpPr>
          <p:cNvPr id="4" name="Tijdelijke aanduiding voor tekst 3">
            <a:extLst>
              <a:ext uri="{FF2B5EF4-FFF2-40B4-BE49-F238E27FC236}">
                <a16:creationId xmlns:a16="http://schemas.microsoft.com/office/drawing/2014/main" id="{BEFF71F8-8451-4631-B1E5-117245CA48AB}"/>
              </a:ext>
            </a:extLst>
          </p:cNvPr>
          <p:cNvSpPr>
            <a:spLocks noGrp="1"/>
          </p:cNvSpPr>
          <p:nvPr>
            <p:ph type="body" sz="quarter" idx="13"/>
          </p:nvPr>
        </p:nvSpPr>
        <p:spPr/>
        <p:txBody>
          <a:bodyPr>
            <a:normAutofit lnSpcReduction="10000"/>
          </a:bodyPr>
          <a:lstStyle/>
          <a:p>
            <a:r>
              <a:rPr lang="nl-NL" dirty="0"/>
              <a:t>§ 6.4.3</a:t>
            </a:r>
          </a:p>
        </p:txBody>
      </p:sp>
      <p:pic>
        <p:nvPicPr>
          <p:cNvPr id="7" name="Afbeelding 6"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3"/>
          <a:srcRect l="10023" t="7433" r="7686" b="6463"/>
          <a:stretch/>
        </p:blipFill>
        <p:spPr>
          <a:xfrm>
            <a:off x="8083471" y="30808"/>
            <a:ext cx="516214" cy="504000"/>
          </a:xfrm>
          <a:prstGeom prst="ellipse">
            <a:avLst/>
          </a:prstGeom>
        </p:spPr>
      </p:pic>
      <p:pic>
        <p:nvPicPr>
          <p:cNvPr id="8" name="Afbeelding 7">
            <a:extLst>
              <a:ext uri="{FF2B5EF4-FFF2-40B4-BE49-F238E27FC236}">
                <a16:creationId xmlns:a16="http://schemas.microsoft.com/office/drawing/2014/main" id="{E9D46983-7E93-43DD-94F2-FFE238A83ACD}"/>
              </a:ext>
            </a:extLst>
          </p:cNvPr>
          <p:cNvPicPr>
            <a:picLocks noChangeAspect="1"/>
          </p:cNvPicPr>
          <p:nvPr/>
        </p:nvPicPr>
        <p:blipFill>
          <a:blip r:embed="rId4"/>
          <a:stretch>
            <a:fillRect/>
          </a:stretch>
        </p:blipFill>
        <p:spPr>
          <a:xfrm>
            <a:off x="8618400" y="36000"/>
            <a:ext cx="495680" cy="504000"/>
          </a:xfrm>
          <a:prstGeom prst="rect">
            <a:avLst/>
          </a:prstGeom>
        </p:spPr>
      </p:pic>
    </p:spTree>
    <p:extLst>
      <p:ext uri="{BB962C8B-B14F-4D97-AF65-F5344CB8AC3E}">
        <p14:creationId xmlns:p14="http://schemas.microsoft.com/office/powerpoint/2010/main" val="42653285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Technology </a:t>
            </a:r>
            <a:r>
              <a:rPr lang="nl-NL" dirty="0" err="1"/>
              <a:t>strategy</a:t>
            </a:r>
            <a:r>
              <a:rPr lang="nl-NL" dirty="0"/>
              <a:t> – </a:t>
            </a:r>
            <a:r>
              <a:rPr lang="nl-NL" dirty="0">
                <a:latin typeface="Calibri"/>
                <a:cs typeface="Calibri"/>
              </a:rPr>
              <a:t>de onderwerpen</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tekst 2">
            <a:extLst>
              <a:ext uri="{FF2B5EF4-FFF2-40B4-BE49-F238E27FC236}">
                <a16:creationId xmlns:a16="http://schemas.microsoft.com/office/drawing/2014/main" id="{2113F7A8-AAD4-40BA-A1C3-71885B639D22}"/>
              </a:ext>
            </a:extLst>
          </p:cNvPr>
          <p:cNvSpPr>
            <a:spLocks noGrp="1"/>
          </p:cNvSpPr>
          <p:nvPr>
            <p:ph type="body" sz="quarter" idx="13"/>
          </p:nvPr>
        </p:nvSpPr>
        <p:spPr/>
        <p:txBody>
          <a:bodyPr>
            <a:normAutofit lnSpcReduction="10000"/>
          </a:bodyPr>
          <a:lstStyle/>
          <a:p>
            <a:r>
              <a:rPr lang="nl-NL" dirty="0"/>
              <a:t>§ 6.5.1</a:t>
            </a:r>
          </a:p>
        </p:txBody>
      </p:sp>
      <p:pic>
        <p:nvPicPr>
          <p:cNvPr id="8" name="Afbeelding 7"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8"/>
          <a:srcRect l="8076" t="8291" r="7350" b="7706"/>
          <a:stretch/>
        </p:blipFill>
        <p:spPr>
          <a:xfrm>
            <a:off x="8077669" y="42791"/>
            <a:ext cx="512322" cy="504000"/>
          </a:xfrm>
          <a:prstGeom prst="ellipse">
            <a:avLst/>
          </a:prstGeom>
        </p:spPr>
      </p:pic>
      <p:pic>
        <p:nvPicPr>
          <p:cNvPr id="7" name="Afbeelding 6">
            <a:extLst>
              <a:ext uri="{FF2B5EF4-FFF2-40B4-BE49-F238E27FC236}">
                <a16:creationId xmlns:a16="http://schemas.microsoft.com/office/drawing/2014/main" id="{E9D46983-7E93-43DD-94F2-FFE238A83ACD}"/>
              </a:ext>
            </a:extLst>
          </p:cNvPr>
          <p:cNvPicPr>
            <a:picLocks noChangeAspect="1"/>
          </p:cNvPicPr>
          <p:nvPr/>
        </p:nvPicPr>
        <p:blipFill>
          <a:blip r:embed="rId9"/>
          <a:stretch>
            <a:fillRect/>
          </a:stretch>
        </p:blipFill>
        <p:spPr>
          <a:xfrm>
            <a:off x="8618400" y="36000"/>
            <a:ext cx="495680" cy="504000"/>
          </a:xfrm>
          <a:prstGeom prst="rect">
            <a:avLst/>
          </a:prstGeom>
        </p:spPr>
      </p:pic>
    </p:spTree>
    <p:extLst>
      <p:ext uri="{BB962C8B-B14F-4D97-AF65-F5344CB8AC3E}">
        <p14:creationId xmlns:p14="http://schemas.microsoft.com/office/powerpoint/2010/main" val="29084829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Technology </a:t>
            </a:r>
            <a:r>
              <a:rPr lang="nl-NL" dirty="0" err="1"/>
              <a:t>strategy</a:t>
            </a:r>
            <a:r>
              <a:rPr lang="nl-NL" dirty="0"/>
              <a:t> </a:t>
            </a:r>
            <a:r>
              <a:rPr lang="mr-IN" dirty="0"/>
              <a:t>–</a:t>
            </a:r>
            <a:r>
              <a:rPr lang="nl-NL" dirty="0"/>
              <a:t> de activiteiten</a:t>
            </a:r>
          </a:p>
        </p:txBody>
      </p:sp>
      <p:sp>
        <p:nvSpPr>
          <p:cNvPr id="3" name="Tijdelijke aanduiding voor inhoud 2"/>
          <p:cNvSpPr>
            <a:spLocks noGrp="1"/>
          </p:cNvSpPr>
          <p:nvPr>
            <p:ph idx="1"/>
          </p:nvPr>
        </p:nvSpPr>
        <p:spPr/>
        <p:txBody>
          <a:bodyPr>
            <a:normAutofit/>
          </a:bodyPr>
          <a:lstStyle/>
          <a:p>
            <a:pPr lvl="0"/>
            <a:r>
              <a:rPr lang="nl-NL" b="0" dirty="0">
                <a:solidFill>
                  <a:schemeClr val="tx1"/>
                </a:solidFill>
                <a:latin typeface="Calibri Light"/>
                <a:cs typeface="Calibri Light"/>
              </a:rPr>
              <a:t>Identificeren van nieuwe technologische ontwikkelingen</a:t>
            </a:r>
          </a:p>
          <a:p>
            <a:pPr lvl="0"/>
            <a:r>
              <a:rPr lang="nl-NL" b="0" dirty="0">
                <a:solidFill>
                  <a:schemeClr val="tx1"/>
                </a:solidFill>
                <a:latin typeface="Calibri Light"/>
                <a:cs typeface="Calibri Light"/>
              </a:rPr>
              <a:t>Bepalen van de impact van technologische ontwikkelingen op de informatievoorziening</a:t>
            </a:r>
          </a:p>
          <a:p>
            <a:pPr lvl="0"/>
            <a:r>
              <a:rPr lang="nl-NL" b="0" dirty="0">
                <a:solidFill>
                  <a:schemeClr val="tx1"/>
                </a:solidFill>
                <a:latin typeface="Calibri Light"/>
                <a:cs typeface="Calibri Light"/>
              </a:rPr>
              <a:t>Opstellen van een technologiestrategie</a:t>
            </a:r>
          </a:p>
          <a:p>
            <a:pPr lvl="0"/>
            <a:r>
              <a:rPr lang="nl-NL" b="0" dirty="0">
                <a:solidFill>
                  <a:schemeClr val="tx1"/>
                </a:solidFill>
                <a:latin typeface="Calibri Light"/>
                <a:cs typeface="Calibri Light"/>
              </a:rPr>
              <a:t>Overleggen met IT-leveranciers en informatieketenpartners om kostenbesparingen te realiseren</a:t>
            </a:r>
            <a:r>
              <a:rPr lang="nl-NL" sz="2000" b="0" dirty="0">
                <a:solidFill>
                  <a:schemeClr val="tx1"/>
                </a:solidFill>
                <a:latin typeface="Calibri Light"/>
                <a:cs typeface="Calibri Light"/>
              </a:rPr>
              <a:t> </a:t>
            </a:r>
            <a:endParaRPr lang="nl-NL" sz="1400" b="0" dirty="0">
              <a:solidFill>
                <a:schemeClr val="tx1"/>
              </a:solidFill>
              <a:latin typeface="Calibri Light"/>
              <a:cs typeface="Calibri Light"/>
            </a:endParaRPr>
          </a:p>
          <a:p>
            <a:endParaRPr lang="nl-NL" b="0" dirty="0">
              <a:solidFill>
                <a:schemeClr val="tx1"/>
              </a:solidFill>
              <a:latin typeface="Calibri Light"/>
              <a:cs typeface="Calibri Light"/>
            </a:endParaRPr>
          </a:p>
        </p:txBody>
      </p:sp>
      <p:sp>
        <p:nvSpPr>
          <p:cNvPr id="4" name="Tijdelijke aanduiding voor tekst 3">
            <a:extLst>
              <a:ext uri="{FF2B5EF4-FFF2-40B4-BE49-F238E27FC236}">
                <a16:creationId xmlns:a16="http://schemas.microsoft.com/office/drawing/2014/main" id="{2DD86FD8-2102-479A-AC40-3E36626BFDA1}"/>
              </a:ext>
            </a:extLst>
          </p:cNvPr>
          <p:cNvSpPr>
            <a:spLocks noGrp="1"/>
          </p:cNvSpPr>
          <p:nvPr>
            <p:ph type="body" sz="quarter" idx="13"/>
          </p:nvPr>
        </p:nvSpPr>
        <p:spPr/>
        <p:txBody>
          <a:bodyPr>
            <a:normAutofit lnSpcReduction="10000"/>
          </a:bodyPr>
          <a:lstStyle/>
          <a:p>
            <a:r>
              <a:rPr lang="nl-NL" dirty="0"/>
              <a:t>§ 6.5.2</a:t>
            </a:r>
          </a:p>
        </p:txBody>
      </p:sp>
      <p:pic>
        <p:nvPicPr>
          <p:cNvPr id="7" name="Afbeelding 6"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2"/>
          <a:srcRect l="8076" t="8291" r="7350" b="7706"/>
          <a:stretch/>
        </p:blipFill>
        <p:spPr>
          <a:xfrm>
            <a:off x="8077669" y="42791"/>
            <a:ext cx="512322" cy="504000"/>
          </a:xfrm>
          <a:prstGeom prst="ellipse">
            <a:avLst/>
          </a:prstGeom>
        </p:spPr>
      </p:pic>
      <p:pic>
        <p:nvPicPr>
          <p:cNvPr id="8" name="Afbeelding 7">
            <a:extLst>
              <a:ext uri="{FF2B5EF4-FFF2-40B4-BE49-F238E27FC236}">
                <a16:creationId xmlns:a16="http://schemas.microsoft.com/office/drawing/2014/main" id="{E9D46983-7E93-43DD-94F2-FFE238A83ACD}"/>
              </a:ext>
            </a:extLst>
          </p:cNvPr>
          <p:cNvPicPr>
            <a:picLocks noChangeAspect="1"/>
          </p:cNvPicPr>
          <p:nvPr/>
        </p:nvPicPr>
        <p:blipFill>
          <a:blip r:embed="rId3"/>
          <a:stretch>
            <a:fillRect/>
          </a:stretch>
        </p:blipFill>
        <p:spPr>
          <a:xfrm>
            <a:off x="8618400" y="36000"/>
            <a:ext cx="495680" cy="504000"/>
          </a:xfrm>
          <a:prstGeom prst="rect">
            <a:avLst/>
          </a:prstGeom>
        </p:spPr>
      </p:pic>
    </p:spTree>
    <p:extLst>
      <p:ext uri="{BB962C8B-B14F-4D97-AF65-F5344CB8AC3E}">
        <p14:creationId xmlns:p14="http://schemas.microsoft.com/office/powerpoint/2010/main" val="23517374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Technology </a:t>
            </a:r>
            <a:r>
              <a:rPr lang="nl-NL" dirty="0" err="1"/>
              <a:t>strategy</a:t>
            </a:r>
            <a:r>
              <a:rPr lang="nl-NL" dirty="0"/>
              <a:t> </a:t>
            </a:r>
            <a:r>
              <a:rPr lang="mr-IN" dirty="0"/>
              <a:t>–</a:t>
            </a:r>
            <a:r>
              <a:rPr lang="nl-NL" dirty="0"/>
              <a:t> de producten</a:t>
            </a:r>
          </a:p>
        </p:txBody>
      </p:sp>
      <p:sp>
        <p:nvSpPr>
          <p:cNvPr id="3" name="Tijdelijke aanduiding voor inhoud 2"/>
          <p:cNvSpPr>
            <a:spLocks noGrp="1"/>
          </p:cNvSpPr>
          <p:nvPr>
            <p:ph idx="1"/>
          </p:nvPr>
        </p:nvSpPr>
        <p:spPr/>
        <p:txBody>
          <a:bodyPr>
            <a:normAutofit/>
          </a:bodyPr>
          <a:lstStyle/>
          <a:p>
            <a:pPr lvl="0"/>
            <a:r>
              <a:rPr lang="nl-NL" b="0" dirty="0">
                <a:solidFill>
                  <a:schemeClr val="tx1"/>
                </a:solidFill>
                <a:latin typeface="Calibri Light"/>
                <a:cs typeface="Calibri Light"/>
              </a:rPr>
              <a:t>Overzicht relevante technologische ontwikkelingen</a:t>
            </a:r>
          </a:p>
          <a:p>
            <a:pPr lvl="0"/>
            <a:r>
              <a:rPr lang="nl-NL" b="0" dirty="0">
                <a:solidFill>
                  <a:schemeClr val="tx1"/>
                </a:solidFill>
                <a:latin typeface="Calibri Light"/>
                <a:cs typeface="Calibri Light"/>
              </a:rPr>
              <a:t>Impact van technologische ontwikkelingen op de informatievoorziening</a:t>
            </a:r>
          </a:p>
          <a:p>
            <a:pPr lvl="0"/>
            <a:r>
              <a:rPr lang="nl-NL" b="0" dirty="0">
                <a:solidFill>
                  <a:schemeClr val="tx1"/>
                </a:solidFill>
                <a:latin typeface="Calibri Light"/>
                <a:cs typeface="Calibri Light"/>
              </a:rPr>
              <a:t>Technologiestrategie</a:t>
            </a:r>
          </a:p>
          <a:p>
            <a:endParaRPr lang="nl-NL" b="0" dirty="0">
              <a:solidFill>
                <a:schemeClr val="tx1"/>
              </a:solidFill>
              <a:latin typeface="Calibri Light"/>
              <a:cs typeface="Calibri Light"/>
            </a:endParaRPr>
          </a:p>
        </p:txBody>
      </p:sp>
      <p:sp>
        <p:nvSpPr>
          <p:cNvPr id="4" name="Tijdelijke aanduiding voor tekst 3">
            <a:extLst>
              <a:ext uri="{FF2B5EF4-FFF2-40B4-BE49-F238E27FC236}">
                <a16:creationId xmlns:a16="http://schemas.microsoft.com/office/drawing/2014/main" id="{8205D340-765D-4622-9A7D-D1A3EA4C2BDE}"/>
              </a:ext>
            </a:extLst>
          </p:cNvPr>
          <p:cNvSpPr>
            <a:spLocks noGrp="1"/>
          </p:cNvSpPr>
          <p:nvPr>
            <p:ph type="body" sz="quarter" idx="13"/>
          </p:nvPr>
        </p:nvSpPr>
        <p:spPr/>
        <p:txBody>
          <a:bodyPr>
            <a:normAutofit lnSpcReduction="10000"/>
          </a:bodyPr>
          <a:lstStyle/>
          <a:p>
            <a:r>
              <a:rPr lang="nl-NL" dirty="0"/>
              <a:t>§ 6.5.3</a:t>
            </a:r>
          </a:p>
        </p:txBody>
      </p:sp>
      <p:pic>
        <p:nvPicPr>
          <p:cNvPr id="7" name="Afbeelding 6"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2"/>
          <a:srcRect l="8076" t="8291" r="7350" b="7706"/>
          <a:stretch/>
        </p:blipFill>
        <p:spPr>
          <a:xfrm>
            <a:off x="8077669" y="42791"/>
            <a:ext cx="512322" cy="504000"/>
          </a:xfrm>
          <a:prstGeom prst="ellipse">
            <a:avLst/>
          </a:prstGeom>
        </p:spPr>
      </p:pic>
      <p:pic>
        <p:nvPicPr>
          <p:cNvPr id="8" name="Afbeelding 7">
            <a:extLst>
              <a:ext uri="{FF2B5EF4-FFF2-40B4-BE49-F238E27FC236}">
                <a16:creationId xmlns:a16="http://schemas.microsoft.com/office/drawing/2014/main" id="{E9D46983-7E93-43DD-94F2-FFE238A83ACD}"/>
              </a:ext>
            </a:extLst>
          </p:cNvPr>
          <p:cNvPicPr>
            <a:picLocks noChangeAspect="1"/>
          </p:cNvPicPr>
          <p:nvPr/>
        </p:nvPicPr>
        <p:blipFill>
          <a:blip r:embed="rId3"/>
          <a:stretch>
            <a:fillRect/>
          </a:stretch>
        </p:blipFill>
        <p:spPr>
          <a:xfrm>
            <a:off x="8618400" y="36000"/>
            <a:ext cx="495680" cy="504000"/>
          </a:xfrm>
          <a:prstGeom prst="rect">
            <a:avLst/>
          </a:prstGeom>
        </p:spPr>
      </p:pic>
    </p:spTree>
    <p:extLst>
      <p:ext uri="{BB962C8B-B14F-4D97-AF65-F5344CB8AC3E}">
        <p14:creationId xmlns:p14="http://schemas.microsoft.com/office/powerpoint/2010/main" val="32635207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4233195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Leveranciersconstellaties</a:t>
            </a:r>
          </a:p>
        </p:txBody>
      </p:sp>
      <p:sp>
        <p:nvSpPr>
          <p:cNvPr id="103" name="Tijdelijke aanduiding voor tekst 102"/>
          <p:cNvSpPr>
            <a:spLocks noGrp="1"/>
          </p:cNvSpPr>
          <p:nvPr>
            <p:ph type="body" sz="quarter" idx="13"/>
          </p:nvPr>
        </p:nvSpPr>
        <p:spPr/>
        <p:txBody>
          <a:bodyPr>
            <a:normAutofit lnSpcReduction="10000"/>
          </a:bodyPr>
          <a:lstStyle/>
          <a:p>
            <a:r>
              <a:rPr lang="nl-NL" dirty="0"/>
              <a:t>§ 2.1, figuur 2.1</a:t>
            </a:r>
          </a:p>
        </p:txBody>
      </p:sp>
      <p:pic>
        <p:nvPicPr>
          <p:cNvPr id="102" name="Afbeelding 101" descr="leveranci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026" y="846689"/>
            <a:ext cx="5347411" cy="4037990"/>
          </a:xfrm>
          <a:prstGeom prst="rect">
            <a:avLst/>
          </a:prstGeom>
        </p:spPr>
      </p:pic>
    </p:spTree>
    <p:extLst>
      <p:ext uri="{BB962C8B-B14F-4D97-AF65-F5344CB8AC3E}">
        <p14:creationId xmlns:p14="http://schemas.microsoft.com/office/powerpoint/2010/main" val="24822562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Business governance – de onderwerpen</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tekst 2">
            <a:extLst>
              <a:ext uri="{FF2B5EF4-FFF2-40B4-BE49-F238E27FC236}">
                <a16:creationId xmlns:a16="http://schemas.microsoft.com/office/drawing/2014/main" id="{6F37E985-FC0C-4CA1-824D-33604D0537D2}"/>
              </a:ext>
            </a:extLst>
          </p:cNvPr>
          <p:cNvSpPr>
            <a:spLocks noGrp="1"/>
          </p:cNvSpPr>
          <p:nvPr>
            <p:ph type="body" sz="quarter" idx="13"/>
          </p:nvPr>
        </p:nvSpPr>
        <p:spPr/>
        <p:txBody>
          <a:bodyPr>
            <a:normAutofit lnSpcReduction="10000"/>
          </a:bodyPr>
          <a:lstStyle/>
          <a:p>
            <a:r>
              <a:rPr lang="nl-NL" dirty="0"/>
              <a:t>§ 5.2.1</a:t>
            </a:r>
          </a:p>
        </p:txBody>
      </p:sp>
      <p:pic>
        <p:nvPicPr>
          <p:cNvPr id="8" name="Afbeelding 7">
            <a:extLst>
              <a:ext uri="{FF2B5EF4-FFF2-40B4-BE49-F238E27FC236}">
                <a16:creationId xmlns:a16="http://schemas.microsoft.com/office/drawing/2014/main" id="{F12F0735-FC9E-404C-B1F7-0CD411D9C1D4}"/>
              </a:ext>
            </a:extLst>
          </p:cNvPr>
          <p:cNvPicPr>
            <a:picLocks noChangeAspect="1"/>
          </p:cNvPicPr>
          <p:nvPr/>
        </p:nvPicPr>
        <p:blipFill rotWithShape="1">
          <a:blip r:embed="rId8"/>
          <a:srcRect l="6884" t="10397" r="5479" b="4228"/>
          <a:stretch/>
        </p:blipFill>
        <p:spPr>
          <a:xfrm>
            <a:off x="8037397" y="42791"/>
            <a:ext cx="545409" cy="504000"/>
          </a:xfrm>
          <a:prstGeom prst="ellipse">
            <a:avLst/>
          </a:prstGeom>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9"/>
          <a:stretch>
            <a:fillRect/>
          </a:stretch>
        </p:blipFill>
        <p:spPr>
          <a:xfrm>
            <a:off x="8617945" y="35227"/>
            <a:ext cx="496968" cy="504000"/>
          </a:xfrm>
          <a:prstGeom prst="rect">
            <a:avLst/>
          </a:prstGeom>
        </p:spPr>
      </p:pic>
    </p:spTree>
    <p:extLst>
      <p:ext uri="{BB962C8B-B14F-4D97-AF65-F5344CB8AC3E}">
        <p14:creationId xmlns:p14="http://schemas.microsoft.com/office/powerpoint/2010/main" val="34498813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Business governance </a:t>
            </a:r>
            <a:r>
              <a:rPr lang="mr-IN" dirty="0"/>
              <a:t>–</a:t>
            </a:r>
            <a:r>
              <a:rPr lang="nl-NL" dirty="0"/>
              <a:t> de activiteiten</a:t>
            </a:r>
          </a:p>
        </p:txBody>
      </p:sp>
      <p:sp>
        <p:nvSpPr>
          <p:cNvPr id="3" name="Tijdelijke aanduiding voor inhoud 2"/>
          <p:cNvSpPr>
            <a:spLocks noGrp="1"/>
          </p:cNvSpPr>
          <p:nvPr>
            <p:ph idx="1"/>
          </p:nvPr>
        </p:nvSpPr>
        <p:spPr/>
        <p:txBody>
          <a:bodyPr>
            <a:normAutofit/>
          </a:bodyPr>
          <a:lstStyle/>
          <a:p>
            <a:pPr lvl="0"/>
            <a:r>
              <a:rPr lang="nl-NL" sz="2000" b="0" dirty="0">
                <a:solidFill>
                  <a:srgbClr val="282828"/>
                </a:solidFill>
                <a:latin typeface="Calibri Light"/>
                <a:cs typeface="Calibri Light"/>
              </a:rPr>
              <a:t>Bepalen beleid voor de informatievoorziening</a:t>
            </a:r>
          </a:p>
          <a:p>
            <a:pPr lvl="0"/>
            <a:r>
              <a:rPr lang="nl-NL" sz="2000" b="0" dirty="0">
                <a:solidFill>
                  <a:srgbClr val="282828"/>
                </a:solidFill>
                <a:latin typeface="Calibri Light"/>
                <a:cs typeface="Calibri Light"/>
              </a:rPr>
              <a:t>Valideren en verifiëren of bedrijfsbeleid wordt gevolgd bij het ontwikkelen van programma’s en projecten</a:t>
            </a:r>
          </a:p>
          <a:p>
            <a:pPr lvl="0"/>
            <a:r>
              <a:rPr lang="nl-NL" sz="2000" b="0" dirty="0">
                <a:solidFill>
                  <a:srgbClr val="282828"/>
                </a:solidFill>
                <a:latin typeface="Calibri Light"/>
                <a:cs typeface="Calibri Light"/>
              </a:rPr>
              <a:t>Bepalen standaardisatiebeleid </a:t>
            </a:r>
          </a:p>
          <a:p>
            <a:pPr lvl="0"/>
            <a:r>
              <a:rPr lang="nl-NL" sz="2000" b="0" dirty="0">
                <a:solidFill>
                  <a:srgbClr val="282828"/>
                </a:solidFill>
                <a:latin typeface="Calibri Light"/>
                <a:cs typeface="Calibri Light"/>
              </a:rPr>
              <a:t>Opstellen kwaliteitsdoelen voor BIM en voor de informatiesystemen en -services</a:t>
            </a:r>
          </a:p>
          <a:p>
            <a:pPr lvl="0"/>
            <a:r>
              <a:rPr lang="nl-NL" sz="2000" b="0" dirty="0">
                <a:solidFill>
                  <a:srgbClr val="282828"/>
                </a:solidFill>
                <a:latin typeface="Calibri Light"/>
                <a:cs typeface="Calibri Light"/>
              </a:rPr>
              <a:t>Toezien op voldoen kwaliteitsniveau van informatiesystemen en –services</a:t>
            </a:r>
          </a:p>
          <a:p>
            <a:pPr lvl="0"/>
            <a:r>
              <a:rPr lang="nl-NL" sz="2000" b="0" dirty="0">
                <a:solidFill>
                  <a:srgbClr val="282828"/>
                </a:solidFill>
                <a:latin typeface="Calibri Light"/>
                <a:cs typeface="Calibri Light"/>
              </a:rPr>
              <a:t>Opstellen beleid op voor kennismanagement</a:t>
            </a:r>
          </a:p>
        </p:txBody>
      </p:sp>
      <p:sp>
        <p:nvSpPr>
          <p:cNvPr id="6" name="Tijdelijke aanduiding voor tekst 5">
            <a:extLst>
              <a:ext uri="{FF2B5EF4-FFF2-40B4-BE49-F238E27FC236}">
                <a16:creationId xmlns:a16="http://schemas.microsoft.com/office/drawing/2014/main" id="{D6F0184D-74AD-4F21-AC26-AC09A58F932A}"/>
              </a:ext>
            </a:extLst>
          </p:cNvPr>
          <p:cNvSpPr>
            <a:spLocks noGrp="1"/>
          </p:cNvSpPr>
          <p:nvPr>
            <p:ph type="body" sz="quarter" idx="13"/>
          </p:nvPr>
        </p:nvSpPr>
        <p:spPr/>
        <p:txBody>
          <a:bodyPr>
            <a:normAutofit lnSpcReduction="10000"/>
          </a:bodyPr>
          <a:lstStyle/>
          <a:p>
            <a:r>
              <a:rPr lang="nl-NL" dirty="0"/>
              <a:t>§ 5.2.2</a:t>
            </a:r>
          </a:p>
        </p:txBody>
      </p:sp>
      <p:pic>
        <p:nvPicPr>
          <p:cNvPr id="7" name="Afbeelding 6">
            <a:extLst>
              <a:ext uri="{FF2B5EF4-FFF2-40B4-BE49-F238E27FC236}">
                <a16:creationId xmlns:a16="http://schemas.microsoft.com/office/drawing/2014/main" id="{F12F0735-FC9E-404C-B1F7-0CD411D9C1D4}"/>
              </a:ext>
            </a:extLst>
          </p:cNvPr>
          <p:cNvPicPr>
            <a:picLocks noChangeAspect="1"/>
          </p:cNvPicPr>
          <p:nvPr/>
        </p:nvPicPr>
        <p:blipFill rotWithShape="1">
          <a:blip r:embed="rId3"/>
          <a:srcRect l="6884" t="10397" r="5479" b="4228"/>
          <a:stretch/>
        </p:blipFill>
        <p:spPr>
          <a:xfrm>
            <a:off x="8037397" y="42791"/>
            <a:ext cx="545409" cy="504000"/>
          </a:xfrm>
          <a:prstGeom prst="ellipse">
            <a:avLst/>
          </a:prstGeom>
        </p:spPr>
      </p:pic>
      <p:pic>
        <p:nvPicPr>
          <p:cNvPr id="8" name="Afbeelding 7"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8617945" y="35227"/>
            <a:ext cx="496968" cy="504000"/>
          </a:xfrm>
          <a:prstGeom prst="rect">
            <a:avLst/>
          </a:prstGeom>
        </p:spPr>
      </p:pic>
    </p:spTree>
    <p:extLst>
      <p:ext uri="{BB962C8B-B14F-4D97-AF65-F5344CB8AC3E}">
        <p14:creationId xmlns:p14="http://schemas.microsoft.com/office/powerpoint/2010/main" val="14017373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Business governance </a:t>
            </a:r>
            <a:r>
              <a:rPr lang="mr-IN" dirty="0"/>
              <a:t>–</a:t>
            </a:r>
            <a:r>
              <a:rPr lang="nl-NL" dirty="0"/>
              <a:t> de producten</a:t>
            </a:r>
          </a:p>
        </p:txBody>
      </p:sp>
      <p:sp>
        <p:nvSpPr>
          <p:cNvPr id="3" name="Tijdelijke aanduiding voor inhoud 2"/>
          <p:cNvSpPr>
            <a:spLocks noGrp="1"/>
          </p:cNvSpPr>
          <p:nvPr>
            <p:ph idx="1"/>
          </p:nvPr>
        </p:nvSpPr>
        <p:spPr/>
        <p:txBody>
          <a:bodyPr/>
          <a:lstStyle/>
          <a:p>
            <a:pPr lvl="0"/>
            <a:r>
              <a:rPr lang="nl-NL" b="0" dirty="0">
                <a:solidFill>
                  <a:srgbClr val="282828"/>
                </a:solidFill>
                <a:latin typeface="Calibri Light"/>
                <a:cs typeface="Calibri Light"/>
              </a:rPr>
              <a:t>Informatiebeleid</a:t>
            </a:r>
          </a:p>
          <a:p>
            <a:pPr lvl="0"/>
            <a:r>
              <a:rPr lang="nl-NL" b="0" dirty="0">
                <a:solidFill>
                  <a:srgbClr val="282828"/>
                </a:solidFill>
                <a:latin typeface="Calibri Light"/>
                <a:cs typeface="Calibri Light"/>
              </a:rPr>
              <a:t>Standaardisatiebeleid </a:t>
            </a:r>
          </a:p>
          <a:p>
            <a:pPr lvl="0"/>
            <a:r>
              <a:rPr lang="nl-NL" b="0" dirty="0">
                <a:solidFill>
                  <a:srgbClr val="282828"/>
                </a:solidFill>
                <a:latin typeface="Calibri Light"/>
                <a:cs typeface="Calibri Light"/>
              </a:rPr>
              <a:t>Beleid kennismanagement</a:t>
            </a:r>
          </a:p>
          <a:p>
            <a:pPr lvl="0"/>
            <a:r>
              <a:rPr lang="nl-NL" b="0" dirty="0">
                <a:solidFill>
                  <a:srgbClr val="282828"/>
                </a:solidFill>
                <a:latin typeface="Calibri Light"/>
                <a:cs typeface="Calibri Light"/>
              </a:rPr>
              <a:t>Kwaliteitsdoelstellingen </a:t>
            </a:r>
          </a:p>
          <a:p>
            <a:pPr lvl="0"/>
            <a:r>
              <a:rPr lang="nl-NL" b="0" dirty="0">
                <a:solidFill>
                  <a:srgbClr val="282828"/>
                </a:solidFill>
                <a:latin typeface="Calibri Light"/>
                <a:cs typeface="Calibri Light"/>
              </a:rPr>
              <a:t>Inzicht in de mate waarin beleid gevolgd wordt</a:t>
            </a:r>
          </a:p>
          <a:p>
            <a:pPr lvl="0"/>
            <a:r>
              <a:rPr lang="nl-NL" b="0" dirty="0">
                <a:solidFill>
                  <a:srgbClr val="282828"/>
                </a:solidFill>
                <a:latin typeface="Calibri Light"/>
                <a:cs typeface="Calibri Light"/>
              </a:rPr>
              <a:t>Inzicht in de mate waarin voldaan wordt aan kwaliteitseisen</a:t>
            </a:r>
          </a:p>
        </p:txBody>
      </p:sp>
      <p:sp>
        <p:nvSpPr>
          <p:cNvPr id="4" name="Tijdelijke aanduiding voor tekst 3">
            <a:extLst>
              <a:ext uri="{FF2B5EF4-FFF2-40B4-BE49-F238E27FC236}">
                <a16:creationId xmlns:a16="http://schemas.microsoft.com/office/drawing/2014/main" id="{6B226827-FF7C-407A-8A91-9382E17C6DFD}"/>
              </a:ext>
            </a:extLst>
          </p:cNvPr>
          <p:cNvSpPr>
            <a:spLocks noGrp="1"/>
          </p:cNvSpPr>
          <p:nvPr>
            <p:ph type="body" sz="quarter" idx="13"/>
          </p:nvPr>
        </p:nvSpPr>
        <p:spPr/>
        <p:txBody>
          <a:bodyPr>
            <a:normAutofit lnSpcReduction="10000"/>
          </a:bodyPr>
          <a:lstStyle/>
          <a:p>
            <a:r>
              <a:rPr lang="nl-NL" dirty="0"/>
              <a:t>§ 5.2.3</a:t>
            </a:r>
          </a:p>
        </p:txBody>
      </p:sp>
      <p:pic>
        <p:nvPicPr>
          <p:cNvPr id="7" name="Afbeelding 6">
            <a:extLst>
              <a:ext uri="{FF2B5EF4-FFF2-40B4-BE49-F238E27FC236}">
                <a16:creationId xmlns:a16="http://schemas.microsoft.com/office/drawing/2014/main" id="{F12F0735-FC9E-404C-B1F7-0CD411D9C1D4}"/>
              </a:ext>
            </a:extLst>
          </p:cNvPr>
          <p:cNvPicPr>
            <a:picLocks noChangeAspect="1"/>
          </p:cNvPicPr>
          <p:nvPr/>
        </p:nvPicPr>
        <p:blipFill rotWithShape="1">
          <a:blip r:embed="rId3"/>
          <a:srcRect l="6884" t="10397" r="5479" b="4228"/>
          <a:stretch/>
        </p:blipFill>
        <p:spPr>
          <a:xfrm>
            <a:off x="8037397" y="42791"/>
            <a:ext cx="545409" cy="504000"/>
          </a:xfrm>
          <a:prstGeom prst="ellipse">
            <a:avLst/>
          </a:prstGeom>
        </p:spPr>
      </p:pic>
      <p:pic>
        <p:nvPicPr>
          <p:cNvPr id="8" name="Afbeelding 7"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8617945" y="35227"/>
            <a:ext cx="496968" cy="504000"/>
          </a:xfrm>
          <a:prstGeom prst="rect">
            <a:avLst/>
          </a:prstGeom>
        </p:spPr>
      </p:pic>
    </p:spTree>
    <p:extLst>
      <p:ext uri="{BB962C8B-B14F-4D97-AF65-F5344CB8AC3E}">
        <p14:creationId xmlns:p14="http://schemas.microsoft.com/office/powerpoint/2010/main" val="6421967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Data governance – de onderwerpen</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tekst 2">
            <a:extLst>
              <a:ext uri="{FF2B5EF4-FFF2-40B4-BE49-F238E27FC236}">
                <a16:creationId xmlns:a16="http://schemas.microsoft.com/office/drawing/2014/main" id="{5D38FFBD-FE83-4491-9984-3A1F13E5C6D0}"/>
              </a:ext>
            </a:extLst>
          </p:cNvPr>
          <p:cNvSpPr>
            <a:spLocks noGrp="1"/>
          </p:cNvSpPr>
          <p:nvPr>
            <p:ph type="body" sz="quarter" idx="13"/>
          </p:nvPr>
        </p:nvSpPr>
        <p:spPr/>
        <p:txBody>
          <a:bodyPr>
            <a:normAutofit lnSpcReduction="10000"/>
          </a:bodyPr>
          <a:lstStyle/>
          <a:p>
            <a:r>
              <a:rPr lang="nl-NL" dirty="0"/>
              <a:t>§ 5.3.1 </a:t>
            </a:r>
          </a:p>
        </p:txBody>
      </p:sp>
      <p:pic>
        <p:nvPicPr>
          <p:cNvPr id="7" name="Afbeelding 6"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8"/>
          <a:srcRect l="8669" t="7975" r="8758" b="5223"/>
          <a:stretch/>
        </p:blipFill>
        <p:spPr>
          <a:xfrm>
            <a:off x="8070632" y="30808"/>
            <a:ext cx="512051" cy="504000"/>
          </a:xfrm>
          <a:prstGeom prst="ellipse">
            <a:avLst/>
          </a:prstGeom>
        </p:spPr>
      </p:pic>
      <p:pic>
        <p:nvPicPr>
          <p:cNvPr id="8" name="Afbeelding 7"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9"/>
          <a:stretch>
            <a:fillRect/>
          </a:stretch>
        </p:blipFill>
        <p:spPr>
          <a:xfrm>
            <a:off x="8617945" y="35227"/>
            <a:ext cx="496968" cy="504000"/>
          </a:xfrm>
          <a:prstGeom prst="rect">
            <a:avLst/>
          </a:prstGeom>
        </p:spPr>
      </p:pic>
    </p:spTree>
    <p:extLst>
      <p:ext uri="{BB962C8B-B14F-4D97-AF65-F5344CB8AC3E}">
        <p14:creationId xmlns:p14="http://schemas.microsoft.com/office/powerpoint/2010/main" val="316614355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Data governance - de activiteiten</a:t>
            </a:r>
          </a:p>
        </p:txBody>
      </p:sp>
      <p:sp>
        <p:nvSpPr>
          <p:cNvPr id="3" name="Tijdelijke aanduiding voor inhoud 2"/>
          <p:cNvSpPr>
            <a:spLocks noGrp="1"/>
          </p:cNvSpPr>
          <p:nvPr>
            <p:ph idx="1"/>
          </p:nvPr>
        </p:nvSpPr>
        <p:spPr/>
        <p:txBody>
          <a:bodyPr>
            <a:normAutofit fontScale="92500"/>
          </a:bodyPr>
          <a:lstStyle/>
          <a:p>
            <a:pPr lvl="0"/>
            <a:r>
              <a:rPr lang="nl-NL" sz="1800" b="0" dirty="0">
                <a:solidFill>
                  <a:srgbClr val="282828"/>
                </a:solidFill>
                <a:latin typeface="Calibri Light"/>
                <a:cs typeface="Calibri Light"/>
              </a:rPr>
              <a:t>Toewijzen van gegevenseigenaren</a:t>
            </a:r>
          </a:p>
          <a:p>
            <a:pPr lvl="0"/>
            <a:r>
              <a:rPr lang="nl-NL" sz="1800" b="0" dirty="0">
                <a:solidFill>
                  <a:srgbClr val="282828"/>
                </a:solidFill>
                <a:latin typeface="Calibri Light"/>
                <a:cs typeface="Calibri Light"/>
              </a:rPr>
              <a:t>Opstellen beleid voor masterdata en </a:t>
            </a:r>
            <a:r>
              <a:rPr lang="nl-NL" sz="1800" b="0" dirty="0" err="1">
                <a:solidFill>
                  <a:srgbClr val="282828"/>
                </a:solidFill>
                <a:latin typeface="Calibri Light"/>
                <a:cs typeface="Calibri Light"/>
              </a:rPr>
              <a:t>metadata</a:t>
            </a:r>
            <a:endParaRPr lang="nl-NL" sz="1800" b="0" dirty="0">
              <a:solidFill>
                <a:srgbClr val="282828"/>
              </a:solidFill>
              <a:latin typeface="Calibri Light"/>
              <a:cs typeface="Calibri Light"/>
            </a:endParaRPr>
          </a:p>
          <a:p>
            <a:pPr lvl="0"/>
            <a:r>
              <a:rPr lang="nl-NL" sz="1800" b="0" dirty="0">
                <a:solidFill>
                  <a:srgbClr val="282828"/>
                </a:solidFill>
                <a:latin typeface="Calibri Light"/>
                <a:cs typeface="Calibri Light"/>
              </a:rPr>
              <a:t>Opstellen van beleid voor de uitwisseling van gegevens met informatieketenpartners</a:t>
            </a:r>
          </a:p>
          <a:p>
            <a:pPr lvl="0"/>
            <a:r>
              <a:rPr lang="nl-NL" sz="1800" b="0" dirty="0">
                <a:solidFill>
                  <a:srgbClr val="282828"/>
                </a:solidFill>
                <a:latin typeface="Calibri Light"/>
                <a:cs typeface="Calibri Light"/>
              </a:rPr>
              <a:t>Bewaken van beleid voor uitwisseling van gegevens</a:t>
            </a:r>
          </a:p>
          <a:p>
            <a:pPr lvl="0"/>
            <a:r>
              <a:rPr lang="nl-NL" sz="1800" b="0" dirty="0">
                <a:solidFill>
                  <a:srgbClr val="282828"/>
                </a:solidFill>
                <a:latin typeface="Calibri Light"/>
                <a:cs typeface="Calibri Light"/>
              </a:rPr>
              <a:t>Opstellen van beleid voor informatiebeveiliging en beveiliging van privacygevoelige gegevens</a:t>
            </a:r>
          </a:p>
          <a:p>
            <a:pPr lvl="0"/>
            <a:r>
              <a:rPr lang="nl-NL" sz="1800" b="0" dirty="0">
                <a:solidFill>
                  <a:srgbClr val="282828"/>
                </a:solidFill>
                <a:latin typeface="Calibri Light"/>
                <a:cs typeface="Calibri Light"/>
              </a:rPr>
              <a:t>Criteria vaststellen voor beleid voor Identity en </a:t>
            </a:r>
            <a:r>
              <a:rPr lang="nl-NL" sz="1800" b="0" dirty="0" err="1">
                <a:solidFill>
                  <a:srgbClr val="282828"/>
                </a:solidFill>
                <a:latin typeface="Calibri Light"/>
                <a:cs typeface="Calibri Light"/>
              </a:rPr>
              <a:t>Accessmanagement</a:t>
            </a:r>
            <a:endParaRPr lang="nl-NL" sz="1800" b="0" dirty="0">
              <a:solidFill>
                <a:srgbClr val="282828"/>
              </a:solidFill>
              <a:latin typeface="Calibri Light"/>
              <a:cs typeface="Calibri Light"/>
            </a:endParaRPr>
          </a:p>
          <a:p>
            <a:pPr lvl="0"/>
            <a:r>
              <a:rPr lang="nl-NL" sz="1800" b="0" dirty="0">
                <a:solidFill>
                  <a:srgbClr val="282828"/>
                </a:solidFill>
                <a:latin typeface="Calibri Light"/>
                <a:cs typeface="Calibri Light"/>
              </a:rPr>
              <a:t>Opstellen en bewaken beleid voor Identity en </a:t>
            </a:r>
            <a:r>
              <a:rPr lang="nl-NL" sz="1800" b="0" dirty="0" err="1">
                <a:solidFill>
                  <a:srgbClr val="282828"/>
                </a:solidFill>
                <a:latin typeface="Calibri Light"/>
                <a:cs typeface="Calibri Light"/>
              </a:rPr>
              <a:t>Accessmanagement</a:t>
            </a:r>
            <a:endParaRPr lang="nl-NL" sz="1800" b="0" dirty="0">
              <a:solidFill>
                <a:srgbClr val="282828"/>
              </a:solidFill>
              <a:latin typeface="Calibri Light"/>
              <a:cs typeface="Calibri Light"/>
            </a:endParaRPr>
          </a:p>
          <a:p>
            <a:pPr lvl="0"/>
            <a:r>
              <a:rPr lang="nl-NL" sz="1800" b="0" dirty="0">
                <a:solidFill>
                  <a:srgbClr val="282828"/>
                </a:solidFill>
                <a:latin typeface="Calibri Light"/>
                <a:cs typeface="Calibri Light"/>
              </a:rPr>
              <a:t>Installeren van een Data Governance comité</a:t>
            </a:r>
          </a:p>
          <a:p>
            <a:pPr lvl="0"/>
            <a:r>
              <a:rPr lang="nl-NL" sz="1800" b="0" dirty="0">
                <a:solidFill>
                  <a:srgbClr val="282828"/>
                </a:solidFill>
                <a:latin typeface="Calibri Light"/>
                <a:cs typeface="Calibri Light"/>
              </a:rPr>
              <a:t>Aanstellen van medewerkers als data steward of gegevensbeheerder</a:t>
            </a:r>
          </a:p>
          <a:p>
            <a:endParaRPr lang="nl-NL" sz="1800" b="0" dirty="0">
              <a:solidFill>
                <a:srgbClr val="282828"/>
              </a:solidFill>
              <a:latin typeface="Calibri Light"/>
              <a:cs typeface="Calibri Light"/>
            </a:endParaRPr>
          </a:p>
        </p:txBody>
      </p:sp>
      <p:sp>
        <p:nvSpPr>
          <p:cNvPr id="4" name="Tijdelijke aanduiding voor tekst 3">
            <a:extLst>
              <a:ext uri="{FF2B5EF4-FFF2-40B4-BE49-F238E27FC236}">
                <a16:creationId xmlns:a16="http://schemas.microsoft.com/office/drawing/2014/main" id="{A03A67E2-A30B-4CDE-A3DA-CEC76798AA88}"/>
              </a:ext>
            </a:extLst>
          </p:cNvPr>
          <p:cNvSpPr>
            <a:spLocks noGrp="1"/>
          </p:cNvSpPr>
          <p:nvPr>
            <p:ph type="body" sz="quarter" idx="13"/>
          </p:nvPr>
        </p:nvSpPr>
        <p:spPr/>
        <p:txBody>
          <a:bodyPr>
            <a:normAutofit lnSpcReduction="10000"/>
          </a:bodyPr>
          <a:lstStyle/>
          <a:p>
            <a:r>
              <a:rPr lang="nl-NL" dirty="0"/>
              <a:t>§ 5.3.2</a:t>
            </a:r>
          </a:p>
        </p:txBody>
      </p:sp>
      <p:pic>
        <p:nvPicPr>
          <p:cNvPr id="6" name="Afbeelding 5"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3"/>
          <a:srcRect l="8669" t="7975" r="8758" b="5223"/>
          <a:stretch/>
        </p:blipFill>
        <p:spPr>
          <a:xfrm>
            <a:off x="8070632" y="30808"/>
            <a:ext cx="512051" cy="504000"/>
          </a:xfrm>
          <a:prstGeom prst="ellipse">
            <a:avLst/>
          </a:prstGeom>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8617945" y="35227"/>
            <a:ext cx="496968" cy="504000"/>
          </a:xfrm>
          <a:prstGeom prst="rect">
            <a:avLst/>
          </a:prstGeom>
        </p:spPr>
      </p:pic>
    </p:spTree>
    <p:extLst>
      <p:ext uri="{BB962C8B-B14F-4D97-AF65-F5344CB8AC3E}">
        <p14:creationId xmlns:p14="http://schemas.microsoft.com/office/powerpoint/2010/main" val="20385314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Data governance - de producten</a:t>
            </a:r>
          </a:p>
        </p:txBody>
      </p:sp>
      <p:sp>
        <p:nvSpPr>
          <p:cNvPr id="3" name="Tijdelijke aanduiding voor inhoud 2"/>
          <p:cNvSpPr>
            <a:spLocks noGrp="1"/>
          </p:cNvSpPr>
          <p:nvPr>
            <p:ph idx="1"/>
          </p:nvPr>
        </p:nvSpPr>
        <p:spPr/>
        <p:txBody>
          <a:bodyPr>
            <a:normAutofit/>
          </a:bodyPr>
          <a:lstStyle/>
          <a:p>
            <a:pPr lvl="0"/>
            <a:r>
              <a:rPr lang="nl-NL" b="0" dirty="0">
                <a:solidFill>
                  <a:srgbClr val="282828"/>
                </a:solidFill>
                <a:latin typeface="Calibri Light"/>
                <a:cs typeface="Calibri Light"/>
              </a:rPr>
              <a:t>Beleid voor</a:t>
            </a:r>
          </a:p>
          <a:p>
            <a:pPr lvl="1"/>
            <a:r>
              <a:rPr lang="nl-NL" b="0" dirty="0">
                <a:solidFill>
                  <a:srgbClr val="282828"/>
                </a:solidFill>
                <a:latin typeface="Calibri Light"/>
                <a:cs typeface="Calibri Light"/>
              </a:rPr>
              <a:t>Master data management</a:t>
            </a:r>
          </a:p>
          <a:p>
            <a:pPr lvl="1"/>
            <a:r>
              <a:rPr lang="nl-NL" b="0" dirty="0" err="1">
                <a:solidFill>
                  <a:srgbClr val="282828"/>
                </a:solidFill>
                <a:latin typeface="Calibri Light"/>
                <a:cs typeface="Calibri Light"/>
              </a:rPr>
              <a:t>Metadata</a:t>
            </a:r>
            <a:endParaRPr lang="nl-NL" b="0" dirty="0">
              <a:solidFill>
                <a:srgbClr val="282828"/>
              </a:solidFill>
              <a:latin typeface="Calibri Light"/>
              <a:cs typeface="Calibri Light"/>
            </a:endParaRPr>
          </a:p>
          <a:p>
            <a:pPr lvl="1"/>
            <a:r>
              <a:rPr lang="nl-NL" b="0" dirty="0">
                <a:solidFill>
                  <a:srgbClr val="282828"/>
                </a:solidFill>
                <a:latin typeface="Calibri Light"/>
                <a:cs typeface="Calibri Light"/>
              </a:rPr>
              <a:t>Uitwisseling van gegevens met informatieketenpartners</a:t>
            </a:r>
          </a:p>
          <a:p>
            <a:pPr lvl="1"/>
            <a:r>
              <a:rPr lang="nl-NL" b="0" dirty="0">
                <a:solidFill>
                  <a:srgbClr val="282828"/>
                </a:solidFill>
                <a:latin typeface="Calibri Light"/>
                <a:cs typeface="Calibri Light"/>
              </a:rPr>
              <a:t>Informatiebeveiliging</a:t>
            </a:r>
          </a:p>
          <a:p>
            <a:pPr lvl="1"/>
            <a:r>
              <a:rPr lang="nl-NL" b="0" dirty="0">
                <a:solidFill>
                  <a:srgbClr val="282828"/>
                </a:solidFill>
                <a:latin typeface="Calibri Light"/>
                <a:cs typeface="Calibri Light"/>
              </a:rPr>
              <a:t>Omgaan met privacygevoelige gegevens</a:t>
            </a:r>
          </a:p>
          <a:p>
            <a:pPr lvl="1"/>
            <a:r>
              <a:rPr lang="nl-NL" b="0" dirty="0">
                <a:solidFill>
                  <a:srgbClr val="282828"/>
                </a:solidFill>
                <a:latin typeface="Calibri Light"/>
                <a:cs typeface="Calibri Light"/>
              </a:rPr>
              <a:t>Identity en </a:t>
            </a:r>
            <a:r>
              <a:rPr lang="nl-NL" b="0" dirty="0" err="1">
                <a:solidFill>
                  <a:srgbClr val="282828"/>
                </a:solidFill>
                <a:latin typeface="Calibri Light"/>
                <a:cs typeface="Calibri Light"/>
              </a:rPr>
              <a:t>Accessmanagement</a:t>
            </a:r>
            <a:r>
              <a:rPr lang="nl-NL" b="0" dirty="0">
                <a:solidFill>
                  <a:srgbClr val="282828"/>
                </a:solidFill>
                <a:latin typeface="Calibri Light"/>
                <a:cs typeface="Calibri Light"/>
              </a:rPr>
              <a:t> regels</a:t>
            </a:r>
          </a:p>
          <a:p>
            <a:pPr lvl="0"/>
            <a:r>
              <a:rPr lang="nl-NL" b="0" dirty="0">
                <a:solidFill>
                  <a:srgbClr val="282828"/>
                </a:solidFill>
                <a:latin typeface="Calibri Light"/>
                <a:cs typeface="Calibri Light"/>
              </a:rPr>
              <a:t>Overzicht van gegevenseigenaren</a:t>
            </a:r>
          </a:p>
          <a:p>
            <a:pPr lvl="0"/>
            <a:r>
              <a:rPr lang="nl-NL" b="0" dirty="0">
                <a:solidFill>
                  <a:srgbClr val="282828"/>
                </a:solidFill>
                <a:latin typeface="Calibri Light"/>
                <a:cs typeface="Calibri Light"/>
              </a:rPr>
              <a:t>Taakomschrijving Data Governance comité</a:t>
            </a:r>
          </a:p>
          <a:p>
            <a:pPr marL="0" indent="0">
              <a:buNone/>
            </a:pPr>
            <a:endParaRPr lang="nl-NL" b="0" dirty="0">
              <a:solidFill>
                <a:srgbClr val="282828"/>
              </a:solidFill>
              <a:latin typeface="Calibri Light"/>
              <a:cs typeface="Calibri Light"/>
            </a:endParaRPr>
          </a:p>
        </p:txBody>
      </p:sp>
      <p:sp>
        <p:nvSpPr>
          <p:cNvPr id="4" name="Tijdelijke aanduiding voor tekst 3">
            <a:extLst>
              <a:ext uri="{FF2B5EF4-FFF2-40B4-BE49-F238E27FC236}">
                <a16:creationId xmlns:a16="http://schemas.microsoft.com/office/drawing/2014/main" id="{068631F5-5C70-465E-B48E-8F6DE6EC293B}"/>
              </a:ext>
            </a:extLst>
          </p:cNvPr>
          <p:cNvSpPr>
            <a:spLocks noGrp="1"/>
          </p:cNvSpPr>
          <p:nvPr>
            <p:ph type="body" sz="quarter" idx="13"/>
          </p:nvPr>
        </p:nvSpPr>
        <p:spPr/>
        <p:txBody>
          <a:bodyPr>
            <a:normAutofit lnSpcReduction="10000"/>
          </a:bodyPr>
          <a:lstStyle/>
          <a:p>
            <a:r>
              <a:rPr lang="nl-NL" dirty="0"/>
              <a:t>§ 5.3.3</a:t>
            </a:r>
          </a:p>
        </p:txBody>
      </p:sp>
      <p:pic>
        <p:nvPicPr>
          <p:cNvPr id="6" name="Afbeelding 5"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3"/>
          <a:srcRect l="8669" t="7975" r="8758" b="5223"/>
          <a:stretch/>
        </p:blipFill>
        <p:spPr>
          <a:xfrm>
            <a:off x="8070632" y="30808"/>
            <a:ext cx="512051" cy="504000"/>
          </a:xfrm>
          <a:prstGeom prst="ellipse">
            <a:avLst/>
          </a:prstGeom>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8617945" y="35227"/>
            <a:ext cx="496968" cy="504000"/>
          </a:xfrm>
          <a:prstGeom prst="rect">
            <a:avLst/>
          </a:prstGeom>
        </p:spPr>
      </p:pic>
    </p:spTree>
    <p:extLst>
      <p:ext uri="{BB962C8B-B14F-4D97-AF65-F5344CB8AC3E}">
        <p14:creationId xmlns:p14="http://schemas.microsoft.com/office/powerpoint/2010/main" val="19147061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Service governance – de onderwerpen</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tekst 2">
            <a:extLst>
              <a:ext uri="{FF2B5EF4-FFF2-40B4-BE49-F238E27FC236}">
                <a16:creationId xmlns:a16="http://schemas.microsoft.com/office/drawing/2014/main" id="{B64E4A52-AE32-4E46-BDD9-444016D0641A}"/>
              </a:ext>
            </a:extLst>
          </p:cNvPr>
          <p:cNvSpPr>
            <a:spLocks noGrp="1"/>
          </p:cNvSpPr>
          <p:nvPr>
            <p:ph type="body" sz="quarter" idx="13"/>
          </p:nvPr>
        </p:nvSpPr>
        <p:spPr/>
        <p:txBody>
          <a:bodyPr>
            <a:normAutofit lnSpcReduction="10000"/>
          </a:bodyPr>
          <a:lstStyle/>
          <a:p>
            <a:r>
              <a:rPr lang="nl-NL" dirty="0"/>
              <a:t>§5.4.1</a:t>
            </a:r>
          </a:p>
        </p:txBody>
      </p:sp>
      <p:pic>
        <p:nvPicPr>
          <p:cNvPr id="8" name="Afbeelding 7"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8"/>
          <a:srcRect l="10023" t="7433" r="7686" b="6463"/>
          <a:stretch/>
        </p:blipFill>
        <p:spPr>
          <a:xfrm>
            <a:off x="8083471" y="30808"/>
            <a:ext cx="516214" cy="504000"/>
          </a:xfrm>
          <a:prstGeom prst="ellipse">
            <a:avLst/>
          </a:prstGeom>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9"/>
          <a:stretch>
            <a:fillRect/>
          </a:stretch>
        </p:blipFill>
        <p:spPr>
          <a:xfrm>
            <a:off x="8617945" y="35227"/>
            <a:ext cx="496968" cy="504000"/>
          </a:xfrm>
          <a:prstGeom prst="rect">
            <a:avLst/>
          </a:prstGeom>
        </p:spPr>
      </p:pic>
    </p:spTree>
    <p:extLst>
      <p:ext uri="{BB962C8B-B14F-4D97-AF65-F5344CB8AC3E}">
        <p14:creationId xmlns:p14="http://schemas.microsoft.com/office/powerpoint/2010/main" val="34067264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Service governance </a:t>
            </a:r>
            <a:r>
              <a:rPr lang="mr-IN" dirty="0"/>
              <a:t>–</a:t>
            </a:r>
            <a:r>
              <a:rPr lang="nl-NL" dirty="0"/>
              <a:t> de activiteiten</a:t>
            </a:r>
          </a:p>
        </p:txBody>
      </p:sp>
      <p:sp>
        <p:nvSpPr>
          <p:cNvPr id="3" name="Tijdelijke aanduiding voor inhoud 2"/>
          <p:cNvSpPr>
            <a:spLocks noGrp="1"/>
          </p:cNvSpPr>
          <p:nvPr>
            <p:ph idx="1"/>
          </p:nvPr>
        </p:nvSpPr>
        <p:spPr/>
        <p:txBody>
          <a:bodyPr>
            <a:normAutofit/>
          </a:bodyPr>
          <a:lstStyle/>
          <a:p>
            <a:pPr lvl="0"/>
            <a:r>
              <a:rPr lang="nl-NL" sz="2000" b="0" dirty="0">
                <a:solidFill>
                  <a:srgbClr val="282828"/>
                </a:solidFill>
                <a:latin typeface="Calibri Light"/>
                <a:cs typeface="Calibri Light"/>
              </a:rPr>
              <a:t>Mede vaststellen van de relaties van BIM met de gebruikersorganisatie, IT-leveranciers en informatieketenpartners</a:t>
            </a:r>
          </a:p>
          <a:p>
            <a:pPr lvl="1"/>
            <a:r>
              <a:rPr lang="nl-NL" sz="1600" dirty="0">
                <a:solidFill>
                  <a:srgbClr val="282828"/>
                </a:solidFill>
                <a:latin typeface="Calibri Light"/>
                <a:cs typeface="Calibri Light"/>
              </a:rPr>
              <a:t>Opstellen van een relatiebeleid</a:t>
            </a:r>
          </a:p>
          <a:p>
            <a:pPr lvl="1"/>
            <a:r>
              <a:rPr lang="nl-NL" sz="1600" dirty="0">
                <a:solidFill>
                  <a:srgbClr val="282828"/>
                </a:solidFill>
                <a:latin typeface="Calibri Light"/>
                <a:cs typeface="Calibri Light"/>
              </a:rPr>
              <a:t>Vaststellen van de beslissingsbevoegdheden</a:t>
            </a:r>
          </a:p>
          <a:p>
            <a:pPr lvl="1"/>
            <a:r>
              <a:rPr lang="nl-NL" sz="1600" dirty="0">
                <a:solidFill>
                  <a:srgbClr val="282828"/>
                </a:solidFill>
                <a:latin typeface="Calibri Light"/>
                <a:cs typeface="Calibri Light"/>
              </a:rPr>
              <a:t>Evalueren van de relaties</a:t>
            </a:r>
          </a:p>
          <a:p>
            <a:pPr lvl="1"/>
            <a:r>
              <a:rPr lang="nl-NL" sz="1600" dirty="0">
                <a:solidFill>
                  <a:srgbClr val="282828"/>
                </a:solidFill>
                <a:latin typeface="Calibri Light"/>
                <a:cs typeface="Calibri Light"/>
              </a:rPr>
              <a:t>Toezien op het beheer van de relaties</a:t>
            </a:r>
          </a:p>
          <a:p>
            <a:pPr lvl="0"/>
            <a:r>
              <a:rPr lang="nl-NL" sz="2000" b="0" dirty="0">
                <a:solidFill>
                  <a:srgbClr val="282828"/>
                </a:solidFill>
                <a:latin typeface="Calibri Light"/>
                <a:cs typeface="Calibri Light"/>
              </a:rPr>
              <a:t>Opstellen van een </a:t>
            </a:r>
            <a:r>
              <a:rPr lang="nl-NL" sz="2000" b="0" dirty="0" err="1">
                <a:solidFill>
                  <a:srgbClr val="282828"/>
                </a:solidFill>
                <a:latin typeface="Calibri Light"/>
                <a:cs typeface="Calibri Light"/>
              </a:rPr>
              <a:t>sourcing</a:t>
            </a:r>
            <a:r>
              <a:rPr lang="nl-NL" sz="2000" b="0" dirty="0">
                <a:solidFill>
                  <a:srgbClr val="282828"/>
                </a:solidFill>
                <a:latin typeface="Calibri Light"/>
                <a:cs typeface="Calibri Light"/>
              </a:rPr>
              <a:t>- en een leveranciersbeleid</a:t>
            </a:r>
          </a:p>
          <a:p>
            <a:pPr lvl="0"/>
            <a:r>
              <a:rPr lang="nl-NL" sz="2000" b="0" dirty="0">
                <a:solidFill>
                  <a:srgbClr val="282828"/>
                </a:solidFill>
                <a:latin typeface="Calibri Light"/>
                <a:cs typeface="Calibri Light"/>
              </a:rPr>
              <a:t>Deelnemen aan topoverleg over de inkoop van informatieservices met externe partner</a:t>
            </a:r>
          </a:p>
          <a:p>
            <a:r>
              <a:rPr lang="nl-NL" sz="2000" b="0" dirty="0">
                <a:solidFill>
                  <a:srgbClr val="282828"/>
                </a:solidFill>
                <a:latin typeface="Calibri Light"/>
                <a:cs typeface="Calibri Light"/>
              </a:rPr>
              <a:t>Deelnemen aan overleg over fusies en overnames</a:t>
            </a:r>
          </a:p>
        </p:txBody>
      </p:sp>
      <p:sp>
        <p:nvSpPr>
          <p:cNvPr id="4" name="Tijdelijke aanduiding voor tekst 3">
            <a:extLst>
              <a:ext uri="{FF2B5EF4-FFF2-40B4-BE49-F238E27FC236}">
                <a16:creationId xmlns:a16="http://schemas.microsoft.com/office/drawing/2014/main" id="{AD7800B4-43AA-47ED-A4AC-E3F518F3070B}"/>
              </a:ext>
            </a:extLst>
          </p:cNvPr>
          <p:cNvSpPr>
            <a:spLocks noGrp="1"/>
          </p:cNvSpPr>
          <p:nvPr>
            <p:ph type="body" sz="quarter" idx="13"/>
          </p:nvPr>
        </p:nvSpPr>
        <p:spPr/>
        <p:txBody>
          <a:bodyPr>
            <a:normAutofit lnSpcReduction="10000"/>
          </a:bodyPr>
          <a:lstStyle/>
          <a:p>
            <a:r>
              <a:rPr lang="nl-NL" dirty="0"/>
              <a:t>§ 5.4.2</a:t>
            </a:r>
          </a:p>
        </p:txBody>
      </p:sp>
      <p:pic>
        <p:nvPicPr>
          <p:cNvPr id="6" name="Afbeelding 5"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3"/>
          <a:srcRect l="10023" t="7433" r="7686" b="6463"/>
          <a:stretch/>
        </p:blipFill>
        <p:spPr>
          <a:xfrm>
            <a:off x="8083471" y="30808"/>
            <a:ext cx="516214" cy="504000"/>
          </a:xfrm>
          <a:prstGeom prst="ellipse">
            <a:avLst/>
          </a:prstGeom>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8617945" y="35227"/>
            <a:ext cx="496968" cy="504000"/>
          </a:xfrm>
          <a:prstGeom prst="rect">
            <a:avLst/>
          </a:prstGeom>
        </p:spPr>
      </p:pic>
    </p:spTree>
    <p:extLst>
      <p:ext uri="{BB962C8B-B14F-4D97-AF65-F5344CB8AC3E}">
        <p14:creationId xmlns:p14="http://schemas.microsoft.com/office/powerpoint/2010/main" val="22364767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Service governance </a:t>
            </a:r>
            <a:r>
              <a:rPr lang="mr-IN" dirty="0"/>
              <a:t>–</a:t>
            </a:r>
            <a:r>
              <a:rPr lang="nl-NL" dirty="0"/>
              <a:t> de producten</a:t>
            </a:r>
          </a:p>
        </p:txBody>
      </p:sp>
      <p:sp>
        <p:nvSpPr>
          <p:cNvPr id="3" name="Tijdelijke aanduiding voor inhoud 2"/>
          <p:cNvSpPr>
            <a:spLocks noGrp="1"/>
          </p:cNvSpPr>
          <p:nvPr>
            <p:ph idx="1"/>
          </p:nvPr>
        </p:nvSpPr>
        <p:spPr/>
        <p:txBody>
          <a:bodyPr>
            <a:normAutofit/>
          </a:bodyPr>
          <a:lstStyle/>
          <a:p>
            <a:pPr lvl="0"/>
            <a:r>
              <a:rPr lang="nl-NL" b="0" dirty="0">
                <a:solidFill>
                  <a:srgbClr val="282828"/>
                </a:solidFill>
                <a:latin typeface="Calibri Light"/>
                <a:cs typeface="Calibri Light"/>
              </a:rPr>
              <a:t>Beleid voor</a:t>
            </a:r>
          </a:p>
          <a:p>
            <a:pPr lvl="1"/>
            <a:r>
              <a:rPr lang="nl-NL" dirty="0">
                <a:solidFill>
                  <a:srgbClr val="282828"/>
                </a:solidFill>
                <a:latin typeface="Calibri Light"/>
                <a:cs typeface="Calibri Light"/>
              </a:rPr>
              <a:t>Samenwerking</a:t>
            </a:r>
          </a:p>
          <a:p>
            <a:pPr lvl="1"/>
            <a:r>
              <a:rPr lang="nl-NL" dirty="0" err="1">
                <a:solidFill>
                  <a:srgbClr val="282828"/>
                </a:solidFill>
                <a:latin typeface="Calibri Light"/>
                <a:cs typeface="Calibri Light"/>
              </a:rPr>
              <a:t>Sourcing</a:t>
            </a:r>
            <a:endParaRPr lang="nl-NL" dirty="0">
              <a:solidFill>
                <a:srgbClr val="282828"/>
              </a:solidFill>
              <a:latin typeface="Calibri Light"/>
              <a:cs typeface="Calibri Light"/>
            </a:endParaRPr>
          </a:p>
          <a:p>
            <a:pPr lvl="1"/>
            <a:r>
              <a:rPr lang="nl-NL" dirty="0">
                <a:solidFill>
                  <a:srgbClr val="282828"/>
                </a:solidFill>
                <a:latin typeface="Calibri Light"/>
                <a:cs typeface="Calibri Light"/>
              </a:rPr>
              <a:t>Leveranciers</a:t>
            </a:r>
          </a:p>
          <a:p>
            <a:pPr lvl="0"/>
            <a:r>
              <a:rPr lang="nl-NL" b="0" dirty="0">
                <a:solidFill>
                  <a:srgbClr val="282828"/>
                </a:solidFill>
                <a:latin typeface="Calibri Light"/>
                <a:cs typeface="Calibri Light"/>
              </a:rPr>
              <a:t>Beschrijving relaties BIM met alle stakeholders</a:t>
            </a:r>
          </a:p>
        </p:txBody>
      </p:sp>
      <p:sp>
        <p:nvSpPr>
          <p:cNvPr id="4" name="Tijdelijke aanduiding voor tekst 3">
            <a:extLst>
              <a:ext uri="{FF2B5EF4-FFF2-40B4-BE49-F238E27FC236}">
                <a16:creationId xmlns:a16="http://schemas.microsoft.com/office/drawing/2014/main" id="{04E6D930-CE6B-4AE9-8330-5FD008CD640D}"/>
              </a:ext>
            </a:extLst>
          </p:cNvPr>
          <p:cNvSpPr>
            <a:spLocks noGrp="1"/>
          </p:cNvSpPr>
          <p:nvPr>
            <p:ph type="body" sz="quarter" idx="13"/>
          </p:nvPr>
        </p:nvSpPr>
        <p:spPr/>
        <p:txBody>
          <a:bodyPr>
            <a:normAutofit lnSpcReduction="10000"/>
          </a:bodyPr>
          <a:lstStyle/>
          <a:p>
            <a:r>
              <a:rPr lang="nl-NL" dirty="0"/>
              <a:t>§ 5.4.3</a:t>
            </a:r>
          </a:p>
        </p:txBody>
      </p:sp>
      <p:pic>
        <p:nvPicPr>
          <p:cNvPr id="6" name="Afbeelding 5"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3"/>
          <a:srcRect l="10023" t="7433" r="7686" b="6463"/>
          <a:stretch/>
        </p:blipFill>
        <p:spPr>
          <a:xfrm>
            <a:off x="8083471" y="30808"/>
            <a:ext cx="516214" cy="504000"/>
          </a:xfrm>
          <a:prstGeom prst="ellipse">
            <a:avLst/>
          </a:prstGeom>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8617945" y="35227"/>
            <a:ext cx="496968" cy="504000"/>
          </a:xfrm>
          <a:prstGeom prst="rect">
            <a:avLst/>
          </a:prstGeom>
        </p:spPr>
      </p:pic>
    </p:spTree>
    <p:extLst>
      <p:ext uri="{BB962C8B-B14F-4D97-AF65-F5344CB8AC3E}">
        <p14:creationId xmlns:p14="http://schemas.microsoft.com/office/powerpoint/2010/main" val="18979669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Technology governance – de onderwerpen</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tekst 2">
            <a:extLst>
              <a:ext uri="{FF2B5EF4-FFF2-40B4-BE49-F238E27FC236}">
                <a16:creationId xmlns:a16="http://schemas.microsoft.com/office/drawing/2014/main" id="{28E84EDB-59E3-44B2-A0F1-ABF547A9A0FF}"/>
              </a:ext>
            </a:extLst>
          </p:cNvPr>
          <p:cNvSpPr>
            <a:spLocks noGrp="1"/>
          </p:cNvSpPr>
          <p:nvPr>
            <p:ph type="body" sz="quarter" idx="13"/>
          </p:nvPr>
        </p:nvSpPr>
        <p:spPr/>
        <p:txBody>
          <a:bodyPr>
            <a:normAutofit lnSpcReduction="10000"/>
          </a:bodyPr>
          <a:lstStyle/>
          <a:p>
            <a:r>
              <a:rPr lang="nl-NL" dirty="0"/>
              <a:t>§ 5.5.1</a:t>
            </a:r>
          </a:p>
        </p:txBody>
      </p:sp>
      <p:pic>
        <p:nvPicPr>
          <p:cNvPr id="8" name="Afbeelding 7"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8"/>
          <a:srcRect l="8076" t="8291" r="7350" b="7706"/>
          <a:stretch/>
        </p:blipFill>
        <p:spPr>
          <a:xfrm>
            <a:off x="8077669" y="42791"/>
            <a:ext cx="512322" cy="504000"/>
          </a:xfrm>
          <a:prstGeom prst="ellipse">
            <a:avLst/>
          </a:prstGeom>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9"/>
          <a:stretch>
            <a:fillRect/>
          </a:stretch>
        </p:blipFill>
        <p:spPr>
          <a:xfrm>
            <a:off x="8617945" y="35227"/>
            <a:ext cx="496968" cy="504000"/>
          </a:xfrm>
          <a:prstGeom prst="rect">
            <a:avLst/>
          </a:prstGeom>
        </p:spPr>
      </p:pic>
    </p:spTree>
    <p:extLst>
      <p:ext uri="{BB962C8B-B14F-4D97-AF65-F5344CB8AC3E}">
        <p14:creationId xmlns:p14="http://schemas.microsoft.com/office/powerpoint/2010/main" val="401400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3681146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Technology governance </a:t>
            </a:r>
            <a:r>
              <a:rPr lang="mr-IN" dirty="0"/>
              <a:t>–</a:t>
            </a:r>
            <a:r>
              <a:rPr lang="nl-NL" dirty="0"/>
              <a:t> de activiteiten</a:t>
            </a:r>
          </a:p>
        </p:txBody>
      </p:sp>
      <p:sp>
        <p:nvSpPr>
          <p:cNvPr id="3" name="Tijdelijke aanduiding voor inhoud 2"/>
          <p:cNvSpPr>
            <a:spLocks noGrp="1"/>
          </p:cNvSpPr>
          <p:nvPr>
            <p:ph idx="1"/>
          </p:nvPr>
        </p:nvSpPr>
        <p:spPr/>
        <p:txBody>
          <a:bodyPr>
            <a:normAutofit/>
          </a:bodyPr>
          <a:lstStyle/>
          <a:p>
            <a:pPr lvl="0"/>
            <a:r>
              <a:rPr lang="nl-NL" sz="2000" b="0" dirty="0">
                <a:solidFill>
                  <a:srgbClr val="282828"/>
                </a:solidFill>
                <a:latin typeface="Calibri Light"/>
                <a:cs typeface="Calibri Light"/>
              </a:rPr>
              <a:t>Inventariseren en onderzoeken van nieuwe technologie</a:t>
            </a:r>
          </a:p>
          <a:p>
            <a:pPr lvl="0"/>
            <a:r>
              <a:rPr lang="nl-NL" sz="2000" b="0" dirty="0">
                <a:solidFill>
                  <a:srgbClr val="282828"/>
                </a:solidFill>
                <a:latin typeface="Calibri Light"/>
                <a:cs typeface="Calibri Light"/>
              </a:rPr>
              <a:t>Onderzoeken van kansen, bedreigingen en risico’s van nieuwe technologie</a:t>
            </a:r>
          </a:p>
          <a:p>
            <a:pPr lvl="0"/>
            <a:r>
              <a:rPr lang="nl-NL" sz="2000" b="0" dirty="0">
                <a:solidFill>
                  <a:srgbClr val="282828"/>
                </a:solidFill>
                <a:latin typeface="Calibri Light"/>
                <a:cs typeface="Calibri Light"/>
              </a:rPr>
              <a:t>Opstellen, evalueren en borgen technologiebeleid</a:t>
            </a:r>
          </a:p>
          <a:p>
            <a:pPr lvl="0"/>
            <a:r>
              <a:rPr lang="nl-NL" sz="2000" b="0" dirty="0">
                <a:solidFill>
                  <a:srgbClr val="282828"/>
                </a:solidFill>
                <a:latin typeface="Calibri Light"/>
                <a:cs typeface="Calibri Light"/>
              </a:rPr>
              <a:t>Opstellen richtlijnen voor via het internet geleverde diensten</a:t>
            </a:r>
          </a:p>
          <a:p>
            <a:pPr lvl="0"/>
            <a:r>
              <a:rPr lang="nl-NL" sz="2000" b="0" dirty="0">
                <a:solidFill>
                  <a:srgbClr val="282828"/>
                </a:solidFill>
                <a:latin typeface="Calibri Light"/>
                <a:cs typeface="Calibri Light"/>
              </a:rPr>
              <a:t>Onderzoeken gevolgen nieuwe ontwikkelingen en gevolgen voor persoonsgegevens</a:t>
            </a:r>
          </a:p>
          <a:p>
            <a:r>
              <a:rPr lang="nl-NL" sz="2000" b="0" dirty="0">
                <a:solidFill>
                  <a:srgbClr val="282828"/>
                </a:solidFill>
                <a:latin typeface="Calibri Light"/>
                <a:cs typeface="Calibri Light"/>
              </a:rPr>
              <a:t>Zo nodig aanpassen communicatiebeleid bij gebruik nieuwe technologie</a:t>
            </a:r>
          </a:p>
        </p:txBody>
      </p:sp>
      <p:sp>
        <p:nvSpPr>
          <p:cNvPr id="4" name="Tijdelijke aanduiding voor tekst 3">
            <a:extLst>
              <a:ext uri="{FF2B5EF4-FFF2-40B4-BE49-F238E27FC236}">
                <a16:creationId xmlns:a16="http://schemas.microsoft.com/office/drawing/2014/main" id="{16876BAC-569A-4159-BC23-253D8B101513}"/>
              </a:ext>
            </a:extLst>
          </p:cNvPr>
          <p:cNvSpPr>
            <a:spLocks noGrp="1"/>
          </p:cNvSpPr>
          <p:nvPr>
            <p:ph type="body" sz="quarter" idx="13"/>
          </p:nvPr>
        </p:nvSpPr>
        <p:spPr/>
        <p:txBody>
          <a:bodyPr>
            <a:normAutofit lnSpcReduction="10000"/>
          </a:bodyPr>
          <a:lstStyle/>
          <a:p>
            <a:r>
              <a:rPr lang="nl-NL" dirty="0"/>
              <a:t>§ 5.5.2</a:t>
            </a:r>
          </a:p>
        </p:txBody>
      </p:sp>
      <p:pic>
        <p:nvPicPr>
          <p:cNvPr id="6" name="Afbeelding 5"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3"/>
          <a:srcRect l="8076" t="8291" r="7350" b="7706"/>
          <a:stretch/>
        </p:blipFill>
        <p:spPr>
          <a:xfrm>
            <a:off x="8077669" y="42791"/>
            <a:ext cx="512322" cy="504000"/>
          </a:xfrm>
          <a:prstGeom prst="ellipse">
            <a:avLst/>
          </a:prstGeom>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8617945" y="35227"/>
            <a:ext cx="496968" cy="504000"/>
          </a:xfrm>
          <a:prstGeom prst="rect">
            <a:avLst/>
          </a:prstGeom>
        </p:spPr>
      </p:pic>
    </p:spTree>
    <p:extLst>
      <p:ext uri="{BB962C8B-B14F-4D97-AF65-F5344CB8AC3E}">
        <p14:creationId xmlns:p14="http://schemas.microsoft.com/office/powerpoint/2010/main" val="5068504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Technology governance </a:t>
            </a:r>
            <a:r>
              <a:rPr lang="mr-IN" dirty="0"/>
              <a:t>–</a:t>
            </a:r>
            <a:r>
              <a:rPr lang="nl-NL" dirty="0"/>
              <a:t> de producten</a:t>
            </a:r>
          </a:p>
        </p:txBody>
      </p:sp>
      <p:sp>
        <p:nvSpPr>
          <p:cNvPr id="3" name="Tijdelijke aanduiding voor inhoud 2"/>
          <p:cNvSpPr>
            <a:spLocks noGrp="1"/>
          </p:cNvSpPr>
          <p:nvPr>
            <p:ph idx="1"/>
          </p:nvPr>
        </p:nvSpPr>
        <p:spPr/>
        <p:txBody>
          <a:bodyPr/>
          <a:lstStyle/>
          <a:p>
            <a:pPr lvl="0"/>
            <a:r>
              <a:rPr lang="nl-NL" b="0" dirty="0">
                <a:solidFill>
                  <a:srgbClr val="282828"/>
                </a:solidFill>
                <a:latin typeface="Calibri Light"/>
                <a:cs typeface="Calibri Light"/>
              </a:rPr>
              <a:t>Technologiebeleid</a:t>
            </a:r>
          </a:p>
          <a:p>
            <a:pPr lvl="0"/>
            <a:r>
              <a:rPr lang="nl-NL" b="0" dirty="0">
                <a:solidFill>
                  <a:srgbClr val="282828"/>
                </a:solidFill>
                <a:latin typeface="Calibri Light"/>
                <a:cs typeface="Calibri Light"/>
              </a:rPr>
              <a:t>Richtlijnen voor internetdiensten</a:t>
            </a:r>
          </a:p>
          <a:p>
            <a:pPr lvl="0"/>
            <a:r>
              <a:rPr lang="nl-NL" b="0" dirty="0">
                <a:solidFill>
                  <a:srgbClr val="282828"/>
                </a:solidFill>
                <a:latin typeface="Calibri Light"/>
                <a:cs typeface="Calibri Light"/>
              </a:rPr>
              <a:t>Gevolgen van technologische ontwikkelingen voor beveiliging en privacy</a:t>
            </a:r>
          </a:p>
          <a:p>
            <a:pPr lvl="0"/>
            <a:r>
              <a:rPr lang="nl-NL" b="0" dirty="0">
                <a:solidFill>
                  <a:srgbClr val="282828"/>
                </a:solidFill>
                <a:latin typeface="Calibri Light"/>
                <a:cs typeface="Calibri Light"/>
              </a:rPr>
              <a:t>Gevolgen ontwikkelingen voor communicatiebeleid</a:t>
            </a:r>
          </a:p>
        </p:txBody>
      </p:sp>
      <p:sp>
        <p:nvSpPr>
          <p:cNvPr id="4" name="Tijdelijke aanduiding voor tekst 3">
            <a:extLst>
              <a:ext uri="{FF2B5EF4-FFF2-40B4-BE49-F238E27FC236}">
                <a16:creationId xmlns:a16="http://schemas.microsoft.com/office/drawing/2014/main" id="{460ADF08-88FB-4B3D-98E1-D824B184AE7E}"/>
              </a:ext>
            </a:extLst>
          </p:cNvPr>
          <p:cNvSpPr>
            <a:spLocks noGrp="1"/>
          </p:cNvSpPr>
          <p:nvPr>
            <p:ph type="body" sz="quarter" idx="13"/>
          </p:nvPr>
        </p:nvSpPr>
        <p:spPr/>
        <p:txBody>
          <a:bodyPr>
            <a:normAutofit lnSpcReduction="10000"/>
          </a:bodyPr>
          <a:lstStyle/>
          <a:p>
            <a:r>
              <a:rPr lang="nl-NL" dirty="0"/>
              <a:t>§ 5.5.3</a:t>
            </a:r>
          </a:p>
        </p:txBody>
      </p:sp>
      <p:pic>
        <p:nvPicPr>
          <p:cNvPr id="6" name="Afbeelding 5"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3"/>
          <a:srcRect l="8076" t="8291" r="7350" b="7706"/>
          <a:stretch/>
        </p:blipFill>
        <p:spPr>
          <a:xfrm>
            <a:off x="8077669" y="42791"/>
            <a:ext cx="512322" cy="504000"/>
          </a:xfrm>
          <a:prstGeom prst="ellipse">
            <a:avLst/>
          </a:prstGeom>
        </p:spPr>
      </p:pic>
      <p:pic>
        <p:nvPicPr>
          <p:cNvPr id="7" name="Afbeelding 6"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8617945" y="35227"/>
            <a:ext cx="496968" cy="504000"/>
          </a:xfrm>
          <a:prstGeom prst="rect">
            <a:avLst/>
          </a:prstGeom>
        </p:spPr>
      </p:pic>
    </p:spTree>
    <p:extLst>
      <p:ext uri="{BB962C8B-B14F-4D97-AF65-F5344CB8AC3E}">
        <p14:creationId xmlns:p14="http://schemas.microsoft.com/office/powerpoint/2010/main" val="3046176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spTree>
    <p:extLst>
      <p:ext uri="{BB962C8B-B14F-4D97-AF65-F5344CB8AC3E}">
        <p14:creationId xmlns:p14="http://schemas.microsoft.com/office/powerpoint/2010/main" val="29156186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Discussievragen</a:t>
            </a:r>
          </a:p>
        </p:txBody>
      </p:sp>
      <p:sp>
        <p:nvSpPr>
          <p:cNvPr id="3" name="Tijdelijke aanduiding voor inhoud 2"/>
          <p:cNvSpPr>
            <a:spLocks noGrp="1"/>
          </p:cNvSpPr>
          <p:nvPr>
            <p:ph idx="1"/>
          </p:nvPr>
        </p:nvSpPr>
        <p:spPr/>
        <p:txBody>
          <a:bodyPr>
            <a:normAutofit/>
          </a:bodyPr>
          <a:lstStyle/>
          <a:p>
            <a:r>
              <a:rPr lang="nl-NL" sz="2000" b="0" dirty="0">
                <a:solidFill>
                  <a:srgbClr val="282828"/>
                </a:solidFill>
                <a:latin typeface="Calibri Light"/>
                <a:cs typeface="Calibri Light"/>
              </a:rPr>
              <a:t>In welke mate is de leiding van uw organisatie betrokken bij de besturing van de informatievoorziening?</a:t>
            </a:r>
          </a:p>
          <a:p>
            <a:r>
              <a:rPr lang="nl-NL" sz="2000" b="0" dirty="0">
                <a:solidFill>
                  <a:srgbClr val="282828"/>
                </a:solidFill>
                <a:latin typeface="Calibri Light"/>
                <a:cs typeface="Calibri Light"/>
              </a:rPr>
              <a:t>Kent u de beleidslijnen voor de informatievoorziening?</a:t>
            </a:r>
          </a:p>
          <a:p>
            <a:r>
              <a:rPr lang="nl-NL" sz="2000" b="0" dirty="0">
                <a:solidFill>
                  <a:srgbClr val="282828"/>
                </a:solidFill>
                <a:latin typeface="Calibri Light"/>
                <a:cs typeface="Calibri Light"/>
              </a:rPr>
              <a:t>Hoe zou u de leiding van uw organisatie adviseren over het nut van het opstellen van beleid voor de informatievoorziening?</a:t>
            </a:r>
          </a:p>
          <a:p>
            <a:r>
              <a:rPr lang="nl-NL" sz="2000" b="0" dirty="0">
                <a:solidFill>
                  <a:srgbClr val="282828"/>
                </a:solidFill>
                <a:latin typeface="Calibri Light"/>
                <a:cs typeface="Calibri Light"/>
              </a:rPr>
              <a:t>Wat mist u als het gaat om beleid voor de informatievoorziening in </a:t>
            </a:r>
            <a:r>
              <a:rPr lang="nl-NL" sz="2000" b="0">
                <a:solidFill>
                  <a:srgbClr val="282828"/>
                </a:solidFill>
                <a:latin typeface="Calibri Light"/>
                <a:cs typeface="Calibri Light"/>
              </a:rPr>
              <a:t>uw organisatie?</a:t>
            </a:r>
            <a:endParaRPr lang="nl-NL" sz="2000" b="0" dirty="0">
              <a:solidFill>
                <a:srgbClr val="282828"/>
              </a:solidFill>
              <a:latin typeface="Calibri Light"/>
              <a:cs typeface="Calibri Light"/>
            </a:endParaRPr>
          </a:p>
          <a:p>
            <a:pPr marL="0" indent="0">
              <a:buNone/>
            </a:pPr>
            <a:endParaRPr lang="nl-NL" sz="2000" b="0" dirty="0">
              <a:solidFill>
                <a:srgbClr val="282828"/>
              </a:solidFill>
              <a:latin typeface="Calibri Light"/>
              <a:cs typeface="Calibri Light"/>
            </a:endParaRPr>
          </a:p>
        </p:txBody>
      </p:sp>
    </p:spTree>
    <p:extLst>
      <p:ext uri="{BB962C8B-B14F-4D97-AF65-F5344CB8AC3E}">
        <p14:creationId xmlns:p14="http://schemas.microsoft.com/office/powerpoint/2010/main" val="422155197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Discussievragen</a:t>
            </a:r>
          </a:p>
        </p:txBody>
      </p:sp>
      <p:sp>
        <p:nvSpPr>
          <p:cNvPr id="3" name="Tijdelijke aanduiding voor inhoud 2"/>
          <p:cNvSpPr>
            <a:spLocks noGrp="1"/>
          </p:cNvSpPr>
          <p:nvPr>
            <p:ph idx="1"/>
          </p:nvPr>
        </p:nvSpPr>
        <p:spPr/>
        <p:txBody>
          <a:bodyPr/>
          <a:lstStyle/>
          <a:p>
            <a:r>
              <a:rPr lang="nl-NL" b="0" dirty="0">
                <a:solidFill>
                  <a:srgbClr val="282828"/>
                </a:solidFill>
                <a:latin typeface="Calibri Light"/>
                <a:cs typeface="Calibri Light"/>
              </a:rPr>
              <a:t>Hoe kunt ervoor zorgen dat business informatiemanagement op de agenda van de directie staat?</a:t>
            </a:r>
          </a:p>
          <a:p>
            <a:r>
              <a:rPr lang="nl-NL" b="0" dirty="0">
                <a:solidFill>
                  <a:srgbClr val="282828"/>
                </a:solidFill>
                <a:latin typeface="Calibri Light"/>
                <a:cs typeface="Calibri Light"/>
              </a:rPr>
              <a:t>Wat kunt u doen om eraan bij te dragen dat de informatiestrategie aansluit op de bedrijfsstrategie?</a:t>
            </a:r>
          </a:p>
          <a:p>
            <a:r>
              <a:rPr lang="nl-NL" b="0" dirty="0">
                <a:solidFill>
                  <a:srgbClr val="282828"/>
                </a:solidFill>
                <a:latin typeface="Calibri Light"/>
                <a:cs typeface="Calibri Light"/>
              </a:rPr>
              <a:t>Welke technologische ontwikkelingen ziet u die een impact kunnen hebben op uw organisatie?</a:t>
            </a:r>
          </a:p>
          <a:p>
            <a:r>
              <a:rPr lang="nl-NL" b="0" dirty="0">
                <a:solidFill>
                  <a:srgbClr val="282828"/>
                </a:solidFill>
                <a:latin typeface="Calibri Light"/>
                <a:cs typeface="Calibri Light"/>
              </a:rPr>
              <a:t>Wie zouden allemaal betrokken moeten zijn bij het opstellen van een informatiestrategie?</a:t>
            </a:r>
          </a:p>
          <a:p>
            <a:endParaRPr lang="nl-NL" b="0" dirty="0">
              <a:solidFill>
                <a:srgbClr val="282828"/>
              </a:solidFill>
              <a:latin typeface="Calibri Light"/>
              <a:cs typeface="Calibri Light"/>
            </a:endParaRPr>
          </a:p>
        </p:txBody>
      </p:sp>
    </p:spTree>
    <p:extLst>
      <p:ext uri="{BB962C8B-B14F-4D97-AF65-F5344CB8AC3E}">
        <p14:creationId xmlns:p14="http://schemas.microsoft.com/office/powerpoint/2010/main" val="328142560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a:latin typeface="Calibri"/>
                <a:cs typeface="Calibri"/>
              </a:rPr>
              <a:t>BiSL® Next voor functioneel beheerders</a:t>
            </a:r>
          </a:p>
        </p:txBody>
      </p:sp>
      <p:sp>
        <p:nvSpPr>
          <p:cNvPr id="5" name="Subtitel 4"/>
          <p:cNvSpPr>
            <a:spLocks noGrp="1"/>
          </p:cNvSpPr>
          <p:nvPr>
            <p:ph type="subTitle" idx="1"/>
          </p:nvPr>
        </p:nvSpPr>
        <p:spPr/>
        <p:txBody>
          <a:bodyPr/>
          <a:lstStyle/>
          <a:p>
            <a:r>
              <a:rPr lang="nl-NL" dirty="0"/>
              <a:t>Module 8 - De drivers</a:t>
            </a:r>
          </a:p>
        </p:txBody>
      </p:sp>
      <p:sp>
        <p:nvSpPr>
          <p:cNvPr id="2" name="Tijdelijke aanduiding voor tekst 1"/>
          <p:cNvSpPr>
            <a:spLocks noGrp="1"/>
          </p:cNvSpPr>
          <p:nvPr>
            <p:ph type="body" sz="quarter" idx="10"/>
          </p:nvPr>
        </p:nvSpPr>
        <p:spPr/>
        <p:txBody>
          <a:bodyPr/>
          <a:lstStyle/>
          <a:p>
            <a:endParaRPr lang="nl-NL"/>
          </a:p>
        </p:txBody>
      </p:sp>
      <p:sp>
        <p:nvSpPr>
          <p:cNvPr id="3" name="Tijdelijke aanduiding voor tekst 2"/>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1591651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106129511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 drivers</a:t>
            </a:r>
          </a:p>
        </p:txBody>
      </p:sp>
      <p:sp>
        <p:nvSpPr>
          <p:cNvPr id="7" name="Tijdelijke aanduiding voor tekst 6"/>
          <p:cNvSpPr>
            <a:spLocks noGrp="1"/>
          </p:cNvSpPr>
          <p:nvPr>
            <p:ph type="body" sz="quarter" idx="13"/>
          </p:nvPr>
        </p:nvSpPr>
        <p:spPr/>
        <p:txBody>
          <a:bodyPr>
            <a:normAutofit lnSpcReduction="10000"/>
          </a:bodyPr>
          <a:lstStyle/>
          <a:p>
            <a:r>
              <a:rPr lang="nl-NL" dirty="0"/>
              <a:t>§ 3.2.1, 4.1, 4.2</a:t>
            </a:r>
          </a:p>
        </p:txBody>
      </p:sp>
      <p:pic>
        <p:nvPicPr>
          <p:cNvPr id="14" name="Picture 29"/>
          <p:cNvPicPr>
            <a:picLocks noChangeAspect="1"/>
          </p:cNvPicPr>
          <p:nvPr/>
        </p:nvPicPr>
        <p:blipFill rotWithShape="1">
          <a:blip r:embed="rId3" cstate="print"/>
          <a:srcRect l="1748"/>
          <a:stretch/>
        </p:blipFill>
        <p:spPr>
          <a:xfrm>
            <a:off x="4320000" y="720000"/>
            <a:ext cx="3516441" cy="3600000"/>
          </a:xfrm>
          <a:prstGeom prst="rect">
            <a:avLst/>
          </a:prstGeom>
          <a:ln>
            <a:noFill/>
          </a:ln>
          <a:effectLst>
            <a:outerShdw blurRad="292100" dist="139700" dir="2700000" algn="tl" rotWithShape="0">
              <a:srgbClr val="333333">
                <a:alpha val="65000"/>
              </a:srgbClr>
            </a:outerShdw>
          </a:effectLst>
        </p:spPr>
      </p:pic>
      <p:grpSp>
        <p:nvGrpSpPr>
          <p:cNvPr id="9" name="Groeperen 8"/>
          <p:cNvGrpSpPr/>
          <p:nvPr/>
        </p:nvGrpSpPr>
        <p:grpSpPr>
          <a:xfrm>
            <a:off x="1214694" y="1318438"/>
            <a:ext cx="1536234" cy="2604907"/>
            <a:chOff x="1650910" y="1522173"/>
            <a:chExt cx="1536234" cy="2604907"/>
          </a:xfrm>
        </p:grpSpPr>
        <p:pic>
          <p:nvPicPr>
            <p:cNvPr id="3" name="Afbeelding 2" descr="BiSL Next Capability.png"/>
            <p:cNvPicPr>
              <a:picLocks noChangeAspect="1"/>
            </p:cNvPicPr>
            <p:nvPr/>
          </p:nvPicPr>
          <p:blipFill rotWithShape="1">
            <a:blip r:embed="rId4">
              <a:extLst>
                <a:ext uri="{28A0092B-C50C-407E-A947-70E740481C1C}">
                  <a14:useLocalDpi xmlns:a14="http://schemas.microsoft.com/office/drawing/2010/main" val="0"/>
                </a:ext>
              </a:extLst>
            </a:blip>
            <a:srcRect l="3736" t="4050" r="3321" b="3819"/>
            <a:stretch/>
          </p:blipFill>
          <p:spPr>
            <a:xfrm>
              <a:off x="1650910" y="3175320"/>
              <a:ext cx="514261" cy="504000"/>
            </a:xfrm>
            <a:prstGeom prst="ellipse">
              <a:avLst/>
            </a:prstGeom>
          </p:spPr>
        </p:pic>
        <p:pic>
          <p:nvPicPr>
            <p:cNvPr id="4" name="Afbeelding 3" descr="BiSL Next Value.png"/>
            <p:cNvPicPr>
              <a:picLocks noChangeAspect="1"/>
            </p:cNvPicPr>
            <p:nvPr/>
          </p:nvPicPr>
          <p:blipFill rotWithShape="1">
            <a:blip r:embed="rId5">
              <a:extLst>
                <a:ext uri="{28A0092B-C50C-407E-A947-70E740481C1C}">
                  <a14:useLocalDpi xmlns:a14="http://schemas.microsoft.com/office/drawing/2010/main" val="0"/>
                </a:ext>
              </a:extLst>
            </a:blip>
            <a:srcRect l="3983" t="4336" r="3955" b="6153"/>
            <a:stretch/>
          </p:blipFill>
          <p:spPr>
            <a:xfrm>
              <a:off x="1650910" y="2056416"/>
              <a:ext cx="519835" cy="504000"/>
            </a:xfrm>
            <a:prstGeom prst="ellipse">
              <a:avLst/>
            </a:prstGeom>
          </p:spPr>
        </p:pic>
        <p:pic>
          <p:nvPicPr>
            <p:cNvPr id="5" name="Afbeelding 4" descr="BiSL Next Mission.png"/>
            <p:cNvPicPr>
              <a:picLocks noChangeAspect="1"/>
            </p:cNvPicPr>
            <p:nvPr/>
          </p:nvPicPr>
          <p:blipFill rotWithShape="1">
            <a:blip r:embed="rId6">
              <a:extLst>
                <a:ext uri="{28A0092B-C50C-407E-A947-70E740481C1C}">
                  <a14:useLocalDpi xmlns:a14="http://schemas.microsoft.com/office/drawing/2010/main" val="0"/>
                </a:ext>
              </a:extLst>
            </a:blip>
            <a:srcRect l="3961" t="4494" r="4031" b="5564"/>
            <a:stretch/>
          </p:blipFill>
          <p:spPr>
            <a:xfrm>
              <a:off x="1650910" y="2620892"/>
              <a:ext cx="517045" cy="504000"/>
            </a:xfrm>
            <a:prstGeom prst="ellipse">
              <a:avLst/>
            </a:prstGeom>
          </p:spPr>
        </p:pic>
        <p:pic>
          <p:nvPicPr>
            <p:cNvPr id="6" name="Afbeelding 5" descr="BiSL Next Need.png"/>
            <p:cNvPicPr>
              <a:picLocks noChangeAspect="1"/>
            </p:cNvPicPr>
            <p:nvPr/>
          </p:nvPicPr>
          <p:blipFill rotWithShape="1">
            <a:blip r:embed="rId7">
              <a:extLst>
                <a:ext uri="{28A0092B-C50C-407E-A947-70E740481C1C}">
                  <a14:useLocalDpi xmlns:a14="http://schemas.microsoft.com/office/drawing/2010/main" val="0"/>
                </a:ext>
              </a:extLst>
            </a:blip>
            <a:srcRect l="4440" t="7304" r="7037" b="4628"/>
            <a:stretch/>
          </p:blipFill>
          <p:spPr>
            <a:xfrm>
              <a:off x="1650910" y="1522173"/>
              <a:ext cx="506604" cy="504000"/>
            </a:xfrm>
            <a:prstGeom prst="ellipse">
              <a:avLst/>
            </a:prstGeom>
          </p:spPr>
        </p:pic>
        <p:sp>
          <p:nvSpPr>
            <p:cNvPr id="8" name="Tekstvak 7"/>
            <p:cNvSpPr txBox="1"/>
            <p:nvPr/>
          </p:nvSpPr>
          <p:spPr>
            <a:xfrm>
              <a:off x="2178034" y="1572535"/>
              <a:ext cx="1009110" cy="2554545"/>
            </a:xfrm>
            <a:prstGeom prst="rect">
              <a:avLst/>
            </a:prstGeom>
            <a:noFill/>
          </p:spPr>
          <p:txBody>
            <a:bodyPr wrap="none" rtlCol="0">
              <a:spAutoFit/>
            </a:bodyPr>
            <a:lstStyle/>
            <a:p>
              <a:pPr>
                <a:spcAft>
                  <a:spcPts val="2400"/>
                </a:spcAft>
              </a:pPr>
              <a:r>
                <a:rPr lang="nl-NL" sz="1600" dirty="0" err="1">
                  <a:solidFill>
                    <a:schemeClr val="tx1">
                      <a:lumMod val="75000"/>
                      <a:lumOff val="25000"/>
                    </a:schemeClr>
                  </a:solidFill>
                  <a:latin typeface="Calibri"/>
                  <a:cs typeface="Calibri"/>
                </a:rPr>
                <a:t>Need</a:t>
              </a:r>
              <a:endParaRPr lang="nl-NL" sz="1600" dirty="0">
                <a:solidFill>
                  <a:schemeClr val="tx1">
                    <a:lumMod val="75000"/>
                    <a:lumOff val="25000"/>
                  </a:schemeClr>
                </a:solidFill>
                <a:latin typeface="Calibri"/>
                <a:cs typeface="Calibri"/>
              </a:endParaRPr>
            </a:p>
            <a:p>
              <a:pPr>
                <a:spcAft>
                  <a:spcPts val="2400"/>
                </a:spcAft>
              </a:pPr>
              <a:r>
                <a:rPr lang="nl-NL" sz="1600" dirty="0">
                  <a:solidFill>
                    <a:schemeClr val="tx1">
                      <a:lumMod val="75000"/>
                      <a:lumOff val="25000"/>
                    </a:schemeClr>
                  </a:solidFill>
                  <a:latin typeface="Calibri"/>
                  <a:cs typeface="Calibri"/>
                </a:rPr>
                <a:t>Value</a:t>
              </a:r>
            </a:p>
            <a:p>
              <a:pPr>
                <a:spcAft>
                  <a:spcPts val="2400"/>
                </a:spcAft>
              </a:pPr>
              <a:r>
                <a:rPr lang="nl-NL" sz="1600" dirty="0">
                  <a:solidFill>
                    <a:schemeClr val="tx1">
                      <a:lumMod val="75000"/>
                      <a:lumOff val="25000"/>
                    </a:schemeClr>
                  </a:solidFill>
                  <a:latin typeface="Calibri"/>
                  <a:cs typeface="Calibri"/>
                </a:rPr>
                <a:t>Mission</a:t>
              </a:r>
            </a:p>
            <a:p>
              <a:pPr>
                <a:spcAft>
                  <a:spcPts val="2400"/>
                </a:spcAft>
              </a:pPr>
              <a:r>
                <a:rPr lang="nl-NL" sz="1600" dirty="0" err="1">
                  <a:solidFill>
                    <a:schemeClr val="tx1">
                      <a:lumMod val="75000"/>
                      <a:lumOff val="25000"/>
                    </a:schemeClr>
                  </a:solidFill>
                  <a:latin typeface="Calibri"/>
                  <a:cs typeface="Calibri"/>
                </a:rPr>
                <a:t>Capability</a:t>
              </a:r>
              <a:endParaRPr lang="nl-NL" sz="1600" dirty="0">
                <a:solidFill>
                  <a:schemeClr val="tx1">
                    <a:lumMod val="75000"/>
                    <a:lumOff val="25000"/>
                  </a:schemeClr>
                </a:solidFill>
                <a:latin typeface="Calibri"/>
                <a:cs typeface="Calibri"/>
              </a:endParaRPr>
            </a:p>
            <a:p>
              <a:pPr>
                <a:spcAft>
                  <a:spcPts val="2400"/>
                </a:spcAft>
              </a:pPr>
              <a:endParaRPr lang="nl-NL" sz="1600" dirty="0">
                <a:solidFill>
                  <a:schemeClr val="tx1">
                    <a:lumMod val="75000"/>
                    <a:lumOff val="25000"/>
                  </a:schemeClr>
                </a:solidFill>
                <a:latin typeface="Calibri"/>
                <a:cs typeface="Calibri"/>
              </a:endParaRPr>
            </a:p>
          </p:txBody>
        </p:sp>
      </p:grpSp>
    </p:spTree>
    <p:extLst>
      <p:ext uri="{BB962C8B-B14F-4D97-AF65-F5344CB8AC3E}">
        <p14:creationId xmlns:p14="http://schemas.microsoft.com/office/powerpoint/2010/main" val="66602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De drivers</a:t>
            </a:r>
            <a:endParaRPr lang="nl-NL" dirty="0"/>
          </a:p>
        </p:txBody>
      </p:sp>
      <p:sp>
        <p:nvSpPr>
          <p:cNvPr id="3" name="Tijdelijke aanduiding voor tekst 2"/>
          <p:cNvSpPr>
            <a:spLocks noGrp="1"/>
          </p:cNvSpPr>
          <p:nvPr>
            <p:ph type="body" sz="quarter" idx="13"/>
          </p:nvPr>
        </p:nvSpPr>
        <p:spPr/>
        <p:txBody>
          <a:bodyPr>
            <a:normAutofit lnSpcReduction="10000"/>
          </a:bodyPr>
          <a:lstStyle/>
          <a:p>
            <a:r>
              <a:rPr lang="nl-NL" dirty="0"/>
              <a:t>§ 3.2, 4.1, 4.2</a:t>
            </a:r>
          </a:p>
        </p:txBody>
      </p:sp>
      <p:sp>
        <p:nvSpPr>
          <p:cNvPr id="4" name="Liggende oorkonde 4">
            <a:extLst>
              <a:ext uri="{FF2B5EF4-FFF2-40B4-BE49-F238E27FC236}">
                <a16:creationId xmlns:a16="http://schemas.microsoft.com/office/drawing/2014/main" id="{30B85A9F-84CD-4C2C-A08F-C427C3E66B82}"/>
              </a:ext>
            </a:extLst>
          </p:cNvPr>
          <p:cNvSpPr/>
          <p:nvPr/>
        </p:nvSpPr>
        <p:spPr>
          <a:xfrm>
            <a:off x="529958" y="977804"/>
            <a:ext cx="7941263" cy="2333431"/>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2400" dirty="0">
                <a:latin typeface="Calibri"/>
                <a:cs typeface="Calibri"/>
              </a:rPr>
              <a:t>De principes die geldig zijn binnen alle domeinen</a:t>
            </a:r>
          </a:p>
          <a:p>
            <a:pPr algn="ctr"/>
            <a:endParaRPr lang="nl-NL" sz="2400" dirty="0">
              <a:latin typeface="Calibri"/>
              <a:cs typeface="Calibri"/>
            </a:endParaRPr>
          </a:p>
          <a:p>
            <a:pPr algn="ctr"/>
            <a:r>
              <a:rPr lang="nl-NL" sz="2400" dirty="0">
                <a:solidFill>
                  <a:schemeClr val="tx1"/>
                </a:solidFill>
                <a:latin typeface="Calibri Light"/>
                <a:cs typeface="Calibri Light"/>
              </a:rPr>
              <a:t>De juiste dingen doen om de juiste redenen</a:t>
            </a:r>
          </a:p>
        </p:txBody>
      </p:sp>
      <p:grpSp>
        <p:nvGrpSpPr>
          <p:cNvPr id="7" name="Groeperen 6"/>
          <p:cNvGrpSpPr>
            <a:grpSpLocks noChangeAspect="1"/>
          </p:cNvGrpSpPr>
          <p:nvPr/>
        </p:nvGrpSpPr>
        <p:grpSpPr>
          <a:xfrm>
            <a:off x="8485266" y="6082"/>
            <a:ext cx="646483" cy="648000"/>
            <a:chOff x="1993900" y="0"/>
            <a:chExt cx="5131445" cy="5143500"/>
          </a:xfrm>
        </p:grpSpPr>
        <p:pic>
          <p:nvPicPr>
            <p:cNvPr id="8" name="Afbeelding 7" descr="Drivers.png"/>
            <p:cNvPicPr>
              <a:picLocks noChangeAspect="1"/>
            </p:cNvPicPr>
            <p:nvPr/>
          </p:nvPicPr>
          <p:blipFill>
            <a:blip r:embed="rId3">
              <a:extLst>
                <a:ext uri="{BEBA8EAE-BF5A-486C-A8C5-ECC9F3942E4B}">
                  <a14:imgProps xmlns:a14="http://schemas.microsoft.com/office/drawing/2010/main">
                    <a14:imgLayer r:embed="rId4">
                      <a14:imgEffect>
                        <a14:backgroundRemoval t="1563" b="98945" l="1410" r="98669"/>
                      </a14:imgEffect>
                    </a14:imgLayer>
                  </a14:imgProps>
                </a:ext>
                <a:ext uri="{28A0092B-C50C-407E-A947-70E740481C1C}">
                  <a14:useLocalDpi xmlns:a14="http://schemas.microsoft.com/office/drawing/2010/main" val="0"/>
                </a:ext>
              </a:extLst>
            </a:blip>
            <a:stretch>
              <a:fillRect/>
            </a:stretch>
          </p:blipFill>
          <p:spPr>
            <a:xfrm>
              <a:off x="1993900" y="0"/>
              <a:ext cx="5131445" cy="5143500"/>
            </a:xfrm>
            <a:prstGeom prst="rect">
              <a:avLst/>
            </a:prstGeom>
          </p:spPr>
        </p:pic>
        <p:pic>
          <p:nvPicPr>
            <p:cNvPr id="9" name="Afbeelding 8" descr="BiSL Next Capability.png"/>
            <p:cNvPicPr>
              <a:picLocks noChangeAspect="1"/>
            </p:cNvPicPr>
            <p:nvPr/>
          </p:nvPicPr>
          <p:blipFill rotWithShape="1">
            <a:blip r:embed="rId5">
              <a:extLst>
                <a:ext uri="{28A0092B-C50C-407E-A947-70E740481C1C}">
                  <a14:useLocalDpi xmlns:a14="http://schemas.microsoft.com/office/drawing/2010/main" val="0"/>
                </a:ext>
              </a:extLst>
            </a:blip>
            <a:srcRect l="3736" t="4050" r="3321" b="3819"/>
            <a:stretch/>
          </p:blipFill>
          <p:spPr>
            <a:xfrm>
              <a:off x="2323734" y="1822438"/>
              <a:ext cx="1542783" cy="1512000"/>
            </a:xfrm>
            <a:prstGeom prst="ellipse">
              <a:avLst/>
            </a:prstGeom>
          </p:spPr>
        </p:pic>
        <p:pic>
          <p:nvPicPr>
            <p:cNvPr id="10" name="Afbeelding 9" descr="BiSL Next Value.png"/>
            <p:cNvPicPr>
              <a:picLocks noChangeAspect="1"/>
            </p:cNvPicPr>
            <p:nvPr/>
          </p:nvPicPr>
          <p:blipFill rotWithShape="1">
            <a:blip r:embed="rId6">
              <a:extLst>
                <a:ext uri="{28A0092B-C50C-407E-A947-70E740481C1C}">
                  <a14:useLocalDpi xmlns:a14="http://schemas.microsoft.com/office/drawing/2010/main" val="0"/>
                </a:ext>
              </a:extLst>
            </a:blip>
            <a:srcRect l="3983" t="4336" r="3955" b="6153"/>
            <a:stretch/>
          </p:blipFill>
          <p:spPr>
            <a:xfrm>
              <a:off x="3750839" y="3162878"/>
              <a:ext cx="1559505" cy="1512000"/>
            </a:xfrm>
            <a:prstGeom prst="ellipse">
              <a:avLst/>
            </a:prstGeom>
          </p:spPr>
        </p:pic>
        <p:pic>
          <p:nvPicPr>
            <p:cNvPr id="11" name="Afbeelding 10" descr="BiSL Next Mission.png"/>
            <p:cNvPicPr>
              <a:picLocks noChangeAspect="1"/>
            </p:cNvPicPr>
            <p:nvPr/>
          </p:nvPicPr>
          <p:blipFill rotWithShape="1">
            <a:blip r:embed="rId7">
              <a:extLst>
                <a:ext uri="{28A0092B-C50C-407E-A947-70E740481C1C}">
                  <a14:useLocalDpi xmlns:a14="http://schemas.microsoft.com/office/drawing/2010/main" val="0"/>
                </a:ext>
              </a:extLst>
            </a:blip>
            <a:srcRect l="3961" t="4494" r="4031" b="5564"/>
            <a:stretch/>
          </p:blipFill>
          <p:spPr>
            <a:xfrm>
              <a:off x="5167889" y="1822438"/>
              <a:ext cx="1551135" cy="1512000"/>
            </a:xfrm>
            <a:prstGeom prst="ellipse">
              <a:avLst/>
            </a:prstGeom>
          </p:spPr>
        </p:pic>
        <p:pic>
          <p:nvPicPr>
            <p:cNvPr id="12" name="Afbeelding 11" descr="BiSL Next Need.png"/>
            <p:cNvPicPr>
              <a:picLocks noChangeAspect="1"/>
            </p:cNvPicPr>
            <p:nvPr/>
          </p:nvPicPr>
          <p:blipFill rotWithShape="1">
            <a:blip r:embed="rId8">
              <a:extLst>
                <a:ext uri="{28A0092B-C50C-407E-A947-70E740481C1C}">
                  <a14:useLocalDpi xmlns:a14="http://schemas.microsoft.com/office/drawing/2010/main" val="0"/>
                </a:ext>
              </a:extLst>
            </a:blip>
            <a:srcRect l="4440" t="7304" r="7037" b="4628"/>
            <a:stretch/>
          </p:blipFill>
          <p:spPr>
            <a:xfrm>
              <a:off x="3770685" y="501962"/>
              <a:ext cx="1519812" cy="1512000"/>
            </a:xfrm>
            <a:prstGeom prst="ellipse">
              <a:avLst/>
            </a:prstGeom>
          </p:spPr>
        </p:pic>
      </p:grpSp>
    </p:spTree>
    <p:extLst>
      <p:ext uri="{BB962C8B-B14F-4D97-AF65-F5344CB8AC3E}">
        <p14:creationId xmlns:p14="http://schemas.microsoft.com/office/powerpoint/2010/main" val="37947054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532272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BIM volgens BiSL Next</a:t>
            </a:r>
          </a:p>
        </p:txBody>
      </p:sp>
      <p:sp>
        <p:nvSpPr>
          <p:cNvPr id="4" name="Tijdelijke aanduiding voor tekst 3">
            <a:extLst>
              <a:ext uri="{FF2B5EF4-FFF2-40B4-BE49-F238E27FC236}">
                <a16:creationId xmlns:a16="http://schemas.microsoft.com/office/drawing/2014/main" id="{A20620F0-9E77-4A40-A78A-BAC3FA91DCB5}"/>
              </a:ext>
            </a:extLst>
          </p:cNvPr>
          <p:cNvSpPr>
            <a:spLocks noGrp="1"/>
          </p:cNvSpPr>
          <p:nvPr>
            <p:ph type="body" sz="quarter" idx="13"/>
          </p:nvPr>
        </p:nvSpPr>
        <p:spPr/>
        <p:txBody>
          <a:bodyPr>
            <a:normAutofit lnSpcReduction="10000"/>
          </a:bodyPr>
          <a:lstStyle/>
          <a:p>
            <a:r>
              <a:rPr lang="nl-NL" dirty="0"/>
              <a:t>§ 2.2</a:t>
            </a:r>
          </a:p>
        </p:txBody>
      </p:sp>
      <p:sp>
        <p:nvSpPr>
          <p:cNvPr id="3" name="Liggende oorkonde 2"/>
          <p:cNvSpPr/>
          <p:nvPr/>
        </p:nvSpPr>
        <p:spPr>
          <a:xfrm>
            <a:off x="571499" y="1261652"/>
            <a:ext cx="7697403" cy="3117023"/>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dirty="0">
                <a:latin typeface="Calibri Light"/>
                <a:cs typeface="Calibri Light"/>
              </a:rPr>
              <a:t>BIM gaat over het </a:t>
            </a:r>
            <a:r>
              <a:rPr lang="nl-NL" sz="2000" u="sng" dirty="0">
                <a:latin typeface="Calibri"/>
                <a:cs typeface="Calibri"/>
              </a:rPr>
              <a:t>bestuur</a:t>
            </a:r>
            <a:r>
              <a:rPr lang="nl-NL" sz="2000" dirty="0">
                <a:latin typeface="Calibri Light"/>
                <a:cs typeface="Calibri Light"/>
              </a:rPr>
              <a:t> (governance),</a:t>
            </a:r>
          </a:p>
          <a:p>
            <a:pPr algn="ctr"/>
            <a:r>
              <a:rPr lang="nl-NL" sz="2000" dirty="0">
                <a:latin typeface="Calibri Light"/>
                <a:cs typeface="Calibri Light"/>
              </a:rPr>
              <a:t>de </a:t>
            </a:r>
            <a:r>
              <a:rPr lang="nl-NL" sz="2000" u="sng" dirty="0">
                <a:latin typeface="Calibri"/>
                <a:cs typeface="Calibri"/>
              </a:rPr>
              <a:t>strategie</a:t>
            </a:r>
            <a:r>
              <a:rPr lang="nl-NL" sz="2000" dirty="0">
                <a:latin typeface="Calibri Light"/>
                <a:cs typeface="Calibri Light"/>
              </a:rPr>
              <a:t> (</a:t>
            </a:r>
            <a:r>
              <a:rPr lang="nl-NL" sz="2000" dirty="0" err="1">
                <a:latin typeface="Calibri Light"/>
                <a:cs typeface="Calibri Light"/>
              </a:rPr>
              <a:t>strategy</a:t>
            </a:r>
            <a:r>
              <a:rPr lang="nl-NL" sz="2000" dirty="0">
                <a:latin typeface="Calibri Light"/>
                <a:cs typeface="Calibri Light"/>
              </a:rPr>
              <a:t>),</a:t>
            </a:r>
          </a:p>
          <a:p>
            <a:pPr algn="ctr"/>
            <a:r>
              <a:rPr lang="nl-NL" sz="2000" dirty="0">
                <a:latin typeface="Calibri Light"/>
                <a:cs typeface="Calibri Light"/>
              </a:rPr>
              <a:t>de </a:t>
            </a:r>
            <a:r>
              <a:rPr lang="nl-NL" sz="2000" u="sng" dirty="0">
                <a:latin typeface="Calibri"/>
                <a:cs typeface="Calibri"/>
              </a:rPr>
              <a:t>verbetering</a:t>
            </a:r>
            <a:r>
              <a:rPr lang="nl-NL" sz="2000" dirty="0">
                <a:latin typeface="Calibri Light"/>
                <a:cs typeface="Calibri Light"/>
              </a:rPr>
              <a:t> (</a:t>
            </a:r>
            <a:r>
              <a:rPr lang="nl-NL" sz="2000" dirty="0" err="1">
                <a:latin typeface="Calibri Light"/>
                <a:cs typeface="Calibri Light"/>
              </a:rPr>
              <a:t>improvement</a:t>
            </a:r>
            <a:r>
              <a:rPr lang="nl-NL" sz="2000" dirty="0">
                <a:latin typeface="Calibri Light"/>
                <a:cs typeface="Calibri Light"/>
              </a:rPr>
              <a:t>) en</a:t>
            </a:r>
          </a:p>
          <a:p>
            <a:pPr algn="ctr"/>
            <a:r>
              <a:rPr lang="nl-NL" sz="2000" dirty="0">
                <a:latin typeface="Calibri Light"/>
                <a:cs typeface="Calibri Light"/>
              </a:rPr>
              <a:t>het </a:t>
            </a:r>
            <a:r>
              <a:rPr lang="nl-NL" sz="2000" u="sng" dirty="0">
                <a:latin typeface="Calibri"/>
                <a:cs typeface="Calibri"/>
              </a:rPr>
              <a:t>beheer</a:t>
            </a:r>
            <a:r>
              <a:rPr lang="nl-NL" sz="2000" dirty="0">
                <a:latin typeface="Calibri Light"/>
                <a:cs typeface="Calibri Light"/>
              </a:rPr>
              <a:t> en </a:t>
            </a:r>
            <a:r>
              <a:rPr lang="nl-NL" sz="2000" u="sng" dirty="0">
                <a:latin typeface="Calibri"/>
                <a:cs typeface="Calibri"/>
              </a:rPr>
              <a:t>gebruik</a:t>
            </a:r>
            <a:r>
              <a:rPr lang="nl-NL" sz="2000" dirty="0">
                <a:latin typeface="Calibri Light"/>
                <a:cs typeface="Calibri Light"/>
              </a:rPr>
              <a:t> (</a:t>
            </a:r>
            <a:r>
              <a:rPr lang="nl-NL" sz="2000" dirty="0" err="1">
                <a:latin typeface="Calibri Light"/>
                <a:cs typeface="Calibri Light"/>
              </a:rPr>
              <a:t>operation</a:t>
            </a:r>
            <a:r>
              <a:rPr lang="nl-NL" sz="2000" dirty="0">
                <a:latin typeface="Calibri Light"/>
                <a:cs typeface="Calibri Light"/>
              </a:rPr>
              <a:t>)</a:t>
            </a:r>
          </a:p>
          <a:p>
            <a:pPr algn="ctr"/>
            <a:r>
              <a:rPr lang="nl-NL" sz="2000" dirty="0">
                <a:latin typeface="Calibri Light"/>
                <a:cs typeface="Calibri Light"/>
              </a:rPr>
              <a:t>van de </a:t>
            </a:r>
            <a:r>
              <a:rPr lang="nl-NL" sz="2000" u="sng" dirty="0">
                <a:latin typeface="Calibri"/>
                <a:cs typeface="Calibri"/>
              </a:rPr>
              <a:t>informatievoorziening</a:t>
            </a:r>
          </a:p>
          <a:p>
            <a:pPr algn="ctr"/>
            <a:r>
              <a:rPr lang="nl-NL" sz="2000" dirty="0">
                <a:latin typeface="Calibri Light"/>
                <a:cs typeface="Calibri Light"/>
              </a:rPr>
              <a:t>vanuit een </a:t>
            </a:r>
            <a:r>
              <a:rPr lang="nl-NL" sz="2000" u="sng" dirty="0" err="1">
                <a:latin typeface="Calibri"/>
                <a:cs typeface="Calibri"/>
              </a:rPr>
              <a:t>businessperspectief</a:t>
            </a:r>
            <a:r>
              <a:rPr lang="nl-NL" sz="2000" dirty="0">
                <a:latin typeface="Calibri Light"/>
                <a:cs typeface="Calibri Light"/>
              </a:rPr>
              <a:t> </a:t>
            </a:r>
            <a:endParaRPr lang="nl-NL" sz="2000" dirty="0">
              <a:solidFill>
                <a:schemeClr val="accent6">
                  <a:lumMod val="75000"/>
                </a:schemeClr>
              </a:solidFill>
              <a:latin typeface="Calibri Light"/>
              <a:cs typeface="Calibri Light"/>
            </a:endParaRPr>
          </a:p>
        </p:txBody>
      </p:sp>
    </p:spTree>
    <p:extLst>
      <p:ext uri="{BB962C8B-B14F-4D97-AF65-F5344CB8AC3E}">
        <p14:creationId xmlns:p14="http://schemas.microsoft.com/office/powerpoint/2010/main" val="194483782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0F24C-030F-4D5F-8ABF-BD9A26B8C4BF}"/>
              </a:ext>
            </a:extLst>
          </p:cNvPr>
          <p:cNvSpPr>
            <a:spLocks noGrp="1"/>
          </p:cNvSpPr>
          <p:nvPr>
            <p:ph type="title"/>
          </p:nvPr>
        </p:nvSpPr>
        <p:spPr/>
        <p:txBody>
          <a:bodyPr/>
          <a:lstStyle/>
          <a:p>
            <a:r>
              <a:rPr lang="nl-NL" dirty="0"/>
              <a:t>Drivers – </a:t>
            </a:r>
            <a:r>
              <a:rPr lang="nl-NL" dirty="0" err="1"/>
              <a:t>Need</a:t>
            </a:r>
            <a:r>
              <a:rPr lang="nl-NL" dirty="0"/>
              <a:t> en Value</a:t>
            </a:r>
          </a:p>
        </p:txBody>
      </p:sp>
      <p:sp>
        <p:nvSpPr>
          <p:cNvPr id="3" name="Tijdelijke aanduiding voor tekst 2"/>
          <p:cNvSpPr>
            <a:spLocks noGrp="1"/>
          </p:cNvSpPr>
          <p:nvPr>
            <p:ph type="body" sz="quarter" idx="13"/>
          </p:nvPr>
        </p:nvSpPr>
        <p:spPr/>
        <p:txBody>
          <a:bodyPr>
            <a:normAutofit lnSpcReduction="10000"/>
          </a:bodyPr>
          <a:lstStyle/>
          <a:p>
            <a:r>
              <a:rPr lang="nl-NL" dirty="0"/>
              <a:t>§ 4.2.2, 4.2.3 </a:t>
            </a:r>
          </a:p>
        </p:txBody>
      </p:sp>
      <p:graphicFrame>
        <p:nvGraphicFramePr>
          <p:cNvPr id="7" name="Tijdelijke aanduiding voor inhoud 4">
            <a:extLst>
              <a:ext uri="{FF2B5EF4-FFF2-40B4-BE49-F238E27FC236}">
                <a16:creationId xmlns:a16="http://schemas.microsoft.com/office/drawing/2014/main" id="{0162E941-932F-4895-9898-EA13F6005F96}"/>
              </a:ext>
            </a:extLst>
          </p:cNvPr>
          <p:cNvGraphicFramePr>
            <a:graphicFrameLocks/>
          </p:cNvGraphicFramePr>
          <p:nvPr>
            <p:extLst/>
          </p:nvPr>
        </p:nvGraphicFramePr>
        <p:xfrm>
          <a:off x="1633498" y="1438340"/>
          <a:ext cx="5587102" cy="3053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eperen 4"/>
          <p:cNvGrpSpPr>
            <a:grpSpLocks noChangeAspect="1"/>
          </p:cNvGrpSpPr>
          <p:nvPr/>
        </p:nvGrpSpPr>
        <p:grpSpPr>
          <a:xfrm>
            <a:off x="8485266" y="6082"/>
            <a:ext cx="646483" cy="648000"/>
            <a:chOff x="1993900" y="0"/>
            <a:chExt cx="5131445" cy="5143500"/>
          </a:xfrm>
        </p:grpSpPr>
        <p:pic>
          <p:nvPicPr>
            <p:cNvPr id="6" name="Afbeelding 5" descr="Drivers.png"/>
            <p:cNvPicPr>
              <a:picLocks noChangeAspect="1"/>
            </p:cNvPicPr>
            <p:nvPr/>
          </p:nvPicPr>
          <p:blipFill>
            <a:blip r:embed="rId8">
              <a:extLst>
                <a:ext uri="{BEBA8EAE-BF5A-486C-A8C5-ECC9F3942E4B}">
                  <a14:imgProps xmlns:a14="http://schemas.microsoft.com/office/drawing/2010/main">
                    <a14:imgLayer r:embed="rId9">
                      <a14:imgEffect>
                        <a14:backgroundRemoval t="1563" b="98945" l="1410" r="98669"/>
                      </a14:imgEffect>
                    </a14:imgLayer>
                  </a14:imgProps>
                </a:ext>
                <a:ext uri="{28A0092B-C50C-407E-A947-70E740481C1C}">
                  <a14:useLocalDpi xmlns:a14="http://schemas.microsoft.com/office/drawing/2010/main" val="0"/>
                </a:ext>
              </a:extLst>
            </a:blip>
            <a:stretch>
              <a:fillRect/>
            </a:stretch>
          </p:blipFill>
          <p:spPr>
            <a:xfrm>
              <a:off x="1993900" y="0"/>
              <a:ext cx="5131445" cy="5143500"/>
            </a:xfrm>
            <a:prstGeom prst="rect">
              <a:avLst/>
            </a:prstGeom>
          </p:spPr>
        </p:pic>
        <p:pic>
          <p:nvPicPr>
            <p:cNvPr id="8" name="Afbeelding 7" descr="BiSL Next Capability.png"/>
            <p:cNvPicPr>
              <a:picLocks noChangeAspect="1"/>
            </p:cNvPicPr>
            <p:nvPr/>
          </p:nvPicPr>
          <p:blipFill rotWithShape="1">
            <a:blip r:embed="rId10">
              <a:extLst>
                <a:ext uri="{28A0092B-C50C-407E-A947-70E740481C1C}">
                  <a14:useLocalDpi xmlns:a14="http://schemas.microsoft.com/office/drawing/2010/main" val="0"/>
                </a:ext>
              </a:extLst>
            </a:blip>
            <a:srcRect l="3736" t="4050" r="3321" b="3819"/>
            <a:stretch/>
          </p:blipFill>
          <p:spPr>
            <a:xfrm>
              <a:off x="2323734" y="1822438"/>
              <a:ext cx="1542783" cy="1512000"/>
            </a:xfrm>
            <a:prstGeom prst="ellipse">
              <a:avLst/>
            </a:prstGeom>
          </p:spPr>
        </p:pic>
        <p:pic>
          <p:nvPicPr>
            <p:cNvPr id="9" name="Afbeelding 8" descr="BiSL Next Value.png"/>
            <p:cNvPicPr>
              <a:picLocks noChangeAspect="1"/>
            </p:cNvPicPr>
            <p:nvPr/>
          </p:nvPicPr>
          <p:blipFill rotWithShape="1">
            <a:blip r:embed="rId11">
              <a:extLst>
                <a:ext uri="{28A0092B-C50C-407E-A947-70E740481C1C}">
                  <a14:useLocalDpi xmlns:a14="http://schemas.microsoft.com/office/drawing/2010/main" val="0"/>
                </a:ext>
              </a:extLst>
            </a:blip>
            <a:srcRect l="3983" t="4336" r="3955" b="6153"/>
            <a:stretch/>
          </p:blipFill>
          <p:spPr>
            <a:xfrm>
              <a:off x="3750839" y="3162878"/>
              <a:ext cx="1559505" cy="1512000"/>
            </a:xfrm>
            <a:prstGeom prst="ellipse">
              <a:avLst/>
            </a:prstGeom>
          </p:spPr>
        </p:pic>
        <p:pic>
          <p:nvPicPr>
            <p:cNvPr id="10" name="Afbeelding 9" descr="BiSL Next Mission.png"/>
            <p:cNvPicPr>
              <a:picLocks noChangeAspect="1"/>
            </p:cNvPicPr>
            <p:nvPr/>
          </p:nvPicPr>
          <p:blipFill rotWithShape="1">
            <a:blip r:embed="rId12">
              <a:extLst>
                <a:ext uri="{28A0092B-C50C-407E-A947-70E740481C1C}">
                  <a14:useLocalDpi xmlns:a14="http://schemas.microsoft.com/office/drawing/2010/main" val="0"/>
                </a:ext>
              </a:extLst>
            </a:blip>
            <a:srcRect l="3961" t="4494" r="4031" b="5564"/>
            <a:stretch/>
          </p:blipFill>
          <p:spPr>
            <a:xfrm>
              <a:off x="5167889" y="1822438"/>
              <a:ext cx="1551135" cy="1512000"/>
            </a:xfrm>
            <a:prstGeom prst="ellipse">
              <a:avLst/>
            </a:prstGeom>
          </p:spPr>
        </p:pic>
        <p:pic>
          <p:nvPicPr>
            <p:cNvPr id="11" name="Afbeelding 10" descr="BiSL Next Need.png"/>
            <p:cNvPicPr>
              <a:picLocks noChangeAspect="1"/>
            </p:cNvPicPr>
            <p:nvPr/>
          </p:nvPicPr>
          <p:blipFill rotWithShape="1">
            <a:blip r:embed="rId13">
              <a:extLst>
                <a:ext uri="{28A0092B-C50C-407E-A947-70E740481C1C}">
                  <a14:useLocalDpi xmlns:a14="http://schemas.microsoft.com/office/drawing/2010/main" val="0"/>
                </a:ext>
              </a:extLst>
            </a:blip>
            <a:srcRect l="4440" t="7304" r="7037" b="4628"/>
            <a:stretch/>
          </p:blipFill>
          <p:spPr>
            <a:xfrm>
              <a:off x="3770685" y="501962"/>
              <a:ext cx="1519812" cy="1512000"/>
            </a:xfrm>
            <a:prstGeom prst="ellipse">
              <a:avLst/>
            </a:prstGeom>
          </p:spPr>
        </p:pic>
      </p:grpSp>
    </p:spTree>
    <p:extLst>
      <p:ext uri="{BB962C8B-B14F-4D97-AF65-F5344CB8AC3E}">
        <p14:creationId xmlns:p14="http://schemas.microsoft.com/office/powerpoint/2010/main" val="39384214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3A49E-346B-4C46-AD8C-DA667465022D}"/>
              </a:ext>
            </a:extLst>
          </p:cNvPr>
          <p:cNvSpPr>
            <a:spLocks noGrp="1"/>
          </p:cNvSpPr>
          <p:nvPr>
            <p:ph type="title"/>
          </p:nvPr>
        </p:nvSpPr>
        <p:spPr/>
        <p:txBody>
          <a:bodyPr/>
          <a:lstStyle/>
          <a:p>
            <a:r>
              <a:rPr lang="nl-NL" dirty="0" err="1"/>
              <a:t>Need</a:t>
            </a:r>
            <a:endParaRPr lang="nl-NL" dirty="0"/>
          </a:p>
        </p:txBody>
      </p:sp>
      <p:sp>
        <p:nvSpPr>
          <p:cNvPr id="3" name="Tijdelijke aanduiding voor tekst 2"/>
          <p:cNvSpPr>
            <a:spLocks noGrp="1"/>
          </p:cNvSpPr>
          <p:nvPr>
            <p:ph type="body" sz="quarter" idx="13"/>
          </p:nvPr>
        </p:nvSpPr>
        <p:spPr/>
        <p:txBody>
          <a:bodyPr>
            <a:normAutofit lnSpcReduction="10000"/>
          </a:bodyPr>
          <a:lstStyle/>
          <a:p>
            <a:r>
              <a:rPr lang="nl-NL" dirty="0"/>
              <a:t>§ 4.2.2</a:t>
            </a:r>
          </a:p>
        </p:txBody>
      </p:sp>
      <p:graphicFrame>
        <p:nvGraphicFramePr>
          <p:cNvPr id="5" name="Tijdelijke aanduiding voor inhoud 4">
            <a:extLst>
              <a:ext uri="{FF2B5EF4-FFF2-40B4-BE49-F238E27FC236}">
                <a16:creationId xmlns:a16="http://schemas.microsoft.com/office/drawing/2014/main" id="{4BA3CEDC-0085-40EE-85E3-A9E93E0AB894}"/>
              </a:ext>
            </a:extLst>
          </p:cNvPr>
          <p:cNvGraphicFramePr>
            <a:graphicFrameLocks noGrp="1"/>
          </p:cNvGraphicFramePr>
          <p:nvPr>
            <p:ph idx="4294967295"/>
            <p:extLst/>
          </p:nvPr>
        </p:nvGraphicFramePr>
        <p:xfrm>
          <a:off x="993345" y="1670866"/>
          <a:ext cx="7427912" cy="2881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BiSL Next Need.png"/>
          <p:cNvPicPr>
            <a:picLocks noChangeAspect="1"/>
          </p:cNvPicPr>
          <p:nvPr/>
        </p:nvPicPr>
        <p:blipFill rotWithShape="1">
          <a:blip r:embed="rId8">
            <a:extLst>
              <a:ext uri="{28A0092B-C50C-407E-A947-70E740481C1C}">
                <a14:useLocalDpi xmlns:a14="http://schemas.microsoft.com/office/drawing/2010/main" val="0"/>
              </a:ext>
            </a:extLst>
          </a:blip>
          <a:srcRect l="4440" t="7304" r="7037" b="4628"/>
          <a:stretch/>
        </p:blipFill>
        <p:spPr>
          <a:xfrm>
            <a:off x="8592676" y="34029"/>
            <a:ext cx="506604" cy="504000"/>
          </a:xfrm>
          <a:prstGeom prst="ellipse">
            <a:avLst/>
          </a:prstGeom>
        </p:spPr>
      </p:pic>
    </p:spTree>
    <p:extLst>
      <p:ext uri="{BB962C8B-B14F-4D97-AF65-F5344CB8AC3E}">
        <p14:creationId xmlns:p14="http://schemas.microsoft.com/office/powerpoint/2010/main" val="36044480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3A49E-346B-4C46-AD8C-DA667465022D}"/>
              </a:ext>
            </a:extLst>
          </p:cNvPr>
          <p:cNvSpPr>
            <a:spLocks noGrp="1"/>
          </p:cNvSpPr>
          <p:nvPr>
            <p:ph type="title"/>
          </p:nvPr>
        </p:nvSpPr>
        <p:spPr/>
        <p:txBody>
          <a:bodyPr/>
          <a:lstStyle/>
          <a:p>
            <a:r>
              <a:rPr lang="nl-NL" dirty="0"/>
              <a:t>Value</a:t>
            </a:r>
          </a:p>
        </p:txBody>
      </p:sp>
      <p:sp>
        <p:nvSpPr>
          <p:cNvPr id="3" name="Tijdelijke aanduiding voor tekst 2"/>
          <p:cNvSpPr>
            <a:spLocks noGrp="1"/>
          </p:cNvSpPr>
          <p:nvPr>
            <p:ph type="body" sz="quarter" idx="13"/>
          </p:nvPr>
        </p:nvSpPr>
        <p:spPr/>
        <p:txBody>
          <a:bodyPr>
            <a:normAutofit lnSpcReduction="10000"/>
          </a:bodyPr>
          <a:lstStyle/>
          <a:p>
            <a:r>
              <a:rPr lang="nl-NL" dirty="0"/>
              <a:t>§ 4.2.3</a:t>
            </a:r>
          </a:p>
        </p:txBody>
      </p:sp>
      <p:graphicFrame>
        <p:nvGraphicFramePr>
          <p:cNvPr id="7" name="Diagram 6"/>
          <p:cNvGraphicFramePr/>
          <p:nvPr>
            <p:extLst/>
          </p:nvPr>
        </p:nvGraphicFramePr>
        <p:xfrm>
          <a:off x="1734611" y="89734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descr="BiSL Next Value.png"/>
          <p:cNvPicPr>
            <a:picLocks noChangeAspect="1"/>
          </p:cNvPicPr>
          <p:nvPr/>
        </p:nvPicPr>
        <p:blipFill rotWithShape="1">
          <a:blip r:embed="rId8">
            <a:extLst>
              <a:ext uri="{28A0092B-C50C-407E-A947-70E740481C1C}">
                <a14:useLocalDpi xmlns:a14="http://schemas.microsoft.com/office/drawing/2010/main" val="0"/>
              </a:ext>
            </a:extLst>
          </a:blip>
          <a:srcRect l="3983" t="4336" r="3955" b="6153"/>
          <a:stretch/>
        </p:blipFill>
        <p:spPr>
          <a:xfrm>
            <a:off x="8584452" y="46140"/>
            <a:ext cx="519835" cy="504000"/>
          </a:xfrm>
          <a:prstGeom prst="ellipse">
            <a:avLst/>
          </a:prstGeom>
        </p:spPr>
      </p:pic>
    </p:spTree>
    <p:extLst>
      <p:ext uri="{BB962C8B-B14F-4D97-AF65-F5344CB8AC3E}">
        <p14:creationId xmlns:p14="http://schemas.microsoft.com/office/powerpoint/2010/main" val="195657045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4D6BB27-ED10-448A-83DD-D10E1D7290A8}"/>
              </a:ext>
            </a:extLst>
          </p:cNvPr>
          <p:cNvSpPr>
            <a:spLocks noGrp="1"/>
          </p:cNvSpPr>
          <p:nvPr>
            <p:ph type="title"/>
          </p:nvPr>
        </p:nvSpPr>
        <p:spPr/>
        <p:txBody>
          <a:bodyPr/>
          <a:lstStyle/>
          <a:p>
            <a:r>
              <a:rPr lang="nl-NL" dirty="0"/>
              <a:t>Activiteiten van </a:t>
            </a:r>
            <a:r>
              <a:rPr lang="nl-NL" dirty="0" err="1"/>
              <a:t>Need</a:t>
            </a:r>
            <a:r>
              <a:rPr lang="nl-NL" dirty="0"/>
              <a:t> en Value</a:t>
            </a:r>
          </a:p>
        </p:txBody>
      </p:sp>
      <p:sp>
        <p:nvSpPr>
          <p:cNvPr id="5" name="Tijdelijke aanduiding voor inhoud 4">
            <a:extLst>
              <a:ext uri="{FF2B5EF4-FFF2-40B4-BE49-F238E27FC236}">
                <a16:creationId xmlns:a16="http://schemas.microsoft.com/office/drawing/2014/main" id="{DB56381F-7E2C-4FE5-BD2C-8FB621E91BAD}"/>
              </a:ext>
            </a:extLst>
          </p:cNvPr>
          <p:cNvSpPr>
            <a:spLocks noGrp="1"/>
          </p:cNvSpPr>
          <p:nvPr>
            <p:ph sz="half" idx="1"/>
          </p:nvPr>
        </p:nvSpPr>
        <p:spPr/>
        <p:txBody>
          <a:bodyPr/>
          <a:lstStyle/>
          <a:p>
            <a:r>
              <a:rPr lang="nl-NL" sz="1800" dirty="0"/>
              <a:t>Value</a:t>
            </a:r>
          </a:p>
          <a:p>
            <a:pPr lvl="1"/>
            <a:r>
              <a:rPr lang="nl-NL" sz="1600" dirty="0"/>
              <a:t>Bepaal de waarde van informatiesysteem en –service</a:t>
            </a:r>
          </a:p>
          <a:p>
            <a:pPr lvl="1"/>
            <a:r>
              <a:rPr lang="nl-NL" sz="1600" dirty="0"/>
              <a:t>Definieer een waardeketen </a:t>
            </a:r>
          </a:p>
          <a:p>
            <a:pPr lvl="1"/>
            <a:endParaRPr lang="nl-NL" dirty="0"/>
          </a:p>
        </p:txBody>
      </p:sp>
      <p:sp>
        <p:nvSpPr>
          <p:cNvPr id="6" name="Tijdelijke aanduiding voor inhoud 5">
            <a:extLst>
              <a:ext uri="{FF2B5EF4-FFF2-40B4-BE49-F238E27FC236}">
                <a16:creationId xmlns:a16="http://schemas.microsoft.com/office/drawing/2014/main" id="{31589993-36BF-46C9-8DE3-915E813C4DAF}"/>
              </a:ext>
            </a:extLst>
          </p:cNvPr>
          <p:cNvSpPr>
            <a:spLocks noGrp="1"/>
          </p:cNvSpPr>
          <p:nvPr>
            <p:ph sz="half" idx="2"/>
          </p:nvPr>
        </p:nvSpPr>
        <p:spPr/>
        <p:txBody>
          <a:bodyPr/>
          <a:lstStyle/>
          <a:p>
            <a:r>
              <a:rPr lang="nl-NL" sz="1800" dirty="0" err="1"/>
              <a:t>Need</a:t>
            </a:r>
            <a:endParaRPr lang="nl-NL" sz="1800" dirty="0"/>
          </a:p>
          <a:p>
            <a:pPr lvl="1"/>
            <a:r>
              <a:rPr lang="nl-NL" sz="1600" dirty="0"/>
              <a:t>Bepaal de behoefte aan informatieservices</a:t>
            </a:r>
          </a:p>
          <a:p>
            <a:pPr lvl="1"/>
            <a:r>
              <a:rPr lang="nl-NL" sz="1600" dirty="0"/>
              <a:t>Bepaal de impact van het invullen van deze behoeften</a:t>
            </a:r>
          </a:p>
          <a:p>
            <a:pPr lvl="1"/>
            <a:r>
              <a:rPr lang="nl-NL" sz="1600" dirty="0"/>
              <a:t>Stel jaarplannen op</a:t>
            </a:r>
          </a:p>
          <a:p>
            <a:pPr lvl="1"/>
            <a:r>
              <a:rPr lang="nl-NL" sz="1600" dirty="0"/>
              <a:t>Houd de administratie bij </a:t>
            </a:r>
          </a:p>
          <a:p>
            <a:pPr lvl="1"/>
            <a:endParaRPr lang="nl-NL" dirty="0"/>
          </a:p>
        </p:txBody>
      </p:sp>
      <p:sp>
        <p:nvSpPr>
          <p:cNvPr id="2" name="Tijdelijke aanduiding voor tekst 1"/>
          <p:cNvSpPr>
            <a:spLocks noGrp="1"/>
          </p:cNvSpPr>
          <p:nvPr>
            <p:ph type="body" sz="quarter" idx="13"/>
          </p:nvPr>
        </p:nvSpPr>
        <p:spPr/>
        <p:txBody>
          <a:bodyPr>
            <a:normAutofit lnSpcReduction="10000"/>
          </a:bodyPr>
          <a:lstStyle/>
          <a:p>
            <a:r>
              <a:rPr lang="nl-NL" dirty="0"/>
              <a:t>§ 4.2.2, 4.2.3, figuur 4.1, 4.2</a:t>
            </a:r>
          </a:p>
        </p:txBody>
      </p:sp>
      <p:pic>
        <p:nvPicPr>
          <p:cNvPr id="7" name="Afbeelding 6">
            <a:extLst>
              <a:ext uri="{FF2B5EF4-FFF2-40B4-BE49-F238E27FC236}">
                <a16:creationId xmlns:a16="http://schemas.microsoft.com/office/drawing/2014/main" id="{01A0B540-79B8-4053-81AD-12BB36DB2E77}"/>
              </a:ext>
            </a:extLst>
          </p:cNvPr>
          <p:cNvPicPr>
            <a:picLocks noChangeAspect="1"/>
          </p:cNvPicPr>
          <p:nvPr/>
        </p:nvPicPr>
        <p:blipFill>
          <a:blip r:embed="rId3"/>
          <a:stretch>
            <a:fillRect/>
          </a:stretch>
        </p:blipFill>
        <p:spPr>
          <a:xfrm>
            <a:off x="5616757" y="2716346"/>
            <a:ext cx="2902750" cy="2085241"/>
          </a:xfrm>
          <a:prstGeom prst="rect">
            <a:avLst/>
          </a:prstGeom>
        </p:spPr>
      </p:pic>
      <p:pic>
        <p:nvPicPr>
          <p:cNvPr id="8" name="Afbeelding 7">
            <a:extLst>
              <a:ext uri="{FF2B5EF4-FFF2-40B4-BE49-F238E27FC236}">
                <a16:creationId xmlns:a16="http://schemas.microsoft.com/office/drawing/2014/main" id="{F05BF28B-3D9E-4FAE-9763-AB8292DD4CA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75739" y="3487877"/>
            <a:ext cx="2644663" cy="1141289"/>
          </a:xfrm>
          <a:prstGeom prst="rect">
            <a:avLst/>
          </a:prstGeom>
          <a:noFill/>
          <a:ln>
            <a:noFill/>
          </a:ln>
        </p:spPr>
      </p:pic>
      <p:grpSp>
        <p:nvGrpSpPr>
          <p:cNvPr id="9" name="Groeperen 8"/>
          <p:cNvGrpSpPr>
            <a:grpSpLocks noChangeAspect="1"/>
          </p:cNvGrpSpPr>
          <p:nvPr/>
        </p:nvGrpSpPr>
        <p:grpSpPr>
          <a:xfrm>
            <a:off x="8485266" y="6082"/>
            <a:ext cx="646483" cy="648000"/>
            <a:chOff x="1993900" y="0"/>
            <a:chExt cx="5131445" cy="5143500"/>
          </a:xfrm>
        </p:grpSpPr>
        <p:pic>
          <p:nvPicPr>
            <p:cNvPr id="10" name="Afbeelding 9" descr="Drivers.png"/>
            <p:cNvPicPr>
              <a:picLocks noChangeAspect="1"/>
            </p:cNvPicPr>
            <p:nvPr/>
          </p:nvPicPr>
          <p:blipFill>
            <a:blip r:embed="rId5">
              <a:extLst>
                <a:ext uri="{BEBA8EAE-BF5A-486C-A8C5-ECC9F3942E4B}">
                  <a14:imgProps xmlns:a14="http://schemas.microsoft.com/office/drawing/2010/main">
                    <a14:imgLayer r:embed="rId6">
                      <a14:imgEffect>
                        <a14:backgroundRemoval t="1563" b="98945" l="1410" r="98669"/>
                      </a14:imgEffect>
                    </a14:imgLayer>
                  </a14:imgProps>
                </a:ext>
                <a:ext uri="{28A0092B-C50C-407E-A947-70E740481C1C}">
                  <a14:useLocalDpi xmlns:a14="http://schemas.microsoft.com/office/drawing/2010/main" val="0"/>
                </a:ext>
              </a:extLst>
            </a:blip>
            <a:stretch>
              <a:fillRect/>
            </a:stretch>
          </p:blipFill>
          <p:spPr>
            <a:xfrm>
              <a:off x="1993900" y="0"/>
              <a:ext cx="5131445" cy="5143500"/>
            </a:xfrm>
            <a:prstGeom prst="rect">
              <a:avLst/>
            </a:prstGeom>
          </p:spPr>
        </p:pic>
        <p:pic>
          <p:nvPicPr>
            <p:cNvPr id="11" name="Afbeelding 10" descr="BiSL Next Capability.png"/>
            <p:cNvPicPr>
              <a:picLocks noChangeAspect="1"/>
            </p:cNvPicPr>
            <p:nvPr/>
          </p:nvPicPr>
          <p:blipFill rotWithShape="1">
            <a:blip r:embed="rId7">
              <a:extLst>
                <a:ext uri="{28A0092B-C50C-407E-A947-70E740481C1C}">
                  <a14:useLocalDpi xmlns:a14="http://schemas.microsoft.com/office/drawing/2010/main" val="0"/>
                </a:ext>
              </a:extLst>
            </a:blip>
            <a:srcRect l="3736" t="4050" r="3321" b="3819"/>
            <a:stretch/>
          </p:blipFill>
          <p:spPr>
            <a:xfrm>
              <a:off x="2323734" y="1822438"/>
              <a:ext cx="1542783" cy="1512000"/>
            </a:xfrm>
            <a:prstGeom prst="ellipse">
              <a:avLst/>
            </a:prstGeom>
          </p:spPr>
        </p:pic>
        <p:pic>
          <p:nvPicPr>
            <p:cNvPr id="12" name="Afbeelding 11" descr="BiSL Next Value.png"/>
            <p:cNvPicPr>
              <a:picLocks noChangeAspect="1"/>
            </p:cNvPicPr>
            <p:nvPr/>
          </p:nvPicPr>
          <p:blipFill rotWithShape="1">
            <a:blip r:embed="rId8">
              <a:extLst>
                <a:ext uri="{28A0092B-C50C-407E-A947-70E740481C1C}">
                  <a14:useLocalDpi xmlns:a14="http://schemas.microsoft.com/office/drawing/2010/main" val="0"/>
                </a:ext>
              </a:extLst>
            </a:blip>
            <a:srcRect l="3983" t="4336" r="3955" b="6153"/>
            <a:stretch/>
          </p:blipFill>
          <p:spPr>
            <a:xfrm>
              <a:off x="3750839" y="3162878"/>
              <a:ext cx="1559505" cy="1512000"/>
            </a:xfrm>
            <a:prstGeom prst="ellipse">
              <a:avLst/>
            </a:prstGeom>
          </p:spPr>
        </p:pic>
        <p:pic>
          <p:nvPicPr>
            <p:cNvPr id="13" name="Afbeelding 12" descr="BiSL Next Mission.png"/>
            <p:cNvPicPr>
              <a:picLocks noChangeAspect="1"/>
            </p:cNvPicPr>
            <p:nvPr/>
          </p:nvPicPr>
          <p:blipFill rotWithShape="1">
            <a:blip r:embed="rId9">
              <a:extLst>
                <a:ext uri="{28A0092B-C50C-407E-A947-70E740481C1C}">
                  <a14:useLocalDpi xmlns:a14="http://schemas.microsoft.com/office/drawing/2010/main" val="0"/>
                </a:ext>
              </a:extLst>
            </a:blip>
            <a:srcRect l="3961" t="4494" r="4031" b="5564"/>
            <a:stretch/>
          </p:blipFill>
          <p:spPr>
            <a:xfrm>
              <a:off x="5167889" y="1822438"/>
              <a:ext cx="1551135" cy="1512000"/>
            </a:xfrm>
            <a:prstGeom prst="ellipse">
              <a:avLst/>
            </a:prstGeom>
          </p:spPr>
        </p:pic>
        <p:pic>
          <p:nvPicPr>
            <p:cNvPr id="14" name="Afbeelding 13" descr="BiSL Next Need.png"/>
            <p:cNvPicPr>
              <a:picLocks noChangeAspect="1"/>
            </p:cNvPicPr>
            <p:nvPr/>
          </p:nvPicPr>
          <p:blipFill rotWithShape="1">
            <a:blip r:embed="rId10">
              <a:extLst>
                <a:ext uri="{28A0092B-C50C-407E-A947-70E740481C1C}">
                  <a14:useLocalDpi xmlns:a14="http://schemas.microsoft.com/office/drawing/2010/main" val="0"/>
                </a:ext>
              </a:extLst>
            </a:blip>
            <a:srcRect l="4440" t="7304" r="7037" b="4628"/>
            <a:stretch/>
          </p:blipFill>
          <p:spPr>
            <a:xfrm>
              <a:off x="3770685" y="501962"/>
              <a:ext cx="1519812" cy="1512000"/>
            </a:xfrm>
            <a:prstGeom prst="ellipse">
              <a:avLst/>
            </a:prstGeom>
          </p:spPr>
        </p:pic>
      </p:grpSp>
    </p:spTree>
    <p:extLst>
      <p:ext uri="{BB962C8B-B14F-4D97-AF65-F5344CB8AC3E}">
        <p14:creationId xmlns:p14="http://schemas.microsoft.com/office/powerpoint/2010/main" val="24343010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11024320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0F24C-030F-4D5F-8ABF-BD9A26B8C4BF}"/>
              </a:ext>
            </a:extLst>
          </p:cNvPr>
          <p:cNvSpPr>
            <a:spLocks noGrp="1"/>
          </p:cNvSpPr>
          <p:nvPr>
            <p:ph type="title"/>
          </p:nvPr>
        </p:nvSpPr>
        <p:spPr/>
        <p:txBody>
          <a:bodyPr/>
          <a:lstStyle/>
          <a:p>
            <a:r>
              <a:rPr lang="nl-NL" dirty="0"/>
              <a:t>Drivers – Mission en </a:t>
            </a:r>
            <a:r>
              <a:rPr lang="nl-NL" dirty="0" err="1"/>
              <a:t>Capability</a:t>
            </a:r>
            <a:endParaRPr lang="nl-NL" dirty="0"/>
          </a:p>
        </p:txBody>
      </p:sp>
      <p:sp>
        <p:nvSpPr>
          <p:cNvPr id="3" name="Tijdelijke aanduiding voor tekst 2"/>
          <p:cNvSpPr>
            <a:spLocks noGrp="1"/>
          </p:cNvSpPr>
          <p:nvPr>
            <p:ph type="body" sz="quarter" idx="13"/>
          </p:nvPr>
        </p:nvSpPr>
        <p:spPr/>
        <p:txBody>
          <a:bodyPr>
            <a:normAutofit lnSpcReduction="10000"/>
          </a:bodyPr>
          <a:lstStyle/>
          <a:p>
            <a:r>
              <a:rPr lang="nl-NL" dirty="0"/>
              <a:t>§ 4.2.4, 4.2.5</a:t>
            </a:r>
          </a:p>
        </p:txBody>
      </p:sp>
      <p:graphicFrame>
        <p:nvGraphicFramePr>
          <p:cNvPr id="5" name="Tijdelijke aanduiding voor inhoud 4">
            <a:extLst>
              <a:ext uri="{FF2B5EF4-FFF2-40B4-BE49-F238E27FC236}">
                <a16:creationId xmlns:a16="http://schemas.microsoft.com/office/drawing/2014/main" id="{B3495BE7-097F-4DB4-A922-A1867426B4F4}"/>
              </a:ext>
            </a:extLst>
          </p:cNvPr>
          <p:cNvGraphicFramePr>
            <a:graphicFrameLocks noGrp="1"/>
          </p:cNvGraphicFramePr>
          <p:nvPr>
            <p:ph idx="4294967295"/>
            <p:extLst/>
          </p:nvPr>
        </p:nvGraphicFramePr>
        <p:xfrm>
          <a:off x="1848159" y="1463675"/>
          <a:ext cx="5616575" cy="307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eperen 5"/>
          <p:cNvGrpSpPr>
            <a:grpSpLocks noChangeAspect="1"/>
          </p:cNvGrpSpPr>
          <p:nvPr/>
        </p:nvGrpSpPr>
        <p:grpSpPr>
          <a:xfrm>
            <a:off x="8485266" y="6082"/>
            <a:ext cx="646483" cy="648000"/>
            <a:chOff x="1993900" y="0"/>
            <a:chExt cx="5131445" cy="5143500"/>
          </a:xfrm>
        </p:grpSpPr>
        <p:pic>
          <p:nvPicPr>
            <p:cNvPr id="7" name="Afbeelding 6" descr="Drivers.png"/>
            <p:cNvPicPr>
              <a:picLocks noChangeAspect="1"/>
            </p:cNvPicPr>
            <p:nvPr/>
          </p:nvPicPr>
          <p:blipFill>
            <a:blip r:embed="rId8">
              <a:extLst>
                <a:ext uri="{BEBA8EAE-BF5A-486C-A8C5-ECC9F3942E4B}">
                  <a14:imgProps xmlns:a14="http://schemas.microsoft.com/office/drawing/2010/main">
                    <a14:imgLayer r:embed="rId9">
                      <a14:imgEffect>
                        <a14:backgroundRemoval t="1563" b="98945" l="1410" r="98669"/>
                      </a14:imgEffect>
                    </a14:imgLayer>
                  </a14:imgProps>
                </a:ext>
                <a:ext uri="{28A0092B-C50C-407E-A947-70E740481C1C}">
                  <a14:useLocalDpi xmlns:a14="http://schemas.microsoft.com/office/drawing/2010/main" val="0"/>
                </a:ext>
              </a:extLst>
            </a:blip>
            <a:stretch>
              <a:fillRect/>
            </a:stretch>
          </p:blipFill>
          <p:spPr>
            <a:xfrm>
              <a:off x="1993900" y="0"/>
              <a:ext cx="5131445" cy="5143500"/>
            </a:xfrm>
            <a:prstGeom prst="rect">
              <a:avLst/>
            </a:prstGeom>
          </p:spPr>
        </p:pic>
        <p:pic>
          <p:nvPicPr>
            <p:cNvPr id="8" name="Afbeelding 7" descr="BiSL Next Capability.png"/>
            <p:cNvPicPr>
              <a:picLocks noChangeAspect="1"/>
            </p:cNvPicPr>
            <p:nvPr/>
          </p:nvPicPr>
          <p:blipFill rotWithShape="1">
            <a:blip r:embed="rId10">
              <a:extLst>
                <a:ext uri="{28A0092B-C50C-407E-A947-70E740481C1C}">
                  <a14:useLocalDpi xmlns:a14="http://schemas.microsoft.com/office/drawing/2010/main" val="0"/>
                </a:ext>
              </a:extLst>
            </a:blip>
            <a:srcRect l="3736" t="4050" r="3321" b="3819"/>
            <a:stretch/>
          </p:blipFill>
          <p:spPr>
            <a:xfrm>
              <a:off x="2323734" y="1822438"/>
              <a:ext cx="1542783" cy="1512000"/>
            </a:xfrm>
            <a:prstGeom prst="ellipse">
              <a:avLst/>
            </a:prstGeom>
          </p:spPr>
        </p:pic>
        <p:pic>
          <p:nvPicPr>
            <p:cNvPr id="9" name="Afbeelding 8" descr="BiSL Next Value.png"/>
            <p:cNvPicPr>
              <a:picLocks noChangeAspect="1"/>
            </p:cNvPicPr>
            <p:nvPr/>
          </p:nvPicPr>
          <p:blipFill rotWithShape="1">
            <a:blip r:embed="rId11">
              <a:extLst>
                <a:ext uri="{28A0092B-C50C-407E-A947-70E740481C1C}">
                  <a14:useLocalDpi xmlns:a14="http://schemas.microsoft.com/office/drawing/2010/main" val="0"/>
                </a:ext>
              </a:extLst>
            </a:blip>
            <a:srcRect l="3983" t="4336" r="3955" b="6153"/>
            <a:stretch/>
          </p:blipFill>
          <p:spPr>
            <a:xfrm>
              <a:off x="3750839" y="3162878"/>
              <a:ext cx="1559505" cy="1512000"/>
            </a:xfrm>
            <a:prstGeom prst="ellipse">
              <a:avLst/>
            </a:prstGeom>
          </p:spPr>
        </p:pic>
        <p:pic>
          <p:nvPicPr>
            <p:cNvPr id="10" name="Afbeelding 9" descr="BiSL Next Mission.png"/>
            <p:cNvPicPr>
              <a:picLocks noChangeAspect="1"/>
            </p:cNvPicPr>
            <p:nvPr/>
          </p:nvPicPr>
          <p:blipFill rotWithShape="1">
            <a:blip r:embed="rId12">
              <a:extLst>
                <a:ext uri="{28A0092B-C50C-407E-A947-70E740481C1C}">
                  <a14:useLocalDpi xmlns:a14="http://schemas.microsoft.com/office/drawing/2010/main" val="0"/>
                </a:ext>
              </a:extLst>
            </a:blip>
            <a:srcRect l="3961" t="4494" r="4031" b="5564"/>
            <a:stretch/>
          </p:blipFill>
          <p:spPr>
            <a:xfrm>
              <a:off x="5167889" y="1822438"/>
              <a:ext cx="1551135" cy="1512000"/>
            </a:xfrm>
            <a:prstGeom prst="ellipse">
              <a:avLst/>
            </a:prstGeom>
          </p:spPr>
        </p:pic>
        <p:pic>
          <p:nvPicPr>
            <p:cNvPr id="11" name="Afbeelding 10" descr="BiSL Next Need.png"/>
            <p:cNvPicPr>
              <a:picLocks noChangeAspect="1"/>
            </p:cNvPicPr>
            <p:nvPr/>
          </p:nvPicPr>
          <p:blipFill rotWithShape="1">
            <a:blip r:embed="rId13">
              <a:extLst>
                <a:ext uri="{28A0092B-C50C-407E-A947-70E740481C1C}">
                  <a14:useLocalDpi xmlns:a14="http://schemas.microsoft.com/office/drawing/2010/main" val="0"/>
                </a:ext>
              </a:extLst>
            </a:blip>
            <a:srcRect l="4440" t="7304" r="7037" b="4628"/>
            <a:stretch/>
          </p:blipFill>
          <p:spPr>
            <a:xfrm>
              <a:off x="3770685" y="501962"/>
              <a:ext cx="1519812" cy="1512000"/>
            </a:xfrm>
            <a:prstGeom prst="ellipse">
              <a:avLst/>
            </a:prstGeom>
          </p:spPr>
        </p:pic>
      </p:grpSp>
    </p:spTree>
    <p:extLst>
      <p:ext uri="{BB962C8B-B14F-4D97-AF65-F5344CB8AC3E}">
        <p14:creationId xmlns:p14="http://schemas.microsoft.com/office/powerpoint/2010/main" val="171067092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3A49E-346B-4C46-AD8C-DA667465022D}"/>
              </a:ext>
            </a:extLst>
          </p:cNvPr>
          <p:cNvSpPr>
            <a:spLocks noGrp="1"/>
          </p:cNvSpPr>
          <p:nvPr>
            <p:ph type="title"/>
          </p:nvPr>
        </p:nvSpPr>
        <p:spPr/>
        <p:txBody>
          <a:bodyPr/>
          <a:lstStyle/>
          <a:p>
            <a:r>
              <a:rPr lang="nl-NL" dirty="0"/>
              <a:t>Mission</a:t>
            </a:r>
          </a:p>
        </p:txBody>
      </p:sp>
      <p:sp>
        <p:nvSpPr>
          <p:cNvPr id="3" name="Tijdelijke aanduiding voor tekst 2"/>
          <p:cNvSpPr>
            <a:spLocks noGrp="1"/>
          </p:cNvSpPr>
          <p:nvPr>
            <p:ph type="body" sz="quarter" idx="13"/>
          </p:nvPr>
        </p:nvSpPr>
        <p:spPr/>
        <p:txBody>
          <a:bodyPr>
            <a:normAutofit lnSpcReduction="10000"/>
          </a:bodyPr>
          <a:lstStyle/>
          <a:p>
            <a:r>
              <a:rPr lang="nl-NL" dirty="0"/>
              <a:t>§ 4.2.5</a:t>
            </a:r>
          </a:p>
        </p:txBody>
      </p:sp>
      <p:sp>
        <p:nvSpPr>
          <p:cNvPr id="4" name="Afgeronde rechthoek 3"/>
          <p:cNvSpPr/>
          <p:nvPr/>
        </p:nvSpPr>
        <p:spPr>
          <a:xfrm>
            <a:off x="1571487" y="1392584"/>
            <a:ext cx="1894327" cy="119166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a:t>Mindset</a:t>
            </a:r>
          </a:p>
        </p:txBody>
      </p:sp>
      <p:sp>
        <p:nvSpPr>
          <p:cNvPr id="8" name="Afgeronde rechthoek 7"/>
          <p:cNvSpPr/>
          <p:nvPr/>
        </p:nvSpPr>
        <p:spPr>
          <a:xfrm>
            <a:off x="1810195" y="2728745"/>
            <a:ext cx="1894327" cy="119166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a:t>Bijdrage aan de bedrijfsstrategie</a:t>
            </a:r>
          </a:p>
        </p:txBody>
      </p:sp>
      <p:sp>
        <p:nvSpPr>
          <p:cNvPr id="6" name="Pijl links 5"/>
          <p:cNvSpPr/>
          <p:nvPr/>
        </p:nvSpPr>
        <p:spPr>
          <a:xfrm>
            <a:off x="3704522" y="1470041"/>
            <a:ext cx="3238513" cy="1114205"/>
          </a:xfrm>
          <a:prstGeom prst="rightArrow">
            <a:avLst>
              <a:gd name="adj1" fmla="val 67538"/>
              <a:gd name="adj2" fmla="val 337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bg1"/>
                </a:solidFill>
              </a:rPr>
              <a:t>Digitale doelstellingen</a:t>
            </a:r>
          </a:p>
        </p:txBody>
      </p:sp>
      <p:sp>
        <p:nvSpPr>
          <p:cNvPr id="9" name="Pijl links 8"/>
          <p:cNvSpPr/>
          <p:nvPr/>
        </p:nvSpPr>
        <p:spPr>
          <a:xfrm>
            <a:off x="3856922" y="2806202"/>
            <a:ext cx="3238513" cy="1114205"/>
          </a:xfrm>
          <a:prstGeom prst="rightArrow">
            <a:avLst>
              <a:gd name="adj1" fmla="val 67538"/>
              <a:gd name="adj2" fmla="val 337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bg1"/>
                </a:solidFill>
              </a:rPr>
              <a:t>Van de informatievoorziening en van BIM</a:t>
            </a:r>
          </a:p>
        </p:txBody>
      </p:sp>
      <p:pic>
        <p:nvPicPr>
          <p:cNvPr id="10" name="Afbeelding 9" descr="BiSL Next Mission.png"/>
          <p:cNvPicPr>
            <a:picLocks noChangeAspect="1"/>
          </p:cNvPicPr>
          <p:nvPr/>
        </p:nvPicPr>
        <p:blipFill rotWithShape="1">
          <a:blip r:embed="rId3">
            <a:extLst>
              <a:ext uri="{28A0092B-C50C-407E-A947-70E740481C1C}">
                <a14:useLocalDpi xmlns:a14="http://schemas.microsoft.com/office/drawing/2010/main" val="0"/>
              </a:ext>
            </a:extLst>
          </a:blip>
          <a:srcRect l="3961" t="4494" r="4031" b="5564"/>
          <a:stretch/>
        </p:blipFill>
        <p:spPr>
          <a:xfrm>
            <a:off x="8600123" y="26829"/>
            <a:ext cx="517045" cy="504000"/>
          </a:xfrm>
          <a:prstGeom prst="ellipse">
            <a:avLst/>
          </a:prstGeom>
        </p:spPr>
      </p:pic>
    </p:spTree>
    <p:extLst>
      <p:ext uri="{BB962C8B-B14F-4D97-AF65-F5344CB8AC3E}">
        <p14:creationId xmlns:p14="http://schemas.microsoft.com/office/powerpoint/2010/main" val="39317912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3A49E-346B-4C46-AD8C-DA667465022D}"/>
              </a:ext>
            </a:extLst>
          </p:cNvPr>
          <p:cNvSpPr>
            <a:spLocks noGrp="1"/>
          </p:cNvSpPr>
          <p:nvPr>
            <p:ph type="title"/>
          </p:nvPr>
        </p:nvSpPr>
        <p:spPr/>
        <p:txBody>
          <a:bodyPr/>
          <a:lstStyle/>
          <a:p>
            <a:r>
              <a:rPr lang="nl-NL" dirty="0" err="1"/>
              <a:t>Capability</a:t>
            </a:r>
            <a:endParaRPr lang="nl-NL" dirty="0"/>
          </a:p>
        </p:txBody>
      </p:sp>
      <p:sp>
        <p:nvSpPr>
          <p:cNvPr id="3" name="Tijdelijke aanduiding voor tekst 2"/>
          <p:cNvSpPr>
            <a:spLocks noGrp="1"/>
          </p:cNvSpPr>
          <p:nvPr>
            <p:ph type="body" sz="quarter" idx="13"/>
          </p:nvPr>
        </p:nvSpPr>
        <p:spPr/>
        <p:txBody>
          <a:bodyPr>
            <a:normAutofit lnSpcReduction="10000"/>
          </a:bodyPr>
          <a:lstStyle/>
          <a:p>
            <a:r>
              <a:rPr lang="nl-NL" dirty="0"/>
              <a:t>§ 4.2.4</a:t>
            </a:r>
          </a:p>
        </p:txBody>
      </p:sp>
      <p:graphicFrame>
        <p:nvGraphicFramePr>
          <p:cNvPr id="5" name="Tijdelijke aanduiding voor inhoud 4">
            <a:extLst>
              <a:ext uri="{FF2B5EF4-FFF2-40B4-BE49-F238E27FC236}">
                <a16:creationId xmlns:a16="http://schemas.microsoft.com/office/drawing/2014/main" id="{4BA3CEDC-0085-40EE-85E3-A9E93E0AB894}"/>
              </a:ext>
            </a:extLst>
          </p:cNvPr>
          <p:cNvGraphicFramePr>
            <a:graphicFrameLocks noGrp="1"/>
          </p:cNvGraphicFramePr>
          <p:nvPr>
            <p:ph idx="4294967295"/>
            <p:extLst/>
          </p:nvPr>
        </p:nvGraphicFramePr>
        <p:xfrm>
          <a:off x="1165484" y="1016000"/>
          <a:ext cx="7427912"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BiSL Next Capability.png"/>
          <p:cNvPicPr>
            <a:picLocks noChangeAspect="1"/>
          </p:cNvPicPr>
          <p:nvPr/>
        </p:nvPicPr>
        <p:blipFill rotWithShape="1">
          <a:blip r:embed="rId8">
            <a:extLst>
              <a:ext uri="{28A0092B-C50C-407E-A947-70E740481C1C}">
                <a14:useLocalDpi xmlns:a14="http://schemas.microsoft.com/office/drawing/2010/main" val="0"/>
              </a:ext>
            </a:extLst>
          </a:blip>
          <a:srcRect l="3736" t="4050" r="3321" b="3819"/>
          <a:stretch/>
        </p:blipFill>
        <p:spPr>
          <a:xfrm>
            <a:off x="8593396" y="38193"/>
            <a:ext cx="514261" cy="504000"/>
          </a:xfrm>
          <a:prstGeom prst="ellipse">
            <a:avLst/>
          </a:prstGeom>
        </p:spPr>
      </p:pic>
    </p:spTree>
    <p:extLst>
      <p:ext uri="{BB962C8B-B14F-4D97-AF65-F5344CB8AC3E}">
        <p14:creationId xmlns:p14="http://schemas.microsoft.com/office/powerpoint/2010/main" val="69058667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4D6BB27-ED10-448A-83DD-D10E1D7290A8}"/>
              </a:ext>
            </a:extLst>
          </p:cNvPr>
          <p:cNvSpPr>
            <a:spLocks noGrp="1"/>
          </p:cNvSpPr>
          <p:nvPr>
            <p:ph type="title"/>
          </p:nvPr>
        </p:nvSpPr>
        <p:spPr/>
        <p:txBody>
          <a:bodyPr/>
          <a:lstStyle/>
          <a:p>
            <a:r>
              <a:rPr lang="nl-NL" dirty="0"/>
              <a:t>Activiteiten van Mission en </a:t>
            </a:r>
            <a:r>
              <a:rPr lang="nl-NL" dirty="0" err="1"/>
              <a:t>Capability</a:t>
            </a:r>
            <a:endParaRPr lang="nl-NL" dirty="0"/>
          </a:p>
        </p:txBody>
      </p:sp>
      <p:sp>
        <p:nvSpPr>
          <p:cNvPr id="5" name="Tijdelijke aanduiding voor inhoud 4">
            <a:extLst>
              <a:ext uri="{FF2B5EF4-FFF2-40B4-BE49-F238E27FC236}">
                <a16:creationId xmlns:a16="http://schemas.microsoft.com/office/drawing/2014/main" id="{DB56381F-7E2C-4FE5-BD2C-8FB621E91BAD}"/>
              </a:ext>
            </a:extLst>
          </p:cNvPr>
          <p:cNvSpPr>
            <a:spLocks noGrp="1"/>
          </p:cNvSpPr>
          <p:nvPr>
            <p:ph sz="half" idx="1"/>
          </p:nvPr>
        </p:nvSpPr>
        <p:spPr/>
        <p:txBody>
          <a:bodyPr/>
          <a:lstStyle/>
          <a:p>
            <a:r>
              <a:rPr lang="nl-NL" dirty="0" err="1"/>
              <a:t>Capability</a:t>
            </a:r>
            <a:endParaRPr lang="nl-NL" dirty="0"/>
          </a:p>
          <a:p>
            <a:pPr lvl="1"/>
            <a:r>
              <a:rPr lang="nl-NL" dirty="0"/>
              <a:t>Stel de gewenste (IT en BIM) </a:t>
            </a:r>
            <a:r>
              <a:rPr lang="nl-NL" dirty="0" err="1"/>
              <a:t>capabilities</a:t>
            </a:r>
            <a:r>
              <a:rPr lang="nl-NL" dirty="0"/>
              <a:t> vast</a:t>
            </a:r>
          </a:p>
          <a:p>
            <a:pPr lvl="1"/>
            <a:r>
              <a:rPr lang="nl-NL" dirty="0"/>
              <a:t>Zorg voor de aanwezigheid van een aantal </a:t>
            </a:r>
            <a:r>
              <a:rPr lang="nl-NL" dirty="0" err="1"/>
              <a:t>basiscapabilities</a:t>
            </a:r>
            <a:endParaRPr lang="nl-NL" dirty="0"/>
          </a:p>
          <a:p>
            <a:pPr lvl="1"/>
            <a:r>
              <a:rPr lang="nl-NL" dirty="0"/>
              <a:t>Beheer de </a:t>
            </a:r>
            <a:r>
              <a:rPr lang="nl-NL" dirty="0" err="1"/>
              <a:t>capabilities</a:t>
            </a:r>
            <a:endParaRPr lang="nl-NL" dirty="0"/>
          </a:p>
        </p:txBody>
      </p:sp>
      <p:sp>
        <p:nvSpPr>
          <p:cNvPr id="6" name="Tijdelijke aanduiding voor inhoud 5">
            <a:extLst>
              <a:ext uri="{FF2B5EF4-FFF2-40B4-BE49-F238E27FC236}">
                <a16:creationId xmlns:a16="http://schemas.microsoft.com/office/drawing/2014/main" id="{31589993-36BF-46C9-8DE3-915E813C4DAF}"/>
              </a:ext>
            </a:extLst>
          </p:cNvPr>
          <p:cNvSpPr>
            <a:spLocks noGrp="1"/>
          </p:cNvSpPr>
          <p:nvPr>
            <p:ph sz="half" idx="2"/>
          </p:nvPr>
        </p:nvSpPr>
        <p:spPr/>
        <p:txBody>
          <a:bodyPr/>
          <a:lstStyle/>
          <a:p>
            <a:r>
              <a:rPr lang="nl-NL" dirty="0"/>
              <a:t>Mission</a:t>
            </a:r>
          </a:p>
          <a:p>
            <a:pPr lvl="1"/>
            <a:r>
              <a:rPr lang="nl-NL" dirty="0"/>
              <a:t>Stel digitale doelstellingen op </a:t>
            </a:r>
          </a:p>
          <a:p>
            <a:pPr lvl="1"/>
            <a:r>
              <a:rPr lang="nl-NL" dirty="0"/>
              <a:t>Geef invulling aan de business-strategie</a:t>
            </a:r>
          </a:p>
        </p:txBody>
      </p:sp>
      <p:sp>
        <p:nvSpPr>
          <p:cNvPr id="2" name="Tijdelijke aanduiding voor tekst 1"/>
          <p:cNvSpPr>
            <a:spLocks noGrp="1"/>
          </p:cNvSpPr>
          <p:nvPr>
            <p:ph type="body" sz="quarter" idx="13"/>
          </p:nvPr>
        </p:nvSpPr>
        <p:spPr/>
        <p:txBody>
          <a:bodyPr>
            <a:normAutofit lnSpcReduction="10000"/>
          </a:bodyPr>
          <a:lstStyle/>
          <a:p>
            <a:r>
              <a:rPr lang="nl-NL" dirty="0"/>
              <a:t>§ 4.2.4, 4.2.5</a:t>
            </a:r>
          </a:p>
        </p:txBody>
      </p:sp>
      <p:grpSp>
        <p:nvGrpSpPr>
          <p:cNvPr id="7" name="Groeperen 6"/>
          <p:cNvGrpSpPr>
            <a:grpSpLocks noChangeAspect="1"/>
          </p:cNvGrpSpPr>
          <p:nvPr/>
        </p:nvGrpSpPr>
        <p:grpSpPr>
          <a:xfrm>
            <a:off x="8485266" y="6082"/>
            <a:ext cx="646483" cy="648000"/>
            <a:chOff x="1993900" y="0"/>
            <a:chExt cx="5131445" cy="5143500"/>
          </a:xfrm>
        </p:grpSpPr>
        <p:pic>
          <p:nvPicPr>
            <p:cNvPr id="8" name="Afbeelding 7" descr="Drivers.png"/>
            <p:cNvPicPr>
              <a:picLocks noChangeAspect="1"/>
            </p:cNvPicPr>
            <p:nvPr/>
          </p:nvPicPr>
          <p:blipFill>
            <a:blip r:embed="rId3">
              <a:extLst>
                <a:ext uri="{BEBA8EAE-BF5A-486C-A8C5-ECC9F3942E4B}">
                  <a14:imgProps xmlns:a14="http://schemas.microsoft.com/office/drawing/2010/main">
                    <a14:imgLayer r:embed="rId4">
                      <a14:imgEffect>
                        <a14:backgroundRemoval t="1563" b="98945" l="1410" r="98669"/>
                      </a14:imgEffect>
                    </a14:imgLayer>
                  </a14:imgProps>
                </a:ext>
                <a:ext uri="{28A0092B-C50C-407E-A947-70E740481C1C}">
                  <a14:useLocalDpi xmlns:a14="http://schemas.microsoft.com/office/drawing/2010/main" val="0"/>
                </a:ext>
              </a:extLst>
            </a:blip>
            <a:stretch>
              <a:fillRect/>
            </a:stretch>
          </p:blipFill>
          <p:spPr>
            <a:xfrm>
              <a:off x="1993900" y="0"/>
              <a:ext cx="5131445" cy="5143500"/>
            </a:xfrm>
            <a:prstGeom prst="rect">
              <a:avLst/>
            </a:prstGeom>
          </p:spPr>
        </p:pic>
        <p:pic>
          <p:nvPicPr>
            <p:cNvPr id="9" name="Afbeelding 8" descr="BiSL Next Capability.png"/>
            <p:cNvPicPr>
              <a:picLocks noChangeAspect="1"/>
            </p:cNvPicPr>
            <p:nvPr/>
          </p:nvPicPr>
          <p:blipFill rotWithShape="1">
            <a:blip r:embed="rId5">
              <a:extLst>
                <a:ext uri="{28A0092B-C50C-407E-A947-70E740481C1C}">
                  <a14:useLocalDpi xmlns:a14="http://schemas.microsoft.com/office/drawing/2010/main" val="0"/>
                </a:ext>
              </a:extLst>
            </a:blip>
            <a:srcRect l="3736" t="4050" r="3321" b="3819"/>
            <a:stretch/>
          </p:blipFill>
          <p:spPr>
            <a:xfrm>
              <a:off x="2323734" y="1822438"/>
              <a:ext cx="1542783" cy="1512000"/>
            </a:xfrm>
            <a:prstGeom prst="ellipse">
              <a:avLst/>
            </a:prstGeom>
          </p:spPr>
        </p:pic>
        <p:pic>
          <p:nvPicPr>
            <p:cNvPr id="10" name="Afbeelding 9" descr="BiSL Next Value.png"/>
            <p:cNvPicPr>
              <a:picLocks noChangeAspect="1"/>
            </p:cNvPicPr>
            <p:nvPr/>
          </p:nvPicPr>
          <p:blipFill rotWithShape="1">
            <a:blip r:embed="rId6">
              <a:extLst>
                <a:ext uri="{28A0092B-C50C-407E-A947-70E740481C1C}">
                  <a14:useLocalDpi xmlns:a14="http://schemas.microsoft.com/office/drawing/2010/main" val="0"/>
                </a:ext>
              </a:extLst>
            </a:blip>
            <a:srcRect l="3983" t="4336" r="3955" b="6153"/>
            <a:stretch/>
          </p:blipFill>
          <p:spPr>
            <a:xfrm>
              <a:off x="3750839" y="3162878"/>
              <a:ext cx="1559505" cy="1512000"/>
            </a:xfrm>
            <a:prstGeom prst="ellipse">
              <a:avLst/>
            </a:prstGeom>
          </p:spPr>
        </p:pic>
        <p:pic>
          <p:nvPicPr>
            <p:cNvPr id="11" name="Afbeelding 10" descr="BiSL Next Mission.png"/>
            <p:cNvPicPr>
              <a:picLocks noChangeAspect="1"/>
            </p:cNvPicPr>
            <p:nvPr/>
          </p:nvPicPr>
          <p:blipFill rotWithShape="1">
            <a:blip r:embed="rId7">
              <a:extLst>
                <a:ext uri="{28A0092B-C50C-407E-A947-70E740481C1C}">
                  <a14:useLocalDpi xmlns:a14="http://schemas.microsoft.com/office/drawing/2010/main" val="0"/>
                </a:ext>
              </a:extLst>
            </a:blip>
            <a:srcRect l="3961" t="4494" r="4031" b="5564"/>
            <a:stretch/>
          </p:blipFill>
          <p:spPr>
            <a:xfrm>
              <a:off x="5167889" y="1822438"/>
              <a:ext cx="1551135" cy="1512000"/>
            </a:xfrm>
            <a:prstGeom prst="ellipse">
              <a:avLst/>
            </a:prstGeom>
          </p:spPr>
        </p:pic>
        <p:pic>
          <p:nvPicPr>
            <p:cNvPr id="12" name="Afbeelding 11" descr="BiSL Next Need.png"/>
            <p:cNvPicPr>
              <a:picLocks noChangeAspect="1"/>
            </p:cNvPicPr>
            <p:nvPr/>
          </p:nvPicPr>
          <p:blipFill rotWithShape="1">
            <a:blip r:embed="rId8">
              <a:extLst>
                <a:ext uri="{28A0092B-C50C-407E-A947-70E740481C1C}">
                  <a14:useLocalDpi xmlns:a14="http://schemas.microsoft.com/office/drawing/2010/main" val="0"/>
                </a:ext>
              </a:extLst>
            </a:blip>
            <a:srcRect l="4440" t="7304" r="7037" b="4628"/>
            <a:stretch/>
          </p:blipFill>
          <p:spPr>
            <a:xfrm>
              <a:off x="3770685" y="501962"/>
              <a:ext cx="1519812" cy="1512000"/>
            </a:xfrm>
            <a:prstGeom prst="ellipse">
              <a:avLst/>
            </a:prstGeom>
          </p:spPr>
        </p:pic>
      </p:grpSp>
    </p:spTree>
    <p:extLst>
      <p:ext uri="{BB962C8B-B14F-4D97-AF65-F5344CB8AC3E}">
        <p14:creationId xmlns:p14="http://schemas.microsoft.com/office/powerpoint/2010/main" val="40670801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70854-2DC7-4896-A200-61398A6556DA}"/>
              </a:ext>
            </a:extLst>
          </p:cNvPr>
          <p:cNvSpPr>
            <a:spLocks noGrp="1"/>
          </p:cNvSpPr>
          <p:nvPr>
            <p:ph type="title"/>
          </p:nvPr>
        </p:nvSpPr>
        <p:spPr/>
        <p:txBody>
          <a:bodyPr/>
          <a:lstStyle/>
          <a:p>
            <a:r>
              <a:rPr lang="nl-NL" dirty="0"/>
              <a:t>Drivers – overal en altijd</a:t>
            </a:r>
          </a:p>
        </p:txBody>
      </p:sp>
      <p:sp>
        <p:nvSpPr>
          <p:cNvPr id="3" name="Tijdelijke aanduiding voor tekst 2"/>
          <p:cNvSpPr>
            <a:spLocks noGrp="1"/>
          </p:cNvSpPr>
          <p:nvPr>
            <p:ph type="body" sz="quarter" idx="13"/>
          </p:nvPr>
        </p:nvSpPr>
        <p:spPr/>
        <p:txBody>
          <a:bodyPr>
            <a:normAutofit lnSpcReduction="10000"/>
          </a:bodyPr>
          <a:lstStyle/>
          <a:p>
            <a:r>
              <a:rPr lang="nl-NL" dirty="0"/>
              <a:t>§ 4.1, 4.2.1</a:t>
            </a:r>
          </a:p>
        </p:txBody>
      </p:sp>
      <p:graphicFrame>
        <p:nvGraphicFramePr>
          <p:cNvPr id="5" name="Tijdelijke aanduiding voor inhoud 4">
            <a:extLst>
              <a:ext uri="{FF2B5EF4-FFF2-40B4-BE49-F238E27FC236}">
                <a16:creationId xmlns:a16="http://schemas.microsoft.com/office/drawing/2014/main" id="{8FA1C7FC-BA6C-4304-A9B6-EF8F50C63CFD}"/>
              </a:ext>
            </a:extLst>
          </p:cNvPr>
          <p:cNvGraphicFramePr>
            <a:graphicFrameLocks noGrp="1"/>
          </p:cNvGraphicFramePr>
          <p:nvPr>
            <p:ph idx="4294967295"/>
            <p:extLst/>
          </p:nvPr>
        </p:nvGraphicFramePr>
        <p:xfrm>
          <a:off x="2347913" y="1316038"/>
          <a:ext cx="6796087" cy="3116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eperen 5"/>
          <p:cNvGrpSpPr>
            <a:grpSpLocks noChangeAspect="1"/>
          </p:cNvGrpSpPr>
          <p:nvPr/>
        </p:nvGrpSpPr>
        <p:grpSpPr>
          <a:xfrm>
            <a:off x="8485266" y="6082"/>
            <a:ext cx="646483" cy="648000"/>
            <a:chOff x="1993900" y="0"/>
            <a:chExt cx="5131445" cy="5143500"/>
          </a:xfrm>
        </p:grpSpPr>
        <p:pic>
          <p:nvPicPr>
            <p:cNvPr id="7" name="Afbeelding 6" descr="Drivers.png"/>
            <p:cNvPicPr>
              <a:picLocks noChangeAspect="1"/>
            </p:cNvPicPr>
            <p:nvPr/>
          </p:nvPicPr>
          <p:blipFill>
            <a:blip r:embed="rId8">
              <a:extLst>
                <a:ext uri="{BEBA8EAE-BF5A-486C-A8C5-ECC9F3942E4B}">
                  <a14:imgProps xmlns:a14="http://schemas.microsoft.com/office/drawing/2010/main">
                    <a14:imgLayer r:embed="rId9">
                      <a14:imgEffect>
                        <a14:backgroundRemoval t="1563" b="98945" l="1410" r="98669"/>
                      </a14:imgEffect>
                    </a14:imgLayer>
                  </a14:imgProps>
                </a:ext>
                <a:ext uri="{28A0092B-C50C-407E-A947-70E740481C1C}">
                  <a14:useLocalDpi xmlns:a14="http://schemas.microsoft.com/office/drawing/2010/main" val="0"/>
                </a:ext>
              </a:extLst>
            </a:blip>
            <a:stretch>
              <a:fillRect/>
            </a:stretch>
          </p:blipFill>
          <p:spPr>
            <a:xfrm>
              <a:off x="1993900" y="0"/>
              <a:ext cx="5131445" cy="5143500"/>
            </a:xfrm>
            <a:prstGeom prst="rect">
              <a:avLst/>
            </a:prstGeom>
          </p:spPr>
        </p:pic>
        <p:pic>
          <p:nvPicPr>
            <p:cNvPr id="8" name="Afbeelding 7" descr="BiSL Next Capability.png"/>
            <p:cNvPicPr>
              <a:picLocks noChangeAspect="1"/>
            </p:cNvPicPr>
            <p:nvPr/>
          </p:nvPicPr>
          <p:blipFill rotWithShape="1">
            <a:blip r:embed="rId10">
              <a:extLst>
                <a:ext uri="{28A0092B-C50C-407E-A947-70E740481C1C}">
                  <a14:useLocalDpi xmlns:a14="http://schemas.microsoft.com/office/drawing/2010/main" val="0"/>
                </a:ext>
              </a:extLst>
            </a:blip>
            <a:srcRect l="3736" t="4050" r="3321" b="3819"/>
            <a:stretch/>
          </p:blipFill>
          <p:spPr>
            <a:xfrm>
              <a:off x="2323734" y="1822438"/>
              <a:ext cx="1542783" cy="1512000"/>
            </a:xfrm>
            <a:prstGeom prst="ellipse">
              <a:avLst/>
            </a:prstGeom>
          </p:spPr>
        </p:pic>
        <p:pic>
          <p:nvPicPr>
            <p:cNvPr id="9" name="Afbeelding 8" descr="BiSL Next Value.png"/>
            <p:cNvPicPr>
              <a:picLocks noChangeAspect="1"/>
            </p:cNvPicPr>
            <p:nvPr/>
          </p:nvPicPr>
          <p:blipFill rotWithShape="1">
            <a:blip r:embed="rId11">
              <a:extLst>
                <a:ext uri="{28A0092B-C50C-407E-A947-70E740481C1C}">
                  <a14:useLocalDpi xmlns:a14="http://schemas.microsoft.com/office/drawing/2010/main" val="0"/>
                </a:ext>
              </a:extLst>
            </a:blip>
            <a:srcRect l="3983" t="4336" r="3955" b="6153"/>
            <a:stretch/>
          </p:blipFill>
          <p:spPr>
            <a:xfrm>
              <a:off x="3750839" y="3162878"/>
              <a:ext cx="1559505" cy="1512000"/>
            </a:xfrm>
            <a:prstGeom prst="ellipse">
              <a:avLst/>
            </a:prstGeom>
          </p:spPr>
        </p:pic>
        <p:pic>
          <p:nvPicPr>
            <p:cNvPr id="10" name="Afbeelding 9" descr="BiSL Next Mission.png"/>
            <p:cNvPicPr>
              <a:picLocks noChangeAspect="1"/>
            </p:cNvPicPr>
            <p:nvPr/>
          </p:nvPicPr>
          <p:blipFill rotWithShape="1">
            <a:blip r:embed="rId12">
              <a:extLst>
                <a:ext uri="{28A0092B-C50C-407E-A947-70E740481C1C}">
                  <a14:useLocalDpi xmlns:a14="http://schemas.microsoft.com/office/drawing/2010/main" val="0"/>
                </a:ext>
              </a:extLst>
            </a:blip>
            <a:srcRect l="3961" t="4494" r="4031" b="5564"/>
            <a:stretch/>
          </p:blipFill>
          <p:spPr>
            <a:xfrm>
              <a:off x="5167889" y="1822438"/>
              <a:ext cx="1551135" cy="1512000"/>
            </a:xfrm>
            <a:prstGeom prst="ellipse">
              <a:avLst/>
            </a:prstGeom>
          </p:spPr>
        </p:pic>
        <p:pic>
          <p:nvPicPr>
            <p:cNvPr id="11" name="Afbeelding 10" descr="BiSL Next Need.png"/>
            <p:cNvPicPr>
              <a:picLocks noChangeAspect="1"/>
            </p:cNvPicPr>
            <p:nvPr/>
          </p:nvPicPr>
          <p:blipFill rotWithShape="1">
            <a:blip r:embed="rId13">
              <a:extLst>
                <a:ext uri="{28A0092B-C50C-407E-A947-70E740481C1C}">
                  <a14:useLocalDpi xmlns:a14="http://schemas.microsoft.com/office/drawing/2010/main" val="0"/>
                </a:ext>
              </a:extLst>
            </a:blip>
            <a:srcRect l="4440" t="7304" r="7037" b="4628"/>
            <a:stretch/>
          </p:blipFill>
          <p:spPr>
            <a:xfrm>
              <a:off x="3770685" y="501962"/>
              <a:ext cx="1519812" cy="1512000"/>
            </a:xfrm>
            <a:prstGeom prst="ellipse">
              <a:avLst/>
            </a:prstGeom>
          </p:spPr>
        </p:pic>
      </p:grpSp>
    </p:spTree>
    <p:extLst>
      <p:ext uri="{BB962C8B-B14F-4D97-AF65-F5344CB8AC3E}">
        <p14:creationId xmlns:p14="http://schemas.microsoft.com/office/powerpoint/2010/main" val="265065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Programma</a:t>
            </a:r>
          </a:p>
        </p:txBody>
      </p:sp>
      <p:graphicFrame>
        <p:nvGraphicFramePr>
          <p:cNvPr id="3" name="Diagram 2"/>
          <p:cNvGraphicFramePr/>
          <p:nvPr>
            <p:extLst>
              <p:ext uri="{D42A27DB-BD31-4B8C-83A1-F6EECF244321}">
                <p14:modId xmlns:p14="http://schemas.microsoft.com/office/powerpoint/2010/main" val="3826216059"/>
              </p:ext>
            </p:extLst>
          </p:nvPr>
        </p:nvGraphicFramePr>
        <p:xfrm>
          <a:off x="433801" y="1479493"/>
          <a:ext cx="2744851" cy="3182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733519130"/>
              </p:ext>
            </p:extLst>
          </p:nvPr>
        </p:nvGraphicFramePr>
        <p:xfrm>
          <a:off x="4051861" y="1479493"/>
          <a:ext cx="2744851" cy="31823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kstvak 5"/>
          <p:cNvSpPr txBox="1"/>
          <p:nvPr/>
        </p:nvSpPr>
        <p:spPr>
          <a:xfrm>
            <a:off x="495226" y="1080883"/>
            <a:ext cx="719468" cy="338554"/>
          </a:xfrm>
          <a:prstGeom prst="rect">
            <a:avLst/>
          </a:prstGeom>
          <a:noFill/>
        </p:spPr>
        <p:txBody>
          <a:bodyPr wrap="none" rtlCol="0">
            <a:spAutoFit/>
          </a:bodyPr>
          <a:lstStyle/>
          <a:p>
            <a:pPr algn="ctr"/>
            <a:r>
              <a:rPr lang="nl-NL" sz="1600" b="1" dirty="0">
                <a:solidFill>
                  <a:srgbClr val="21AFAD"/>
                </a:solidFill>
                <a:latin typeface="Calibri"/>
                <a:cs typeface="Calibri"/>
              </a:rPr>
              <a:t>DAG 1 </a:t>
            </a:r>
          </a:p>
        </p:txBody>
      </p:sp>
      <p:sp>
        <p:nvSpPr>
          <p:cNvPr id="7" name="Tekstvak 6"/>
          <p:cNvSpPr txBox="1"/>
          <p:nvPr/>
        </p:nvSpPr>
        <p:spPr>
          <a:xfrm>
            <a:off x="3999386" y="1080883"/>
            <a:ext cx="719468" cy="338554"/>
          </a:xfrm>
          <a:prstGeom prst="rect">
            <a:avLst/>
          </a:prstGeom>
          <a:noFill/>
        </p:spPr>
        <p:txBody>
          <a:bodyPr wrap="none" rtlCol="0">
            <a:spAutoFit/>
          </a:bodyPr>
          <a:lstStyle/>
          <a:p>
            <a:pPr algn="ctr"/>
            <a:r>
              <a:rPr lang="nl-NL" sz="1600" b="1" dirty="0">
                <a:solidFill>
                  <a:srgbClr val="21AFAD"/>
                </a:solidFill>
                <a:latin typeface="Calibri"/>
                <a:cs typeface="Calibri"/>
              </a:rPr>
              <a:t>DAG 2 </a:t>
            </a:r>
          </a:p>
        </p:txBody>
      </p:sp>
    </p:spTree>
    <p:extLst>
      <p:ext uri="{BB962C8B-B14F-4D97-AF65-F5344CB8AC3E}">
        <p14:creationId xmlns:p14="http://schemas.microsoft.com/office/powerpoint/2010/main" val="2141126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Het spanningsveld van BIM</a:t>
            </a:r>
          </a:p>
        </p:txBody>
      </p:sp>
      <p:sp>
        <p:nvSpPr>
          <p:cNvPr id="3" name="Afgeronde rechthoek 2"/>
          <p:cNvSpPr/>
          <p:nvPr/>
        </p:nvSpPr>
        <p:spPr>
          <a:xfrm>
            <a:off x="2166617" y="1077788"/>
            <a:ext cx="1185964" cy="713791"/>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200">
                <a:latin typeface="Calibri Light"/>
                <a:cs typeface="Calibri Light"/>
              </a:rPr>
              <a:t>Beleid van de organisatie</a:t>
            </a:r>
          </a:p>
        </p:txBody>
      </p:sp>
      <p:sp>
        <p:nvSpPr>
          <p:cNvPr id="9" name="Afgeronde rechthoek 8"/>
          <p:cNvSpPr/>
          <p:nvPr/>
        </p:nvSpPr>
        <p:spPr>
          <a:xfrm>
            <a:off x="2166617" y="3646916"/>
            <a:ext cx="1185964" cy="713791"/>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200">
                <a:latin typeface="Calibri Light"/>
                <a:cs typeface="Calibri Light"/>
              </a:rPr>
              <a:t>Uitvoering BIM</a:t>
            </a:r>
          </a:p>
        </p:txBody>
      </p:sp>
      <p:sp>
        <p:nvSpPr>
          <p:cNvPr id="10" name="Afgeronde rechthoek 9"/>
          <p:cNvSpPr/>
          <p:nvPr/>
        </p:nvSpPr>
        <p:spPr>
          <a:xfrm>
            <a:off x="376597" y="2341257"/>
            <a:ext cx="1185964" cy="713791"/>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200">
                <a:latin typeface="Calibri Light"/>
                <a:cs typeface="Calibri Light"/>
              </a:rPr>
              <a:t>IV van het bedrijfsproces</a:t>
            </a:r>
          </a:p>
        </p:txBody>
      </p:sp>
      <p:sp>
        <p:nvSpPr>
          <p:cNvPr id="11" name="Afgeronde rechthoek 10"/>
          <p:cNvSpPr/>
          <p:nvPr/>
        </p:nvSpPr>
        <p:spPr>
          <a:xfrm>
            <a:off x="3940978" y="2341257"/>
            <a:ext cx="1185964" cy="713791"/>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200">
                <a:latin typeface="Calibri Light"/>
                <a:cs typeface="Calibri Light"/>
              </a:rPr>
              <a:t>IT ondersteuning</a:t>
            </a:r>
          </a:p>
        </p:txBody>
      </p:sp>
      <p:sp>
        <p:nvSpPr>
          <p:cNvPr id="12" name="Ovaal 11"/>
          <p:cNvSpPr/>
          <p:nvPr/>
        </p:nvSpPr>
        <p:spPr>
          <a:xfrm>
            <a:off x="2177112" y="2373745"/>
            <a:ext cx="1164974" cy="648814"/>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a:latin typeface="Calibri Light"/>
                <a:cs typeface="Calibri Light"/>
              </a:rPr>
              <a:t>BIM</a:t>
            </a:r>
          </a:p>
        </p:txBody>
      </p:sp>
      <p:sp>
        <p:nvSpPr>
          <p:cNvPr id="13" name="Pijl rechts 12"/>
          <p:cNvSpPr/>
          <p:nvPr/>
        </p:nvSpPr>
        <p:spPr>
          <a:xfrm rot="16200000" flipH="1" flipV="1">
            <a:off x="2505407" y="1939121"/>
            <a:ext cx="508385" cy="295887"/>
          </a:xfrm>
          <a:prstGeom prst="leftArrow">
            <a:avLst>
              <a:gd name="adj1" fmla="val 60000"/>
              <a:gd name="adj2" fmla="val 50000"/>
            </a:avLst>
          </a:prstGeom>
          <a:ln/>
        </p:spPr>
        <p:style>
          <a:lnRef idx="2">
            <a:schemeClr val="accent1">
              <a:shade val="50000"/>
            </a:schemeClr>
          </a:lnRef>
          <a:fillRef idx="1">
            <a:schemeClr val="accent1"/>
          </a:fillRef>
          <a:effectRef idx="0">
            <a:schemeClr val="accent1"/>
          </a:effectRef>
          <a:fontRef idx="minor">
            <a:schemeClr val="lt1"/>
          </a:fontRef>
        </p:style>
      </p:sp>
      <p:sp>
        <p:nvSpPr>
          <p:cNvPr id="14" name="Pijl rechts 13"/>
          <p:cNvSpPr/>
          <p:nvPr/>
        </p:nvSpPr>
        <p:spPr>
          <a:xfrm rot="16200000">
            <a:off x="2505407" y="3178045"/>
            <a:ext cx="508385" cy="295887"/>
          </a:xfrm>
          <a:prstGeom prst="leftArrow">
            <a:avLst>
              <a:gd name="adj1" fmla="val 60000"/>
              <a:gd name="adj2" fmla="val 50000"/>
            </a:avLst>
          </a:prstGeom>
          <a:ln/>
        </p:spPr>
        <p:style>
          <a:lnRef idx="2">
            <a:schemeClr val="accent1">
              <a:shade val="50000"/>
            </a:schemeClr>
          </a:lnRef>
          <a:fillRef idx="1">
            <a:schemeClr val="accent1"/>
          </a:fillRef>
          <a:effectRef idx="0">
            <a:schemeClr val="accent1"/>
          </a:effectRef>
          <a:fontRef idx="minor">
            <a:schemeClr val="lt1"/>
          </a:fontRef>
        </p:style>
      </p:sp>
      <p:sp>
        <p:nvSpPr>
          <p:cNvPr id="15" name="Pijl rechts 14"/>
          <p:cNvSpPr/>
          <p:nvPr/>
        </p:nvSpPr>
        <p:spPr>
          <a:xfrm>
            <a:off x="1620220" y="2550209"/>
            <a:ext cx="508385" cy="295887"/>
          </a:xfrm>
          <a:prstGeom prst="leftArrow">
            <a:avLst>
              <a:gd name="adj1" fmla="val 60000"/>
              <a:gd name="adj2" fmla="val 50000"/>
            </a:avLst>
          </a:prstGeom>
          <a:ln/>
        </p:spPr>
        <p:style>
          <a:lnRef idx="2">
            <a:schemeClr val="accent1">
              <a:shade val="50000"/>
            </a:schemeClr>
          </a:lnRef>
          <a:fillRef idx="1">
            <a:schemeClr val="accent1"/>
          </a:fillRef>
          <a:effectRef idx="0">
            <a:schemeClr val="accent1"/>
          </a:effectRef>
          <a:fontRef idx="minor">
            <a:schemeClr val="lt1"/>
          </a:fontRef>
        </p:style>
      </p:sp>
      <p:sp>
        <p:nvSpPr>
          <p:cNvPr id="16" name="Pijl rechts 15"/>
          <p:cNvSpPr/>
          <p:nvPr/>
        </p:nvSpPr>
        <p:spPr>
          <a:xfrm flipH="1">
            <a:off x="3384051" y="2550209"/>
            <a:ext cx="508385" cy="295887"/>
          </a:xfrm>
          <a:prstGeom prst="leftArrow">
            <a:avLst>
              <a:gd name="adj1" fmla="val 60000"/>
              <a:gd name="adj2" fmla="val 50000"/>
            </a:avLst>
          </a:prstGeom>
          <a:ln/>
        </p:spPr>
        <p:style>
          <a:lnRef idx="2">
            <a:schemeClr val="accent1">
              <a:shade val="50000"/>
            </a:schemeClr>
          </a:lnRef>
          <a:fillRef idx="1">
            <a:schemeClr val="accent1"/>
          </a:fillRef>
          <a:effectRef idx="0">
            <a:schemeClr val="accent1"/>
          </a:effectRef>
          <a:fontRef idx="minor">
            <a:schemeClr val="lt1"/>
          </a:fontRef>
        </p:style>
      </p:sp>
      <p:pic>
        <p:nvPicPr>
          <p:cNvPr id="4" name="Afbeelding 3" descr="US_Navy_090207-N-8546L-744_Sailors_assigned_to_the_amphibious_command_ship_USS_Blue_Ridge_(LCC_19)_and_embarked_U.S._7th_Fleet_staff_Sailors_play_tug-of-war_with_orphans_from_the_Myojoo-en_Children's_Home_during_a_community_out.jpg"/>
          <p:cNvPicPr>
            <a:picLocks noChangeAspect="1"/>
          </p:cNvPicPr>
          <p:nvPr/>
        </p:nvPicPr>
        <p:blipFill>
          <a:blip r:embed="rId3">
            <a:extLst>
              <a:ext uri="{BEBA8EAE-BF5A-486C-A8C5-ECC9F3942E4B}">
                <a14:imgProps xmlns:a14="http://schemas.microsoft.com/office/drawing/2010/main">
                  <a14:imgLayer r:embed="rId4">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5397499" y="444458"/>
            <a:ext cx="3454401" cy="2294341"/>
          </a:xfrm>
          <a:prstGeom prst="rect">
            <a:avLst/>
          </a:prstGeom>
        </p:spPr>
      </p:pic>
      <p:sp>
        <p:nvSpPr>
          <p:cNvPr id="6" name="Tekstvak 5"/>
          <p:cNvSpPr txBox="1"/>
          <p:nvPr/>
        </p:nvSpPr>
        <p:spPr>
          <a:xfrm>
            <a:off x="432870" y="4397519"/>
            <a:ext cx="2742395" cy="400110"/>
          </a:xfrm>
          <a:prstGeom prst="rect">
            <a:avLst/>
          </a:prstGeom>
          <a:noFill/>
        </p:spPr>
        <p:txBody>
          <a:bodyPr wrap="square" rtlCol="0">
            <a:spAutoFit/>
          </a:bodyPr>
          <a:lstStyle/>
          <a:p>
            <a:r>
              <a:rPr lang="nl-NL" sz="1000" dirty="0">
                <a:solidFill>
                  <a:schemeClr val="tx1">
                    <a:lumMod val="75000"/>
                    <a:lumOff val="25000"/>
                  </a:schemeClr>
                </a:solidFill>
                <a:latin typeface="Calibri Light"/>
                <a:cs typeface="Calibri Light"/>
              </a:rPr>
              <a:t>Bron: BiSL Een framework voor business informatiemanagement, 2012</a:t>
            </a:r>
          </a:p>
        </p:txBody>
      </p:sp>
    </p:spTree>
    <p:extLst>
      <p:ext uri="{BB962C8B-B14F-4D97-AF65-F5344CB8AC3E}">
        <p14:creationId xmlns:p14="http://schemas.microsoft.com/office/powerpoint/2010/main" val="32716323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112173067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Sturing op verschillende niveaus</a:t>
            </a:r>
            <a:endParaRPr lang="nl-NL" dirty="0"/>
          </a:p>
        </p:txBody>
      </p:sp>
      <p:sp>
        <p:nvSpPr>
          <p:cNvPr id="14" name="Tijdelijke aanduiding voor tekst 13"/>
          <p:cNvSpPr>
            <a:spLocks noGrp="1"/>
          </p:cNvSpPr>
          <p:nvPr>
            <p:ph type="body" sz="quarter" idx="13"/>
          </p:nvPr>
        </p:nvSpPr>
        <p:spPr/>
        <p:txBody>
          <a:bodyPr>
            <a:normAutofit lnSpcReduction="10000"/>
          </a:bodyPr>
          <a:lstStyle/>
          <a:p>
            <a:r>
              <a:rPr lang="nl-NL" dirty="0"/>
              <a:t>§ 4.4</a:t>
            </a:r>
          </a:p>
        </p:txBody>
      </p:sp>
      <p:graphicFrame>
        <p:nvGraphicFramePr>
          <p:cNvPr id="3" name="Diagram 2"/>
          <p:cNvGraphicFramePr/>
          <p:nvPr>
            <p:extLst/>
          </p:nvPr>
        </p:nvGraphicFramePr>
        <p:xfrm>
          <a:off x="568935" y="1354104"/>
          <a:ext cx="2380238" cy="1039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nvPr>
        </p:nvGraphicFramePr>
        <p:xfrm>
          <a:off x="6388776" y="1354104"/>
          <a:ext cx="2380238" cy="10391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p:cNvGraphicFramePr/>
          <p:nvPr>
            <p:extLst/>
          </p:nvPr>
        </p:nvGraphicFramePr>
        <p:xfrm>
          <a:off x="3117095" y="1181098"/>
          <a:ext cx="3107037" cy="14011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Rechthoek 5"/>
          <p:cNvSpPr/>
          <p:nvPr/>
        </p:nvSpPr>
        <p:spPr>
          <a:xfrm>
            <a:off x="482779" y="2907652"/>
            <a:ext cx="2749763" cy="419878"/>
          </a:xfrm>
          <a:prstGeom prst="rect">
            <a:avLst/>
          </a:prstGeom>
          <a:solidFill>
            <a:schemeClr val="accent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a:t>informatiesysteem</a:t>
            </a:r>
          </a:p>
        </p:txBody>
      </p:sp>
      <p:sp>
        <p:nvSpPr>
          <p:cNvPr id="7" name="Rechthoek 6"/>
          <p:cNvSpPr/>
          <p:nvPr/>
        </p:nvSpPr>
        <p:spPr>
          <a:xfrm>
            <a:off x="4025153" y="2907652"/>
            <a:ext cx="1815684" cy="419878"/>
          </a:xfrm>
          <a:prstGeom prst="rect">
            <a:avLst/>
          </a:prstGeom>
          <a:solidFill>
            <a:schemeClr val="accent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a:t>informatiesysteem</a:t>
            </a:r>
          </a:p>
        </p:txBody>
      </p:sp>
      <p:sp>
        <p:nvSpPr>
          <p:cNvPr id="8" name="Rechthoek 7"/>
          <p:cNvSpPr/>
          <p:nvPr/>
        </p:nvSpPr>
        <p:spPr>
          <a:xfrm>
            <a:off x="6913539" y="2907652"/>
            <a:ext cx="1393381" cy="419878"/>
          </a:xfrm>
          <a:prstGeom prst="rect">
            <a:avLst/>
          </a:prstGeom>
          <a:solidFill>
            <a:schemeClr val="accent6"/>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a:solidFill>
                  <a:srgbClr val="282828"/>
                </a:solidFill>
              </a:rPr>
              <a:t>informatiesysteem</a:t>
            </a:r>
          </a:p>
        </p:txBody>
      </p:sp>
      <p:sp>
        <p:nvSpPr>
          <p:cNvPr id="9" name="Afgeronde rechthoek 8"/>
          <p:cNvSpPr/>
          <p:nvPr/>
        </p:nvSpPr>
        <p:spPr>
          <a:xfrm>
            <a:off x="367334" y="1564044"/>
            <a:ext cx="2676293" cy="57733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1" name="Rechte verbindingslijn 10"/>
          <p:cNvCxnSpPr>
            <a:stCxn id="6" idx="0"/>
            <a:endCxn id="9" idx="2"/>
          </p:cNvCxnSpPr>
          <p:nvPr/>
        </p:nvCxnSpPr>
        <p:spPr>
          <a:xfrm flipH="1" flipV="1">
            <a:off x="1705481" y="2141376"/>
            <a:ext cx="152180" cy="766276"/>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2" name="Rechte verbindingslijn 11"/>
          <p:cNvCxnSpPr>
            <a:stCxn id="6" idx="0"/>
          </p:cNvCxnSpPr>
          <p:nvPr/>
        </p:nvCxnSpPr>
        <p:spPr>
          <a:xfrm flipV="1">
            <a:off x="1857661" y="2025909"/>
            <a:ext cx="1731720" cy="881743"/>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Rechte verbindingslijn 14"/>
          <p:cNvCxnSpPr>
            <a:stCxn id="8" idx="0"/>
          </p:cNvCxnSpPr>
          <p:nvPr/>
        </p:nvCxnSpPr>
        <p:spPr>
          <a:xfrm flipV="1">
            <a:off x="7610230" y="2025910"/>
            <a:ext cx="696690" cy="881742"/>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9" name="Rechte verbindingslijn 18"/>
          <p:cNvCxnSpPr/>
          <p:nvPr/>
        </p:nvCxnSpPr>
        <p:spPr>
          <a:xfrm flipV="1">
            <a:off x="4932995" y="2025909"/>
            <a:ext cx="807915" cy="881744"/>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Rechte verbindingslijn 19"/>
          <p:cNvCxnSpPr/>
          <p:nvPr/>
        </p:nvCxnSpPr>
        <p:spPr>
          <a:xfrm flipH="1" flipV="1">
            <a:off x="4271573" y="2025909"/>
            <a:ext cx="661422" cy="881745"/>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Rechte verbindingslijn 20"/>
          <p:cNvCxnSpPr>
            <a:stCxn id="7" idx="0"/>
          </p:cNvCxnSpPr>
          <p:nvPr/>
        </p:nvCxnSpPr>
        <p:spPr>
          <a:xfrm flipV="1">
            <a:off x="4932995" y="2025909"/>
            <a:ext cx="1827118" cy="881743"/>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6" name="Rechte verbindingslijn 25"/>
          <p:cNvCxnSpPr>
            <a:stCxn id="8" idx="0"/>
          </p:cNvCxnSpPr>
          <p:nvPr/>
        </p:nvCxnSpPr>
        <p:spPr>
          <a:xfrm flipH="1" flipV="1">
            <a:off x="4932995" y="2025909"/>
            <a:ext cx="2677235" cy="881743"/>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9" name="Rechte verbindingslijn 28"/>
          <p:cNvCxnSpPr>
            <a:stCxn id="8" idx="0"/>
          </p:cNvCxnSpPr>
          <p:nvPr/>
        </p:nvCxnSpPr>
        <p:spPr>
          <a:xfrm flipH="1" flipV="1">
            <a:off x="7535601" y="2025909"/>
            <a:ext cx="74629" cy="881743"/>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2" name="Afgeronde rechthoek 31"/>
          <p:cNvSpPr/>
          <p:nvPr/>
        </p:nvSpPr>
        <p:spPr>
          <a:xfrm>
            <a:off x="183886" y="1028700"/>
            <a:ext cx="8810556" cy="2844670"/>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nl-NL" dirty="0">
                <a:solidFill>
                  <a:srgbClr val="282828"/>
                </a:solidFill>
              </a:rPr>
              <a:t>Organisatie</a:t>
            </a:r>
          </a:p>
        </p:txBody>
      </p:sp>
      <p:cxnSp>
        <p:nvCxnSpPr>
          <p:cNvPr id="22" name="Rechte verbindingslijn 21"/>
          <p:cNvCxnSpPr>
            <a:stCxn id="7" idx="0"/>
            <a:endCxn id="9" idx="2"/>
          </p:cNvCxnSpPr>
          <p:nvPr/>
        </p:nvCxnSpPr>
        <p:spPr>
          <a:xfrm flipH="1" flipV="1">
            <a:off x="1705481" y="2141376"/>
            <a:ext cx="3227514" cy="766276"/>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0" name="Afgeronde rechthoek 9"/>
          <p:cNvSpPr/>
          <p:nvPr/>
        </p:nvSpPr>
        <p:spPr>
          <a:xfrm>
            <a:off x="268316" y="804895"/>
            <a:ext cx="3658048" cy="3514706"/>
          </a:xfrm>
          <a:prstGeom prst="roundRect">
            <a:avLst/>
          </a:prstGeom>
          <a:noFill/>
          <a:ln w="28575"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nl-NL">
              <a:solidFill>
                <a:srgbClr val="282828"/>
              </a:solidFill>
            </a:endParaRPr>
          </a:p>
        </p:txBody>
      </p:sp>
      <p:sp>
        <p:nvSpPr>
          <p:cNvPr id="13" name="Rechthoek 12"/>
          <p:cNvSpPr/>
          <p:nvPr/>
        </p:nvSpPr>
        <p:spPr>
          <a:xfrm>
            <a:off x="1376380" y="3893144"/>
            <a:ext cx="1364476" cy="369332"/>
          </a:xfrm>
          <a:prstGeom prst="rect">
            <a:avLst/>
          </a:prstGeom>
        </p:spPr>
        <p:txBody>
          <a:bodyPr wrap="none">
            <a:spAutoFit/>
          </a:bodyPr>
          <a:lstStyle/>
          <a:p>
            <a:r>
              <a:rPr lang="nl-NL" dirty="0">
                <a:solidFill>
                  <a:srgbClr val="282828"/>
                </a:solidFill>
              </a:rPr>
              <a:t>Businessunit</a:t>
            </a:r>
            <a:endParaRPr lang="nl-NL" dirty="0"/>
          </a:p>
        </p:txBody>
      </p:sp>
    </p:spTree>
    <p:extLst>
      <p:ext uri="{BB962C8B-B14F-4D97-AF65-F5344CB8AC3E}">
        <p14:creationId xmlns:p14="http://schemas.microsoft.com/office/powerpoint/2010/main" val="113883491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24769-2BAA-4990-A9BD-BADD51461A45}"/>
              </a:ext>
            </a:extLst>
          </p:cNvPr>
          <p:cNvSpPr>
            <a:spLocks noGrp="1"/>
          </p:cNvSpPr>
          <p:nvPr>
            <p:ph type="title"/>
          </p:nvPr>
        </p:nvSpPr>
        <p:spPr/>
        <p:txBody>
          <a:bodyPr/>
          <a:lstStyle/>
          <a:p>
            <a:r>
              <a:rPr lang="nl-NL" dirty="0"/>
              <a:t>Aspecten van sturing</a:t>
            </a:r>
          </a:p>
        </p:txBody>
      </p:sp>
      <p:sp>
        <p:nvSpPr>
          <p:cNvPr id="3" name="Tijdelijke aanduiding voor tekst 2"/>
          <p:cNvSpPr>
            <a:spLocks noGrp="1"/>
          </p:cNvSpPr>
          <p:nvPr>
            <p:ph type="body" sz="quarter" idx="13"/>
          </p:nvPr>
        </p:nvSpPr>
        <p:spPr/>
        <p:txBody>
          <a:bodyPr>
            <a:normAutofit lnSpcReduction="10000"/>
          </a:bodyPr>
          <a:lstStyle/>
          <a:p>
            <a:r>
              <a:rPr lang="nl-NL" dirty="0"/>
              <a:t>§ 4.4, figuur 4.4</a:t>
            </a:r>
          </a:p>
        </p:txBody>
      </p:sp>
      <p:pic>
        <p:nvPicPr>
          <p:cNvPr id="4" name="Tijdelijke aanduiding voor inhoud 3">
            <a:extLst>
              <a:ext uri="{FF2B5EF4-FFF2-40B4-BE49-F238E27FC236}">
                <a16:creationId xmlns:a16="http://schemas.microsoft.com/office/drawing/2014/main" id="{F707E681-E0A7-4F78-8828-D4A84B86B0DE}"/>
              </a:ext>
            </a:extLst>
          </p:cNvPr>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435333" y="1038295"/>
            <a:ext cx="6769100" cy="3519487"/>
          </a:xfrm>
          <a:prstGeom prst="rect">
            <a:avLst/>
          </a:prstGeom>
          <a:noFill/>
          <a:ln>
            <a:noFill/>
          </a:ln>
        </p:spPr>
      </p:pic>
    </p:spTree>
    <p:extLst>
      <p:ext uri="{BB962C8B-B14F-4D97-AF65-F5344CB8AC3E}">
        <p14:creationId xmlns:p14="http://schemas.microsoft.com/office/powerpoint/2010/main" val="387097402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95A19-02BB-4A24-84A0-FB43C2610CFE}"/>
              </a:ext>
            </a:extLst>
          </p:cNvPr>
          <p:cNvSpPr>
            <a:spLocks noGrp="1"/>
          </p:cNvSpPr>
          <p:nvPr>
            <p:ph type="title"/>
          </p:nvPr>
        </p:nvSpPr>
        <p:spPr/>
        <p:txBody>
          <a:bodyPr/>
          <a:lstStyle/>
          <a:p>
            <a:r>
              <a:rPr lang="nl-NL" dirty="0"/>
              <a:t>De sturingscyclus</a:t>
            </a:r>
          </a:p>
        </p:txBody>
      </p:sp>
      <p:sp>
        <p:nvSpPr>
          <p:cNvPr id="3" name="Tijdelijke aanduiding voor tekst 2"/>
          <p:cNvSpPr>
            <a:spLocks noGrp="1"/>
          </p:cNvSpPr>
          <p:nvPr>
            <p:ph type="body" sz="quarter" idx="13"/>
          </p:nvPr>
        </p:nvSpPr>
        <p:spPr/>
        <p:txBody>
          <a:bodyPr>
            <a:normAutofit lnSpcReduction="10000"/>
          </a:bodyPr>
          <a:lstStyle/>
          <a:p>
            <a:r>
              <a:rPr lang="nl-NL" dirty="0"/>
              <a:t>§ 4.4, figuur 4.5</a:t>
            </a:r>
          </a:p>
        </p:txBody>
      </p:sp>
      <p:pic>
        <p:nvPicPr>
          <p:cNvPr id="7" name="Afbeelding 6">
            <a:extLst>
              <a:ext uri="{FF2B5EF4-FFF2-40B4-BE49-F238E27FC236}">
                <a16:creationId xmlns:a16="http://schemas.microsoft.com/office/drawing/2014/main" id="{307B66FB-D6BB-4E4F-969A-20D9171FBFD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41207" y="1052512"/>
            <a:ext cx="5061585" cy="3038475"/>
          </a:xfrm>
          <a:prstGeom prst="rect">
            <a:avLst/>
          </a:prstGeom>
          <a:noFill/>
          <a:ln>
            <a:noFill/>
          </a:ln>
        </p:spPr>
      </p:pic>
    </p:spTree>
    <p:extLst>
      <p:ext uri="{BB962C8B-B14F-4D97-AF65-F5344CB8AC3E}">
        <p14:creationId xmlns:p14="http://schemas.microsoft.com/office/powerpoint/2010/main" val="426365582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10" name="Rectangle 14">
            <a:extLst>
              <a:ext uri="{FF2B5EF4-FFF2-40B4-BE49-F238E27FC236}">
                <a16:creationId xmlns:a16="http://schemas.microsoft.com/office/drawing/2014/main" id="{5CF3DE4C-3C73-45B0-8611-4124DD4AE09D}"/>
              </a:ext>
            </a:extLst>
          </p:cNvPr>
          <p:cNvSpPr>
            <a:spLocks noGrp="1" noChangeArrowheads="1"/>
          </p:cNvSpPr>
          <p:nvPr>
            <p:ph type="title"/>
          </p:nvPr>
        </p:nvSpPr>
        <p:spPr/>
        <p:txBody>
          <a:bodyPr/>
          <a:lstStyle/>
          <a:p>
            <a:pPr>
              <a:defRPr/>
            </a:pPr>
            <a:r>
              <a:rPr lang="nl-NL" altLang="nl-NL" dirty="0"/>
              <a:t>Sturingsactiviteiten - Plannen</a:t>
            </a:r>
            <a:endParaRPr lang="en-GB" altLang="nl-NL" dirty="0"/>
          </a:p>
        </p:txBody>
      </p:sp>
      <p:sp>
        <p:nvSpPr>
          <p:cNvPr id="3" name="Tijdelijke aanduiding voor inhoud 2">
            <a:extLst>
              <a:ext uri="{FF2B5EF4-FFF2-40B4-BE49-F238E27FC236}">
                <a16:creationId xmlns:a16="http://schemas.microsoft.com/office/drawing/2014/main" id="{79C8BD05-B700-4CCE-B7DC-03A75449E198}"/>
              </a:ext>
            </a:extLst>
          </p:cNvPr>
          <p:cNvSpPr>
            <a:spLocks noGrp="1"/>
          </p:cNvSpPr>
          <p:nvPr>
            <p:ph idx="1"/>
          </p:nvPr>
        </p:nvSpPr>
        <p:spPr/>
        <p:txBody>
          <a:bodyPr>
            <a:normAutofit fontScale="62500" lnSpcReduction="20000"/>
          </a:bodyPr>
          <a:lstStyle/>
          <a:p>
            <a:pPr lvl="0"/>
            <a:r>
              <a:rPr lang="nl-NL" sz="2100" b="0" dirty="0">
                <a:solidFill>
                  <a:schemeClr val="tx1"/>
                </a:solidFill>
                <a:latin typeface="Calibri"/>
                <a:cs typeface="Calibri"/>
              </a:rPr>
              <a:t>Tijd en menscapaciteit</a:t>
            </a:r>
          </a:p>
          <a:p>
            <a:pPr lvl="1"/>
            <a:r>
              <a:rPr lang="nl-NL" dirty="0">
                <a:solidFill>
                  <a:schemeClr val="tx1"/>
                </a:solidFill>
                <a:latin typeface="Calibri Light"/>
                <a:cs typeface="Calibri Light"/>
              </a:rPr>
              <a:t>Bepalen en inplannen menscapaciteit voor dagelijkse activiteiten (Operation) veranderingen (Improvement en </a:t>
            </a:r>
            <a:r>
              <a:rPr lang="nl-NL" dirty="0" err="1">
                <a:solidFill>
                  <a:schemeClr val="tx1"/>
                </a:solidFill>
                <a:latin typeface="Calibri Light"/>
                <a:cs typeface="Calibri Light"/>
              </a:rPr>
              <a:t>Strategy</a:t>
            </a:r>
            <a:r>
              <a:rPr lang="nl-NL" dirty="0">
                <a:solidFill>
                  <a:schemeClr val="tx1"/>
                </a:solidFill>
                <a:latin typeface="Calibri Light"/>
                <a:cs typeface="Calibri Light"/>
              </a:rPr>
              <a:t>)</a:t>
            </a:r>
          </a:p>
          <a:p>
            <a:pPr lvl="1"/>
            <a:r>
              <a:rPr lang="nl-NL" dirty="0">
                <a:solidFill>
                  <a:schemeClr val="tx1"/>
                </a:solidFill>
                <a:latin typeface="Calibri Light"/>
                <a:cs typeface="Calibri Light"/>
              </a:rPr>
              <a:t>Bepalen van de benodigde tijdslijnen </a:t>
            </a:r>
          </a:p>
          <a:p>
            <a:pPr lvl="1"/>
            <a:r>
              <a:rPr lang="nl-NL" dirty="0">
                <a:solidFill>
                  <a:schemeClr val="tx1"/>
                </a:solidFill>
                <a:latin typeface="Calibri Light"/>
                <a:cs typeface="Calibri Light"/>
              </a:rPr>
              <a:t>Allocatie van capaciteit ten behoeve van dagelijks werk en van veranderingen</a:t>
            </a:r>
          </a:p>
          <a:p>
            <a:r>
              <a:rPr lang="nl-NL" sz="2100" b="0" dirty="0">
                <a:solidFill>
                  <a:schemeClr val="tx1"/>
                </a:solidFill>
                <a:latin typeface="Calibri"/>
                <a:cs typeface="Calibri"/>
              </a:rPr>
              <a:t>Kosten en baten</a:t>
            </a:r>
          </a:p>
          <a:p>
            <a:pPr lvl="1"/>
            <a:r>
              <a:rPr lang="nl-NL" dirty="0">
                <a:solidFill>
                  <a:schemeClr val="tx1"/>
                </a:solidFill>
                <a:latin typeface="Calibri Light"/>
                <a:cs typeface="Calibri Light"/>
              </a:rPr>
              <a:t>Bepalen van de te verwachten kosten van de informatiesystemen en -services</a:t>
            </a:r>
          </a:p>
          <a:p>
            <a:pPr lvl="1"/>
            <a:r>
              <a:rPr lang="nl-NL" dirty="0">
                <a:solidFill>
                  <a:schemeClr val="tx1"/>
                </a:solidFill>
                <a:latin typeface="Calibri Light"/>
                <a:cs typeface="Calibri Light"/>
              </a:rPr>
              <a:t>Bepalen en inplannen van benodigde budgetten</a:t>
            </a:r>
          </a:p>
          <a:p>
            <a:pPr lvl="1"/>
            <a:r>
              <a:rPr lang="nl-NL" dirty="0">
                <a:solidFill>
                  <a:schemeClr val="tx1"/>
                </a:solidFill>
                <a:latin typeface="Calibri Light"/>
                <a:cs typeface="Calibri Light"/>
              </a:rPr>
              <a:t>Bepalen van de verwachte baten</a:t>
            </a:r>
          </a:p>
          <a:p>
            <a:pPr lvl="1"/>
            <a:r>
              <a:rPr lang="nl-NL" dirty="0">
                <a:solidFill>
                  <a:schemeClr val="tx1"/>
                </a:solidFill>
                <a:latin typeface="Calibri Light"/>
                <a:cs typeface="Calibri Light"/>
              </a:rPr>
              <a:t>Allocatie van financiële middelen</a:t>
            </a:r>
          </a:p>
          <a:p>
            <a:r>
              <a:rPr lang="nl-NL" sz="2100" b="0" dirty="0">
                <a:solidFill>
                  <a:schemeClr val="tx1"/>
                </a:solidFill>
                <a:latin typeface="Calibri"/>
                <a:cs typeface="Calibri"/>
              </a:rPr>
              <a:t>Functionaliteit en kwaliteit</a:t>
            </a:r>
          </a:p>
          <a:p>
            <a:pPr lvl="1"/>
            <a:r>
              <a:rPr lang="nl-NL" dirty="0">
                <a:solidFill>
                  <a:schemeClr val="tx1"/>
                </a:solidFill>
                <a:latin typeface="Calibri Light"/>
                <a:cs typeface="Calibri Light"/>
              </a:rPr>
              <a:t>Definiëren van de gewenste kwaliteit van de informatiesystemen en </a:t>
            </a:r>
            <a:r>
              <a:rPr lang="mr-IN" dirty="0">
                <a:solidFill>
                  <a:schemeClr val="tx1"/>
                </a:solidFill>
                <a:latin typeface="Calibri Light"/>
                <a:cs typeface="Calibri Light"/>
              </a:rPr>
              <a:t>–</a:t>
            </a:r>
            <a:r>
              <a:rPr lang="nl-NL" dirty="0">
                <a:solidFill>
                  <a:schemeClr val="tx1"/>
                </a:solidFill>
                <a:latin typeface="Calibri Light"/>
                <a:cs typeface="Calibri Light"/>
              </a:rPr>
              <a:t>services</a:t>
            </a:r>
          </a:p>
          <a:p>
            <a:pPr lvl="1"/>
            <a:r>
              <a:rPr lang="nl-NL" dirty="0">
                <a:solidFill>
                  <a:schemeClr val="tx1"/>
                </a:solidFill>
                <a:latin typeface="Calibri Light"/>
                <a:cs typeface="Calibri Light"/>
              </a:rPr>
              <a:t>Definiëren van de gewenste kwaliteit van de ondersteuning van de informatievoorziening</a:t>
            </a:r>
          </a:p>
          <a:p>
            <a:pPr lvl="1"/>
            <a:r>
              <a:rPr lang="nl-NL" dirty="0">
                <a:solidFill>
                  <a:schemeClr val="tx1"/>
                </a:solidFill>
                <a:latin typeface="Calibri Light"/>
                <a:cs typeface="Calibri Light"/>
              </a:rPr>
              <a:t>Bepalen kwaliteitsstandaarden waaraan data, documenten, requirements, processen, werkwijze, etc. moeten voldoen</a:t>
            </a:r>
          </a:p>
          <a:p>
            <a:pPr lvl="1"/>
            <a:r>
              <a:rPr lang="nl-NL" dirty="0">
                <a:solidFill>
                  <a:schemeClr val="tx1"/>
                </a:solidFill>
                <a:latin typeface="Calibri Light"/>
                <a:cs typeface="Calibri Light"/>
              </a:rPr>
              <a:t>Onderkennen van risico’s en te nemen maatregelen</a:t>
            </a:r>
          </a:p>
        </p:txBody>
      </p:sp>
      <p:sp>
        <p:nvSpPr>
          <p:cNvPr id="2" name="Tijdelijke aanduiding voor tekst 1"/>
          <p:cNvSpPr>
            <a:spLocks noGrp="1"/>
          </p:cNvSpPr>
          <p:nvPr>
            <p:ph type="body" sz="quarter" idx="13"/>
          </p:nvPr>
        </p:nvSpPr>
        <p:spPr/>
        <p:txBody>
          <a:bodyPr>
            <a:normAutofit lnSpcReduction="10000"/>
          </a:bodyPr>
          <a:lstStyle/>
          <a:p>
            <a:r>
              <a:rPr lang="nl-NL" dirty="0"/>
              <a:t>§ 4.4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27176-2CEB-485B-8664-43713A4651D3}"/>
              </a:ext>
            </a:extLst>
          </p:cNvPr>
          <p:cNvSpPr>
            <a:spLocks noGrp="1"/>
          </p:cNvSpPr>
          <p:nvPr>
            <p:ph type="title"/>
          </p:nvPr>
        </p:nvSpPr>
        <p:spPr/>
        <p:txBody>
          <a:bodyPr/>
          <a:lstStyle/>
          <a:p>
            <a:r>
              <a:rPr lang="nl-NL" dirty="0"/>
              <a:t>Sturingsactiviteiten - Controleren</a:t>
            </a:r>
          </a:p>
        </p:txBody>
      </p:sp>
      <p:sp>
        <p:nvSpPr>
          <p:cNvPr id="21" name="Tijdelijke aanduiding voor inhoud 20">
            <a:extLst>
              <a:ext uri="{FF2B5EF4-FFF2-40B4-BE49-F238E27FC236}">
                <a16:creationId xmlns:a16="http://schemas.microsoft.com/office/drawing/2014/main" id="{77674461-A8DC-42E9-8C32-46F0B0C7E6E5}"/>
              </a:ext>
            </a:extLst>
          </p:cNvPr>
          <p:cNvSpPr>
            <a:spLocks noGrp="1"/>
          </p:cNvSpPr>
          <p:nvPr>
            <p:ph idx="1"/>
          </p:nvPr>
        </p:nvSpPr>
        <p:spPr/>
        <p:txBody>
          <a:bodyPr>
            <a:normAutofit fontScale="92500" lnSpcReduction="10000"/>
          </a:bodyPr>
          <a:lstStyle/>
          <a:p>
            <a:pPr lvl="0"/>
            <a:r>
              <a:rPr lang="nl-NL" sz="2000" b="0" dirty="0">
                <a:solidFill>
                  <a:srgbClr val="282828"/>
                </a:solidFill>
                <a:latin typeface="Calibri"/>
                <a:cs typeface="Calibri"/>
              </a:rPr>
              <a:t>Tijd en menscapaciteit</a:t>
            </a:r>
          </a:p>
          <a:p>
            <a:pPr lvl="1"/>
            <a:r>
              <a:rPr lang="nl-NL" dirty="0">
                <a:solidFill>
                  <a:srgbClr val="282828"/>
                </a:solidFill>
                <a:latin typeface="Calibri Light"/>
                <a:cs typeface="Calibri Light"/>
              </a:rPr>
              <a:t>Controleren van beschikbaarheid van medewerkers</a:t>
            </a:r>
          </a:p>
          <a:p>
            <a:pPr lvl="1"/>
            <a:r>
              <a:rPr lang="nl-NL" dirty="0">
                <a:solidFill>
                  <a:srgbClr val="282828"/>
                </a:solidFill>
                <a:latin typeface="Calibri Light"/>
                <a:cs typeface="Calibri Light"/>
              </a:rPr>
              <a:t>Bewaken van bestede uren;</a:t>
            </a:r>
          </a:p>
          <a:p>
            <a:pPr lvl="1"/>
            <a:r>
              <a:rPr lang="nl-NL" dirty="0">
                <a:solidFill>
                  <a:srgbClr val="282828"/>
                </a:solidFill>
                <a:latin typeface="Calibri Light"/>
                <a:cs typeface="Calibri Light"/>
              </a:rPr>
              <a:t>Bewaken van de voortgang/tijdslijnen</a:t>
            </a:r>
          </a:p>
          <a:p>
            <a:pPr lvl="0"/>
            <a:r>
              <a:rPr lang="nl-NL" sz="2000" b="0" dirty="0">
                <a:solidFill>
                  <a:srgbClr val="282828"/>
                </a:solidFill>
                <a:latin typeface="Calibri"/>
                <a:cs typeface="Calibri"/>
              </a:rPr>
              <a:t>Kosten en baten</a:t>
            </a:r>
          </a:p>
          <a:p>
            <a:pPr lvl="1"/>
            <a:r>
              <a:rPr lang="nl-NL" dirty="0">
                <a:solidFill>
                  <a:srgbClr val="282828"/>
                </a:solidFill>
                <a:latin typeface="Calibri Light"/>
                <a:cs typeface="Calibri Light"/>
              </a:rPr>
              <a:t>Volgen van de kosten en de budgetuitputting</a:t>
            </a:r>
          </a:p>
          <a:p>
            <a:pPr lvl="1"/>
            <a:r>
              <a:rPr lang="nl-NL" dirty="0">
                <a:solidFill>
                  <a:srgbClr val="282828"/>
                </a:solidFill>
                <a:latin typeface="Calibri Light"/>
                <a:cs typeface="Calibri Light"/>
              </a:rPr>
              <a:t>Bijstellen van de budgetten</a:t>
            </a:r>
          </a:p>
          <a:p>
            <a:pPr lvl="0"/>
            <a:r>
              <a:rPr lang="nl-NL" sz="2000" b="0" dirty="0">
                <a:solidFill>
                  <a:srgbClr val="282828"/>
                </a:solidFill>
                <a:latin typeface="Calibri"/>
                <a:cs typeface="Calibri"/>
              </a:rPr>
              <a:t>Functionaliteit en kwaliteit</a:t>
            </a:r>
          </a:p>
          <a:p>
            <a:pPr lvl="1"/>
            <a:r>
              <a:rPr lang="nl-NL" dirty="0">
                <a:solidFill>
                  <a:srgbClr val="282828"/>
                </a:solidFill>
                <a:latin typeface="Calibri Light"/>
                <a:cs typeface="Calibri Light"/>
              </a:rPr>
              <a:t>Bewaken van de resultaten van veranderingstrajecten</a:t>
            </a:r>
          </a:p>
          <a:p>
            <a:pPr lvl="1"/>
            <a:r>
              <a:rPr lang="nl-NL" dirty="0">
                <a:solidFill>
                  <a:srgbClr val="282828"/>
                </a:solidFill>
                <a:latin typeface="Calibri Light"/>
                <a:cs typeface="Calibri Light"/>
              </a:rPr>
              <a:t>Bewaken van de kwaliteit van de informatiesystemen en -services</a:t>
            </a:r>
          </a:p>
          <a:p>
            <a:pPr lvl="1"/>
            <a:r>
              <a:rPr lang="nl-NL" dirty="0">
                <a:solidFill>
                  <a:srgbClr val="282828"/>
                </a:solidFill>
                <a:latin typeface="Calibri Light"/>
                <a:cs typeface="Calibri Light"/>
              </a:rPr>
              <a:t>Bewaken van de kwaliteit van veranderingen</a:t>
            </a:r>
          </a:p>
          <a:p>
            <a:endParaRPr lang="nl-NL" b="0" dirty="0">
              <a:solidFill>
                <a:srgbClr val="282828"/>
              </a:solidFill>
              <a:latin typeface="Calibri"/>
              <a:cs typeface="Calibri"/>
            </a:endParaRPr>
          </a:p>
        </p:txBody>
      </p:sp>
      <p:sp>
        <p:nvSpPr>
          <p:cNvPr id="3" name="Tijdelijke aanduiding voor tekst 2"/>
          <p:cNvSpPr>
            <a:spLocks noGrp="1"/>
          </p:cNvSpPr>
          <p:nvPr>
            <p:ph type="body" sz="quarter" idx="13"/>
          </p:nvPr>
        </p:nvSpPr>
        <p:spPr/>
        <p:txBody>
          <a:bodyPr>
            <a:normAutofit lnSpcReduction="10000"/>
          </a:bodyPr>
          <a:lstStyle/>
          <a:p>
            <a:r>
              <a:rPr lang="nl-NL" dirty="0"/>
              <a:t>§ 4.4</a:t>
            </a:r>
          </a:p>
        </p:txBody>
      </p:sp>
    </p:spTree>
    <p:extLst>
      <p:ext uri="{BB962C8B-B14F-4D97-AF65-F5344CB8AC3E}">
        <p14:creationId xmlns:p14="http://schemas.microsoft.com/office/powerpoint/2010/main" val="302151915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27176-2CEB-485B-8664-43713A4651D3}"/>
              </a:ext>
            </a:extLst>
          </p:cNvPr>
          <p:cNvSpPr>
            <a:spLocks noGrp="1"/>
          </p:cNvSpPr>
          <p:nvPr>
            <p:ph type="title"/>
          </p:nvPr>
        </p:nvSpPr>
        <p:spPr/>
        <p:txBody>
          <a:bodyPr/>
          <a:lstStyle/>
          <a:p>
            <a:r>
              <a:rPr lang="nl-NL" dirty="0"/>
              <a:t>Sturingsactiviteiten - Evalueren</a:t>
            </a:r>
          </a:p>
        </p:txBody>
      </p:sp>
      <p:sp>
        <p:nvSpPr>
          <p:cNvPr id="21" name="Tijdelijke aanduiding voor inhoud 20">
            <a:extLst>
              <a:ext uri="{FF2B5EF4-FFF2-40B4-BE49-F238E27FC236}">
                <a16:creationId xmlns:a16="http://schemas.microsoft.com/office/drawing/2014/main" id="{77674461-A8DC-42E9-8C32-46F0B0C7E6E5}"/>
              </a:ext>
            </a:extLst>
          </p:cNvPr>
          <p:cNvSpPr>
            <a:spLocks noGrp="1"/>
          </p:cNvSpPr>
          <p:nvPr>
            <p:ph idx="1"/>
          </p:nvPr>
        </p:nvSpPr>
        <p:spPr/>
        <p:txBody>
          <a:bodyPr>
            <a:normAutofit fontScale="92500" lnSpcReduction="20000"/>
          </a:bodyPr>
          <a:lstStyle/>
          <a:p>
            <a:pPr lvl="0"/>
            <a:r>
              <a:rPr lang="nl-NL" sz="1900" b="0" dirty="0">
                <a:solidFill>
                  <a:srgbClr val="282828"/>
                </a:solidFill>
                <a:latin typeface="Calibri"/>
                <a:cs typeface="Calibri"/>
              </a:rPr>
              <a:t>Tijd en menscapaciteit</a:t>
            </a:r>
          </a:p>
          <a:p>
            <a:pPr lvl="1"/>
            <a:r>
              <a:rPr lang="nl-NL" sz="1500" dirty="0">
                <a:solidFill>
                  <a:srgbClr val="282828"/>
                </a:solidFill>
                <a:latin typeface="Calibri Light"/>
                <a:cs typeface="Calibri Light"/>
              </a:rPr>
              <a:t>Evalueren van de planningen versus de realisatie voor wat betreft tijd en geld</a:t>
            </a:r>
          </a:p>
          <a:p>
            <a:pPr lvl="0"/>
            <a:r>
              <a:rPr lang="nl-NL" sz="1900" b="0" dirty="0">
                <a:solidFill>
                  <a:srgbClr val="282828"/>
                </a:solidFill>
                <a:latin typeface="Calibri"/>
                <a:cs typeface="Calibri"/>
              </a:rPr>
              <a:t>Kosten en baten</a:t>
            </a:r>
          </a:p>
          <a:p>
            <a:pPr lvl="1"/>
            <a:r>
              <a:rPr lang="nl-NL" sz="1500" dirty="0">
                <a:solidFill>
                  <a:srgbClr val="282828"/>
                </a:solidFill>
                <a:latin typeface="Calibri Light"/>
                <a:cs typeface="Calibri Light"/>
              </a:rPr>
              <a:t>Evalueren van de baten</a:t>
            </a:r>
          </a:p>
          <a:p>
            <a:pPr lvl="0"/>
            <a:r>
              <a:rPr lang="nl-NL" sz="1900" b="0" dirty="0">
                <a:solidFill>
                  <a:srgbClr val="282828"/>
                </a:solidFill>
                <a:latin typeface="Calibri"/>
                <a:cs typeface="Calibri"/>
              </a:rPr>
              <a:t>Functionaliteit en kwaliteit</a:t>
            </a:r>
          </a:p>
          <a:p>
            <a:pPr lvl="1"/>
            <a:r>
              <a:rPr lang="nl-NL" sz="1500" dirty="0">
                <a:solidFill>
                  <a:srgbClr val="282828"/>
                </a:solidFill>
                <a:latin typeface="Calibri Light"/>
                <a:cs typeface="Calibri Light"/>
              </a:rPr>
              <a:t>Evalueren van onderlinge aansluiting tussen de informatievoorziening en de bedrijfsprocessen</a:t>
            </a:r>
          </a:p>
          <a:p>
            <a:pPr lvl="1"/>
            <a:r>
              <a:rPr lang="nl-NL" sz="1500" dirty="0">
                <a:solidFill>
                  <a:srgbClr val="282828"/>
                </a:solidFill>
                <a:latin typeface="Calibri Light"/>
                <a:cs typeface="Calibri Light"/>
              </a:rPr>
              <a:t>Evalueren van de werking van de informatiesystemen</a:t>
            </a:r>
          </a:p>
          <a:p>
            <a:pPr lvl="1"/>
            <a:r>
              <a:rPr lang="nl-NL" sz="1500" dirty="0">
                <a:solidFill>
                  <a:srgbClr val="282828"/>
                </a:solidFill>
                <a:latin typeface="Calibri Light"/>
                <a:cs typeface="Calibri Light"/>
              </a:rPr>
              <a:t>Evalueren van het gebruik van de applicaties en de infrastructuur door de gebruikers</a:t>
            </a:r>
          </a:p>
          <a:p>
            <a:pPr lvl="1"/>
            <a:r>
              <a:rPr lang="nl-NL" sz="1500" dirty="0">
                <a:solidFill>
                  <a:srgbClr val="282828"/>
                </a:solidFill>
                <a:latin typeface="Calibri Light"/>
                <a:cs typeface="Calibri Light"/>
              </a:rPr>
              <a:t>Evalueren van de informatie-uitwisseling met andere organisaties</a:t>
            </a:r>
          </a:p>
          <a:p>
            <a:pPr lvl="1"/>
            <a:r>
              <a:rPr lang="nl-NL" sz="1500" dirty="0">
                <a:solidFill>
                  <a:srgbClr val="282828"/>
                </a:solidFill>
                <a:latin typeface="Calibri Light"/>
                <a:cs typeface="Calibri Light"/>
              </a:rPr>
              <a:t>Evalueren van het functioneren van de BIM-organisatie en BIM-activiteiten</a:t>
            </a:r>
          </a:p>
          <a:p>
            <a:pPr lvl="1"/>
            <a:r>
              <a:rPr lang="nl-NL" sz="1500" dirty="0">
                <a:solidFill>
                  <a:srgbClr val="282828"/>
                </a:solidFill>
                <a:latin typeface="Calibri Light"/>
                <a:cs typeface="Calibri Light"/>
              </a:rPr>
              <a:t>Vaststellen van de uiteindelijk gerealiseerde kwaliteit van de informatie, de informatiesystemen en de informatieservices</a:t>
            </a:r>
          </a:p>
          <a:p>
            <a:pPr lvl="1"/>
            <a:r>
              <a:rPr lang="nl-NL" sz="1500" dirty="0">
                <a:solidFill>
                  <a:srgbClr val="282828"/>
                </a:solidFill>
                <a:latin typeface="Calibri Light"/>
                <a:cs typeface="Calibri Light"/>
              </a:rPr>
              <a:t>Onderkennen van problemen</a:t>
            </a:r>
          </a:p>
          <a:p>
            <a:pPr lvl="1"/>
            <a:r>
              <a:rPr lang="nl-NL" sz="1500" dirty="0">
                <a:solidFill>
                  <a:srgbClr val="282828"/>
                </a:solidFill>
                <a:latin typeface="Calibri Light"/>
                <a:cs typeface="Calibri Light"/>
              </a:rPr>
              <a:t>Vastleggen van afwijkingen en initiëren van maatregelen (definiëren verbeteracties)</a:t>
            </a:r>
          </a:p>
          <a:p>
            <a:pPr lvl="1"/>
            <a:endParaRPr lang="nl-NL" dirty="0">
              <a:solidFill>
                <a:srgbClr val="282828"/>
              </a:solidFill>
              <a:latin typeface="Calibri"/>
              <a:cs typeface="Calibri"/>
            </a:endParaRPr>
          </a:p>
          <a:p>
            <a:endParaRPr lang="nl-NL" b="0" dirty="0">
              <a:solidFill>
                <a:srgbClr val="282828"/>
              </a:solidFill>
              <a:latin typeface="Calibri"/>
              <a:cs typeface="Calibri"/>
            </a:endParaRPr>
          </a:p>
        </p:txBody>
      </p:sp>
      <p:sp>
        <p:nvSpPr>
          <p:cNvPr id="3" name="Tijdelijke aanduiding voor tekst 2"/>
          <p:cNvSpPr>
            <a:spLocks noGrp="1"/>
          </p:cNvSpPr>
          <p:nvPr>
            <p:ph type="body" sz="quarter" idx="13"/>
          </p:nvPr>
        </p:nvSpPr>
        <p:spPr/>
        <p:txBody>
          <a:bodyPr>
            <a:normAutofit lnSpcReduction="10000"/>
          </a:bodyPr>
          <a:lstStyle/>
          <a:p>
            <a:r>
              <a:rPr lang="nl-NL" dirty="0"/>
              <a:t>§ 4.4</a:t>
            </a:r>
          </a:p>
        </p:txBody>
      </p:sp>
    </p:spTree>
    <p:extLst>
      <p:ext uri="{BB962C8B-B14F-4D97-AF65-F5344CB8AC3E}">
        <p14:creationId xmlns:p14="http://schemas.microsoft.com/office/powerpoint/2010/main" val="384738726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spTree>
    <p:extLst>
      <p:ext uri="{BB962C8B-B14F-4D97-AF65-F5344CB8AC3E}">
        <p14:creationId xmlns:p14="http://schemas.microsoft.com/office/powerpoint/2010/main" val="311673660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Discussievragen</a:t>
            </a:r>
          </a:p>
        </p:txBody>
      </p:sp>
      <p:sp>
        <p:nvSpPr>
          <p:cNvPr id="3" name="Tijdelijke aanduiding voor inhoud 2"/>
          <p:cNvSpPr>
            <a:spLocks noGrp="1"/>
          </p:cNvSpPr>
          <p:nvPr>
            <p:ph idx="1"/>
          </p:nvPr>
        </p:nvSpPr>
        <p:spPr/>
        <p:txBody>
          <a:bodyPr/>
          <a:lstStyle/>
          <a:p>
            <a:r>
              <a:rPr lang="nl-NL" b="0" dirty="0">
                <a:solidFill>
                  <a:schemeClr val="tx1"/>
                </a:solidFill>
                <a:latin typeface="Calibri Light"/>
                <a:cs typeface="Calibri Light"/>
              </a:rPr>
              <a:t>Vraagt u zich bij elke verandering af of deze bijdraagt aan de missie van de organisatie en hoe zou u dat kunnen bepalen? </a:t>
            </a:r>
          </a:p>
          <a:p>
            <a:r>
              <a:rPr lang="nl-NL" b="0" dirty="0">
                <a:solidFill>
                  <a:schemeClr val="tx1"/>
                </a:solidFill>
                <a:latin typeface="Calibri Light"/>
                <a:cs typeface="Calibri Light"/>
              </a:rPr>
              <a:t>Hoe zou u binnen uw organisatie kunnen vaststellen wat de waarde is van een verandering?</a:t>
            </a:r>
          </a:p>
          <a:p>
            <a:r>
              <a:rPr lang="nl-NL" b="0" dirty="0">
                <a:solidFill>
                  <a:schemeClr val="tx1"/>
                </a:solidFill>
                <a:latin typeface="Calibri Light"/>
                <a:cs typeface="Calibri Light"/>
              </a:rPr>
              <a:t>Staan bij het besluiten over verandering de benodigde </a:t>
            </a:r>
            <a:r>
              <a:rPr lang="nl-NL" b="0" dirty="0" err="1">
                <a:solidFill>
                  <a:schemeClr val="tx1"/>
                </a:solidFill>
                <a:latin typeface="Calibri Light"/>
                <a:cs typeface="Calibri Light"/>
              </a:rPr>
              <a:t>capabilities</a:t>
            </a:r>
            <a:r>
              <a:rPr lang="nl-NL" b="0" dirty="0">
                <a:solidFill>
                  <a:schemeClr val="tx1"/>
                </a:solidFill>
                <a:latin typeface="Calibri Light"/>
                <a:cs typeface="Calibri Light"/>
              </a:rPr>
              <a:t> op de agenda?</a:t>
            </a:r>
          </a:p>
          <a:p>
            <a:r>
              <a:rPr lang="nl-NL" b="0" dirty="0">
                <a:solidFill>
                  <a:schemeClr val="tx1"/>
                </a:solidFill>
                <a:latin typeface="Calibri Light"/>
                <a:cs typeface="Calibri Light"/>
              </a:rPr>
              <a:t>Is het binnen uw organisatie bekend wie verantwoordelijk is/zijn voor sturing op de informatievoorziening? Is bekend wat de capaciteit is? Wat het budget is? </a:t>
            </a:r>
          </a:p>
          <a:p>
            <a:endParaRPr lang="nl-NL" b="0" dirty="0">
              <a:solidFill>
                <a:schemeClr val="tx1"/>
              </a:solidFill>
              <a:latin typeface="Calibri Light"/>
              <a:cs typeface="Calibri Light"/>
            </a:endParaRPr>
          </a:p>
        </p:txBody>
      </p:sp>
    </p:spTree>
    <p:extLst>
      <p:ext uri="{BB962C8B-B14F-4D97-AF65-F5344CB8AC3E}">
        <p14:creationId xmlns:p14="http://schemas.microsoft.com/office/powerpoint/2010/main" val="257147843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a:latin typeface="Calibri"/>
                <a:cs typeface="Calibri"/>
              </a:rPr>
              <a:t>BiSL® Next voor functioneel beheerders</a:t>
            </a:r>
          </a:p>
        </p:txBody>
      </p:sp>
      <p:sp>
        <p:nvSpPr>
          <p:cNvPr id="5" name="Subtitel 4"/>
          <p:cNvSpPr>
            <a:spLocks noGrp="1"/>
          </p:cNvSpPr>
          <p:nvPr>
            <p:ph type="subTitle" idx="1"/>
          </p:nvPr>
        </p:nvSpPr>
        <p:spPr/>
        <p:txBody>
          <a:bodyPr/>
          <a:lstStyle/>
          <a:p>
            <a:r>
              <a:rPr lang="nl-NL" dirty="0">
                <a:solidFill>
                  <a:srgbClr val="BF9000"/>
                </a:solidFill>
              </a:rPr>
              <a:t>Module 9 - Nieuwe ontwikkelingen</a:t>
            </a:r>
          </a:p>
        </p:txBody>
      </p:sp>
      <p:sp>
        <p:nvSpPr>
          <p:cNvPr id="3" name="Tijdelijke aanduiding voor tekst 2"/>
          <p:cNvSpPr>
            <a:spLocks noGrp="1"/>
          </p:cNvSpPr>
          <p:nvPr>
            <p:ph type="body" sz="quarter" idx="10"/>
          </p:nvPr>
        </p:nvSpPr>
        <p:spPr/>
        <p:txBody>
          <a:bodyPr/>
          <a:lstStyle/>
          <a:p>
            <a:r>
              <a:rPr lang="nl-NL" dirty="0">
                <a:solidFill>
                  <a:schemeClr val="tx1"/>
                </a:solidFill>
                <a:latin typeface="Calibri"/>
                <a:cs typeface="Calibri"/>
              </a:rPr>
              <a:t>Agile, </a:t>
            </a:r>
            <a:r>
              <a:rPr lang="nl-NL" dirty="0" err="1">
                <a:solidFill>
                  <a:schemeClr val="tx1"/>
                </a:solidFill>
                <a:latin typeface="Calibri"/>
                <a:cs typeface="Calibri"/>
              </a:rPr>
              <a:t>cloud</a:t>
            </a:r>
            <a:r>
              <a:rPr lang="nl-NL">
                <a:solidFill>
                  <a:schemeClr val="tx1"/>
                </a:solidFill>
                <a:latin typeface="Calibri"/>
                <a:cs typeface="Calibri"/>
              </a:rPr>
              <a:t>, IoT, Lean, DevOps, big data ....</a:t>
            </a:r>
          </a:p>
        </p:txBody>
      </p:sp>
      <p:sp>
        <p:nvSpPr>
          <p:cNvPr id="2" name="Tijdelijke aanduiding voor tekst 1">
            <a:extLst>
              <a:ext uri="{FF2B5EF4-FFF2-40B4-BE49-F238E27FC236}">
                <a16:creationId xmlns:a16="http://schemas.microsoft.com/office/drawing/2014/main" id="{5A4469ED-BA05-4EC7-A52B-DA8739AFAD4D}"/>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1209632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Vertaalslag maken</a:t>
            </a:r>
          </a:p>
        </p:txBody>
      </p:sp>
      <p:sp>
        <p:nvSpPr>
          <p:cNvPr id="8" name="Afgeronde rechthoek 7"/>
          <p:cNvSpPr/>
          <p:nvPr/>
        </p:nvSpPr>
        <p:spPr>
          <a:xfrm>
            <a:off x="278552" y="1185056"/>
            <a:ext cx="1330518" cy="111689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a:latin typeface="Calibri"/>
                <a:cs typeface="Calibri"/>
              </a:rPr>
              <a:t>Vraag</a:t>
            </a:r>
          </a:p>
        </p:txBody>
      </p:sp>
      <p:sp>
        <p:nvSpPr>
          <p:cNvPr id="9" name="Afgeronde rechthoek 8"/>
          <p:cNvSpPr/>
          <p:nvPr/>
        </p:nvSpPr>
        <p:spPr>
          <a:xfrm>
            <a:off x="4676582" y="1185056"/>
            <a:ext cx="1330518" cy="111689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a:latin typeface="Calibri"/>
                <a:cs typeface="Calibri"/>
              </a:rPr>
              <a:t>Aanbod</a:t>
            </a:r>
          </a:p>
        </p:txBody>
      </p:sp>
      <p:sp>
        <p:nvSpPr>
          <p:cNvPr id="13" name="Pijl rechts 12"/>
          <p:cNvSpPr/>
          <p:nvPr/>
        </p:nvSpPr>
        <p:spPr>
          <a:xfrm>
            <a:off x="1660855" y="1512009"/>
            <a:ext cx="828345" cy="462983"/>
          </a:xfrm>
          <a:prstGeom prst="leftArrow">
            <a:avLst>
              <a:gd name="adj1" fmla="val 60000"/>
              <a:gd name="adj2" fmla="val 50000"/>
            </a:avLst>
          </a:prstGeom>
          <a:ln/>
        </p:spPr>
        <p:style>
          <a:lnRef idx="2">
            <a:schemeClr val="accent1">
              <a:shade val="50000"/>
            </a:schemeClr>
          </a:lnRef>
          <a:fillRef idx="1">
            <a:schemeClr val="accent1"/>
          </a:fillRef>
          <a:effectRef idx="0">
            <a:schemeClr val="accent1"/>
          </a:effectRef>
          <a:fontRef idx="minor">
            <a:schemeClr val="lt1"/>
          </a:fontRef>
        </p:style>
      </p:sp>
      <p:sp>
        <p:nvSpPr>
          <p:cNvPr id="14" name="Pijl rechts 13"/>
          <p:cNvSpPr/>
          <p:nvPr/>
        </p:nvSpPr>
        <p:spPr>
          <a:xfrm flipH="1">
            <a:off x="3695699" y="1512009"/>
            <a:ext cx="927175" cy="462983"/>
          </a:xfrm>
          <a:prstGeom prst="leftArrow">
            <a:avLst>
              <a:gd name="adj1" fmla="val 60000"/>
              <a:gd name="adj2" fmla="val 50000"/>
            </a:avLst>
          </a:prstGeom>
          <a:ln/>
        </p:spPr>
        <p:style>
          <a:lnRef idx="2">
            <a:schemeClr val="accent1">
              <a:shade val="50000"/>
            </a:schemeClr>
          </a:lnRef>
          <a:fillRef idx="1">
            <a:schemeClr val="accent1"/>
          </a:fillRef>
          <a:effectRef idx="0">
            <a:schemeClr val="accent1"/>
          </a:effectRef>
          <a:fontRef idx="minor">
            <a:schemeClr val="lt1"/>
          </a:fontRef>
        </p:style>
      </p:sp>
      <p:pic>
        <p:nvPicPr>
          <p:cNvPr id="15" name="Afbeelding 14" descr="connect-2777620_1920.png"/>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5444303" y="2529762"/>
            <a:ext cx="3508157" cy="2050079"/>
          </a:xfrm>
          <a:prstGeom prst="rect">
            <a:avLst/>
          </a:prstGeom>
        </p:spPr>
      </p:pic>
      <p:sp>
        <p:nvSpPr>
          <p:cNvPr id="10" name="Ovaal 9"/>
          <p:cNvSpPr/>
          <p:nvPr/>
        </p:nvSpPr>
        <p:spPr>
          <a:xfrm>
            <a:off x="2309173" y="1235891"/>
            <a:ext cx="1671979" cy="1015219"/>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600">
                <a:latin typeface="Calibri"/>
                <a:cs typeface="Calibri"/>
              </a:rPr>
              <a:t>Vertaalslag</a:t>
            </a:r>
            <a:endParaRPr lang="nl-NL" sz="2000">
              <a:latin typeface="Calibri"/>
              <a:cs typeface="Calibri"/>
            </a:endParaRPr>
          </a:p>
        </p:txBody>
      </p:sp>
      <p:sp>
        <p:nvSpPr>
          <p:cNvPr id="11" name="Tekstvak 10"/>
          <p:cNvSpPr txBox="1"/>
          <p:nvPr/>
        </p:nvSpPr>
        <p:spPr>
          <a:xfrm>
            <a:off x="289657" y="2550873"/>
            <a:ext cx="2742395" cy="400110"/>
          </a:xfrm>
          <a:prstGeom prst="rect">
            <a:avLst/>
          </a:prstGeom>
          <a:noFill/>
        </p:spPr>
        <p:txBody>
          <a:bodyPr wrap="square" rtlCol="0">
            <a:spAutoFit/>
          </a:bodyPr>
          <a:lstStyle/>
          <a:p>
            <a:r>
              <a:rPr lang="nl-NL" sz="1000" dirty="0">
                <a:solidFill>
                  <a:schemeClr val="tx1">
                    <a:lumMod val="75000"/>
                    <a:lumOff val="25000"/>
                  </a:schemeClr>
                </a:solidFill>
                <a:latin typeface="Calibri Light"/>
                <a:cs typeface="Calibri Light"/>
              </a:rPr>
              <a:t>Bron: BiSL Een framework voor business informatiemanagement, 2012</a:t>
            </a:r>
          </a:p>
        </p:txBody>
      </p:sp>
    </p:spTree>
    <p:extLst>
      <p:ext uri="{BB962C8B-B14F-4D97-AF65-F5344CB8AC3E}">
        <p14:creationId xmlns:p14="http://schemas.microsoft.com/office/powerpoint/2010/main" val="334140657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07298886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Vraag</a:t>
            </a:r>
          </a:p>
        </p:txBody>
      </p:sp>
      <p:sp>
        <p:nvSpPr>
          <p:cNvPr id="3" name="Afgeronde rechthoek 2"/>
          <p:cNvSpPr/>
          <p:nvPr/>
        </p:nvSpPr>
        <p:spPr>
          <a:xfrm>
            <a:off x="304362" y="1417087"/>
            <a:ext cx="8438194" cy="155354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3200" dirty="0">
                <a:latin typeface="Calibri"/>
                <a:cs typeface="Calibri"/>
              </a:rPr>
              <a:t>Welke ontwikkelingen zien jullie in jullie omgeving?</a:t>
            </a:r>
          </a:p>
        </p:txBody>
      </p:sp>
    </p:spTree>
    <p:extLst>
      <p:ext uri="{BB962C8B-B14F-4D97-AF65-F5344CB8AC3E}">
        <p14:creationId xmlns:p14="http://schemas.microsoft.com/office/powerpoint/2010/main" val="15910624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man-2692458_640.jpg"/>
          <p:cNvPicPr>
            <a:picLocks noChangeAspect="1"/>
          </p:cNvPicPr>
          <p:nvPr/>
        </p:nvPicPr>
        <p:blipFill>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2"/>
            <a:ext cx="9144000" cy="6086475"/>
          </a:xfrm>
          <a:prstGeom prst="rect">
            <a:avLst/>
          </a:prstGeom>
        </p:spPr>
      </p:pic>
      <p:sp>
        <p:nvSpPr>
          <p:cNvPr id="2" name="Titel 1">
            <a:extLst>
              <a:ext uri="{FF2B5EF4-FFF2-40B4-BE49-F238E27FC236}">
                <a16:creationId xmlns:a16="http://schemas.microsoft.com/office/drawing/2014/main" id="{F9B15D80-8E75-4935-BAC7-582138B73052}"/>
              </a:ext>
            </a:extLst>
          </p:cNvPr>
          <p:cNvSpPr>
            <a:spLocks noGrp="1"/>
          </p:cNvSpPr>
          <p:nvPr>
            <p:ph type="title"/>
          </p:nvPr>
        </p:nvSpPr>
        <p:spPr>
          <a:xfrm>
            <a:off x="1214694" y="262787"/>
            <a:ext cx="2912559" cy="466887"/>
          </a:xfrm>
        </p:spPr>
        <p:txBody>
          <a:bodyPr>
            <a:normAutofit fontScale="90000"/>
          </a:bodyPr>
          <a:lstStyle/>
          <a:p>
            <a:pPr lvl="0"/>
            <a:r>
              <a:rPr lang="nl-NL" dirty="0"/>
              <a:t>De wereld verandert</a:t>
            </a:r>
          </a:p>
        </p:txBody>
      </p:sp>
      <p:pic>
        <p:nvPicPr>
          <p:cNvPr id="9" name="Afbeelding 8">
            <a:extLst>
              <a:ext uri="{FF2B5EF4-FFF2-40B4-BE49-F238E27FC236}">
                <a16:creationId xmlns:a16="http://schemas.microsoft.com/office/drawing/2014/main" id="{3F1E971E-79C8-41D7-ACA1-876C92053A36}"/>
              </a:ext>
            </a:extLst>
          </p:cNvPr>
          <p:cNvPicPr>
            <a:picLocks noChangeAspect="1"/>
          </p:cNvPicPr>
          <p:nvPr/>
        </p:nvPicPr>
        <p:blipFill>
          <a:blip r:embed="rId5"/>
          <a:stretch>
            <a:fillRect/>
          </a:stretch>
        </p:blipFill>
        <p:spPr>
          <a:xfrm>
            <a:off x="240848" y="2632272"/>
            <a:ext cx="2971911" cy="1889939"/>
          </a:xfrm>
          <a:prstGeom prst="rect">
            <a:avLst/>
          </a:prstGeom>
          <a:ln>
            <a:noFill/>
          </a:ln>
          <a:effectLst>
            <a:outerShdw blurRad="292100" dist="139700" dir="2700000" algn="tl" rotWithShape="0">
              <a:srgbClr val="333333">
                <a:alpha val="65000"/>
              </a:srgbClr>
            </a:outerShdw>
          </a:effectLst>
        </p:spPr>
      </p:pic>
      <p:pic>
        <p:nvPicPr>
          <p:cNvPr id="10" name="Afbeelding 9">
            <a:extLst>
              <a:ext uri="{FF2B5EF4-FFF2-40B4-BE49-F238E27FC236}">
                <a16:creationId xmlns:a16="http://schemas.microsoft.com/office/drawing/2014/main" id="{4DF68EB0-2DA8-45CB-A903-6EF38CD3D6E9}"/>
              </a:ext>
            </a:extLst>
          </p:cNvPr>
          <p:cNvPicPr>
            <a:picLocks noChangeAspect="1"/>
          </p:cNvPicPr>
          <p:nvPr/>
        </p:nvPicPr>
        <p:blipFill>
          <a:blip r:embed="rId6"/>
          <a:stretch>
            <a:fillRect/>
          </a:stretch>
        </p:blipFill>
        <p:spPr>
          <a:xfrm>
            <a:off x="3452255" y="3555140"/>
            <a:ext cx="2076663" cy="967071"/>
          </a:xfrm>
          <a:prstGeom prst="rect">
            <a:avLst/>
          </a:prstGeom>
          <a:ln>
            <a:noFill/>
          </a:ln>
          <a:effectLst>
            <a:outerShdw blurRad="292100" dist="139700" dir="2700000" algn="tl" rotWithShape="0">
              <a:srgbClr val="333333">
                <a:alpha val="65000"/>
              </a:srgbClr>
            </a:outerShdw>
          </a:effectLst>
        </p:spPr>
      </p:pic>
      <p:pic>
        <p:nvPicPr>
          <p:cNvPr id="4" name="Afbeelding 3" descr="Afbeelding met schermafbeelding&#10;&#10;Beschrijving is gegenereerd met zeer hoge betrouwbaarheid">
            <a:extLst>
              <a:ext uri="{FF2B5EF4-FFF2-40B4-BE49-F238E27FC236}">
                <a16:creationId xmlns:a16="http://schemas.microsoft.com/office/drawing/2014/main" id="{CB59980B-1CF2-4EC3-B017-1F0CF41D08D1}"/>
              </a:ext>
            </a:extLst>
          </p:cNvPr>
          <p:cNvPicPr>
            <a:picLocks noChangeAspect="1"/>
          </p:cNvPicPr>
          <p:nvPr/>
        </p:nvPicPr>
        <p:blipFill>
          <a:blip r:embed="rId7"/>
          <a:stretch>
            <a:fillRect/>
          </a:stretch>
        </p:blipFill>
        <p:spPr>
          <a:xfrm>
            <a:off x="6424550" y="-2"/>
            <a:ext cx="2588597" cy="3970459"/>
          </a:xfrm>
          <a:prstGeom prst="rect">
            <a:avLst/>
          </a:prstGeom>
        </p:spPr>
      </p:pic>
      <p:pic>
        <p:nvPicPr>
          <p:cNvPr id="8" name="Afbeelding 7" descr="Afbeelding met buiten, parkeren, fiets&#10;&#10;Beschrijving is gegenereerd met hoge betrouwbaarheid">
            <a:extLst>
              <a:ext uri="{FF2B5EF4-FFF2-40B4-BE49-F238E27FC236}">
                <a16:creationId xmlns:a16="http://schemas.microsoft.com/office/drawing/2014/main" id="{DAACE879-4EA9-416A-98AE-4D7B81FE08A5}"/>
              </a:ext>
            </a:extLst>
          </p:cNvPr>
          <p:cNvPicPr>
            <a:picLocks noChangeAspect="1"/>
          </p:cNvPicPr>
          <p:nvPr/>
        </p:nvPicPr>
        <p:blipFill>
          <a:blip r:embed="rId8"/>
          <a:stretch>
            <a:fillRect/>
          </a:stretch>
        </p:blipFill>
        <p:spPr>
          <a:xfrm>
            <a:off x="3396478" y="819396"/>
            <a:ext cx="2802438" cy="2375066"/>
          </a:xfrm>
          <a:prstGeom prst="rect">
            <a:avLst/>
          </a:prstGeom>
        </p:spPr>
      </p:pic>
    </p:spTree>
    <p:extLst>
      <p:ext uri="{BB962C8B-B14F-4D97-AF65-F5344CB8AC3E}">
        <p14:creationId xmlns:p14="http://schemas.microsoft.com/office/powerpoint/2010/main" val="140311739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15D80-8E75-4935-BAC7-582138B73052}"/>
              </a:ext>
            </a:extLst>
          </p:cNvPr>
          <p:cNvSpPr>
            <a:spLocks noGrp="1"/>
          </p:cNvSpPr>
          <p:nvPr>
            <p:ph type="title"/>
          </p:nvPr>
        </p:nvSpPr>
        <p:spPr/>
        <p:txBody>
          <a:bodyPr>
            <a:normAutofit/>
          </a:bodyPr>
          <a:lstStyle/>
          <a:p>
            <a:pPr lvl="0"/>
            <a:r>
              <a:rPr lang="nl-NL" dirty="0"/>
              <a:t>Nieuwe ontwikkelingen in en rond BIM</a:t>
            </a:r>
          </a:p>
        </p:txBody>
      </p:sp>
      <p:graphicFrame>
        <p:nvGraphicFramePr>
          <p:cNvPr id="15" name="Tijdelijke aanduiding voor inhoud 14">
            <a:extLst>
              <a:ext uri="{FF2B5EF4-FFF2-40B4-BE49-F238E27FC236}">
                <a16:creationId xmlns:a16="http://schemas.microsoft.com/office/drawing/2014/main" id="{FFB19BDA-BE4B-4700-B890-DAB671BDB445}"/>
              </a:ext>
            </a:extLst>
          </p:cNvPr>
          <p:cNvGraphicFramePr>
            <a:graphicFrameLocks noGrp="1"/>
          </p:cNvGraphicFramePr>
          <p:nvPr>
            <p:ph idx="1"/>
            <p:extLst/>
          </p:nvPr>
        </p:nvGraphicFramePr>
        <p:xfrm>
          <a:off x="1033009" y="909159"/>
          <a:ext cx="7427912" cy="373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782637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15D80-8E75-4935-BAC7-582138B73052}"/>
              </a:ext>
            </a:extLst>
          </p:cNvPr>
          <p:cNvSpPr>
            <a:spLocks noGrp="1"/>
          </p:cNvSpPr>
          <p:nvPr>
            <p:ph type="title"/>
          </p:nvPr>
        </p:nvSpPr>
        <p:spPr/>
        <p:txBody>
          <a:bodyPr/>
          <a:lstStyle/>
          <a:p>
            <a:pPr lvl="0"/>
            <a:r>
              <a:rPr lang="nl-NL" dirty="0"/>
              <a:t>Voorspelbaarheid</a:t>
            </a:r>
            <a:r>
              <a:rPr lang="nl-NL" sz="2700" b="1" i="0" kern="1200" spc="-100" baseline="0" dirty="0">
                <a:solidFill>
                  <a:schemeClr val="bg2"/>
                </a:solidFill>
                <a:effectLst/>
                <a:latin typeface="+mn-lt"/>
                <a:ea typeface="+mj-ea"/>
                <a:cs typeface="Helvetica Light"/>
              </a:rPr>
              <a:t> </a:t>
            </a:r>
            <a:r>
              <a:rPr lang="nl-NL" dirty="0"/>
              <a:t>is een illusie</a:t>
            </a:r>
          </a:p>
        </p:txBody>
      </p:sp>
      <p:pic>
        <p:nvPicPr>
          <p:cNvPr id="3" name="Afbeelding 2" descr="butterfly-effect-2808316_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70" y="1108687"/>
            <a:ext cx="5454817" cy="3630862"/>
          </a:xfrm>
          <a:prstGeom prst="rect">
            <a:avLst/>
          </a:prstGeom>
        </p:spPr>
      </p:pic>
      <p:pic>
        <p:nvPicPr>
          <p:cNvPr id="4" name="Afbeelding 3" descr="antifragi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530" y="737939"/>
            <a:ext cx="2461436" cy="3883682"/>
          </a:xfrm>
          <a:prstGeom prst="rect">
            <a:avLst/>
          </a:prstGeom>
        </p:spPr>
      </p:pic>
    </p:spTree>
    <p:extLst>
      <p:ext uri="{BB962C8B-B14F-4D97-AF65-F5344CB8AC3E}">
        <p14:creationId xmlns:p14="http://schemas.microsoft.com/office/powerpoint/2010/main" val="77775507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82153166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61E60E2-F68D-43A0-A55F-1CD805C02BBE}"/>
              </a:ext>
            </a:extLst>
          </p:cNvPr>
          <p:cNvSpPr>
            <a:spLocks noGrp="1"/>
          </p:cNvSpPr>
          <p:nvPr>
            <p:ph type="title"/>
          </p:nvPr>
        </p:nvSpPr>
        <p:spPr/>
        <p:txBody>
          <a:bodyPr/>
          <a:lstStyle/>
          <a:p>
            <a:r>
              <a:rPr lang="nl-NL" dirty="0"/>
              <a:t>Systeemdenken</a:t>
            </a:r>
          </a:p>
        </p:txBody>
      </p:sp>
      <p:sp>
        <p:nvSpPr>
          <p:cNvPr id="3" name="Ondertitel 2">
            <a:extLst>
              <a:ext uri="{FF2B5EF4-FFF2-40B4-BE49-F238E27FC236}">
                <a16:creationId xmlns:a16="http://schemas.microsoft.com/office/drawing/2014/main" id="{EF1A2E00-D29C-4892-BCFA-5846D88D663A}"/>
              </a:ext>
            </a:extLst>
          </p:cNvPr>
          <p:cNvSpPr>
            <a:spLocks noGrp="1"/>
          </p:cNvSpPr>
          <p:nvPr>
            <p:ph idx="1"/>
          </p:nvPr>
        </p:nvSpPr>
        <p:spPr>
          <a:xfrm>
            <a:off x="1214694" y="1016520"/>
            <a:ext cx="7428153" cy="3181153"/>
          </a:xfrm>
        </p:spPr>
        <p:txBody>
          <a:bodyPr>
            <a:noAutofit/>
          </a:bodyPr>
          <a:lstStyle/>
          <a:p>
            <a:pPr marL="0" lvl="0" indent="0">
              <a:buNone/>
            </a:pPr>
            <a:r>
              <a:rPr lang="nl-NL" sz="2000" b="0" spc="-100" dirty="0">
                <a:latin typeface="Calibri Light"/>
                <a:ea typeface="+mj-ea"/>
                <a:cs typeface="Calibri Light"/>
              </a:rPr>
              <a:t>Focus is verschoven naar</a:t>
            </a:r>
          </a:p>
          <a:p>
            <a:pPr lvl="1"/>
            <a:r>
              <a:rPr lang="nl-NL" b="0" kern="1200" spc="-100" baseline="0" dirty="0">
                <a:effectLst/>
                <a:latin typeface="Calibri Light"/>
                <a:ea typeface="+mj-ea"/>
                <a:cs typeface="Calibri Light"/>
              </a:rPr>
              <a:t>samenwerken</a:t>
            </a:r>
          </a:p>
          <a:p>
            <a:pPr lvl="1"/>
            <a:r>
              <a:rPr lang="nl-NL" b="0" kern="1200" spc="-100" baseline="0" dirty="0">
                <a:effectLst/>
                <a:latin typeface="Calibri Light"/>
                <a:ea typeface="+mj-ea"/>
                <a:cs typeface="Calibri Light"/>
              </a:rPr>
              <a:t>(business) waarde</a:t>
            </a:r>
          </a:p>
          <a:p>
            <a:pPr lvl="1"/>
            <a:r>
              <a:rPr lang="nl-NL" spc="-100" dirty="0">
                <a:latin typeface="Calibri Light"/>
                <a:ea typeface="+mj-ea"/>
                <a:cs typeface="Calibri Light"/>
              </a:rPr>
              <a:t>s</a:t>
            </a:r>
            <a:r>
              <a:rPr lang="nl-NL" b="0" kern="1200" spc="-100" baseline="0" dirty="0">
                <a:effectLst/>
                <a:latin typeface="Calibri Light"/>
                <a:ea typeface="+mj-ea"/>
                <a:cs typeface="Calibri Light"/>
              </a:rPr>
              <a:t>nelheid en flexibiliteit</a:t>
            </a:r>
          </a:p>
          <a:p>
            <a:pPr marL="0" lvl="0" indent="0">
              <a:buNone/>
            </a:pPr>
            <a:r>
              <a:rPr lang="nl-NL" sz="2000" b="0" spc="-100" dirty="0">
                <a:latin typeface="Calibri Light"/>
                <a:ea typeface="+mj-ea"/>
                <a:cs typeface="Calibri Light"/>
              </a:rPr>
              <a:t>i</a:t>
            </a:r>
            <a:r>
              <a:rPr lang="nl-NL" sz="2000" b="0" kern="1200" spc="-100" baseline="0" dirty="0">
                <a:effectLst/>
                <a:latin typeface="Calibri Light"/>
                <a:ea typeface="+mj-ea"/>
                <a:cs typeface="Calibri Light"/>
              </a:rPr>
              <a:t>n plaats van</a:t>
            </a:r>
          </a:p>
          <a:p>
            <a:pPr lvl="1"/>
            <a:r>
              <a:rPr lang="nl-NL" spc="-100" dirty="0">
                <a:latin typeface="Calibri Light"/>
                <a:ea typeface="+mj-ea"/>
                <a:cs typeface="Calibri Light"/>
              </a:rPr>
              <a:t>professionalisering</a:t>
            </a:r>
          </a:p>
          <a:p>
            <a:pPr lvl="1"/>
            <a:r>
              <a:rPr lang="nl-NL" spc="-100" dirty="0">
                <a:latin typeface="Calibri Light"/>
                <a:ea typeface="+mj-ea"/>
                <a:cs typeface="Calibri Light"/>
              </a:rPr>
              <a:t>processen</a:t>
            </a:r>
            <a:endParaRPr lang="nl-NL" kern="1200" spc="-100" baseline="0" dirty="0">
              <a:effectLst/>
              <a:latin typeface="Calibri Light"/>
              <a:ea typeface="+mj-ea"/>
              <a:cs typeface="Calibri Light"/>
            </a:endParaRPr>
          </a:p>
          <a:p>
            <a:pPr lvl="1"/>
            <a:r>
              <a:rPr lang="nl-NL" spc="-100" dirty="0">
                <a:latin typeface="Calibri Light"/>
                <a:ea typeface="+mj-ea"/>
                <a:cs typeface="Calibri Light"/>
              </a:rPr>
              <a:t>v</a:t>
            </a:r>
            <a:r>
              <a:rPr lang="nl-NL" kern="1200" spc="-100" baseline="0" dirty="0">
                <a:effectLst/>
                <a:latin typeface="Calibri Light"/>
                <a:ea typeface="+mj-ea"/>
                <a:cs typeface="Calibri Light"/>
              </a:rPr>
              <a:t>oorspelbaarheid</a:t>
            </a:r>
          </a:p>
          <a:p>
            <a:pPr lvl="1"/>
            <a:endParaRPr lang="nl-NL" sz="2000" b="0" kern="1200" spc="-100" baseline="0" dirty="0">
              <a:effectLst/>
              <a:latin typeface="Calibri Light"/>
              <a:ea typeface="+mj-ea"/>
              <a:cs typeface="Calibri Light"/>
            </a:endParaRPr>
          </a:p>
          <a:p>
            <a:pPr marL="0" lvl="0" indent="0">
              <a:buNone/>
            </a:pPr>
            <a:r>
              <a:rPr lang="nl-NL" sz="2000" b="0" spc="-100" dirty="0" err="1">
                <a:latin typeface="Calibri Light"/>
                <a:ea typeface="+mj-ea"/>
                <a:cs typeface="Calibri Light"/>
              </a:rPr>
              <a:t>BiSL</a:t>
            </a:r>
            <a:r>
              <a:rPr lang="nl-NL" sz="2000" b="0" spc="-100" dirty="0">
                <a:latin typeface="Calibri Light"/>
                <a:ea typeface="+mj-ea"/>
                <a:cs typeface="Calibri Light"/>
              </a:rPr>
              <a:t> Next richt zich op beide</a:t>
            </a:r>
          </a:p>
        </p:txBody>
      </p:sp>
    </p:spTree>
    <p:extLst>
      <p:ext uri="{BB962C8B-B14F-4D97-AF65-F5344CB8AC3E}">
        <p14:creationId xmlns:p14="http://schemas.microsoft.com/office/powerpoint/2010/main" val="178632445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6844C-6CDA-4532-AA56-27B09EF301DD}"/>
              </a:ext>
            </a:extLst>
          </p:cNvPr>
          <p:cNvSpPr>
            <a:spLocks noGrp="1"/>
          </p:cNvSpPr>
          <p:nvPr>
            <p:ph type="title"/>
          </p:nvPr>
        </p:nvSpPr>
        <p:spPr/>
        <p:txBody>
          <a:bodyPr>
            <a:normAutofit/>
          </a:bodyPr>
          <a:lstStyle/>
          <a:p>
            <a:r>
              <a:rPr lang="nl-NL" dirty="0"/>
              <a:t>De focus verschuift met </a:t>
            </a:r>
            <a:r>
              <a:rPr lang="nl-NL" dirty="0" err="1"/>
              <a:t>BiSL</a:t>
            </a:r>
            <a:r>
              <a:rPr lang="nl-NL" dirty="0"/>
              <a:t> Next </a:t>
            </a:r>
          </a:p>
        </p:txBody>
      </p:sp>
      <p:graphicFrame>
        <p:nvGraphicFramePr>
          <p:cNvPr id="5" name="Tijdelijke aanduiding voor inhoud 4">
            <a:extLst>
              <a:ext uri="{FF2B5EF4-FFF2-40B4-BE49-F238E27FC236}">
                <a16:creationId xmlns:a16="http://schemas.microsoft.com/office/drawing/2014/main" id="{4D5C4920-6E07-489C-89CD-55D81A41AA9F}"/>
              </a:ext>
            </a:extLst>
          </p:cNvPr>
          <p:cNvGraphicFramePr>
            <a:graphicFrameLocks noGrp="1"/>
          </p:cNvGraphicFramePr>
          <p:nvPr>
            <p:ph sz="half" idx="1"/>
            <p:extLst/>
          </p:nvPr>
        </p:nvGraphicFramePr>
        <p:xfrm>
          <a:off x="1206499" y="919825"/>
          <a:ext cx="7133168" cy="3544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883888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0FBB8-253B-4AB5-AAFD-6DBB79EE6FFD}"/>
              </a:ext>
            </a:extLst>
          </p:cNvPr>
          <p:cNvSpPr>
            <a:spLocks noGrp="1"/>
          </p:cNvSpPr>
          <p:nvPr>
            <p:ph type="title"/>
          </p:nvPr>
        </p:nvSpPr>
        <p:spPr/>
        <p:txBody>
          <a:bodyPr/>
          <a:lstStyle/>
          <a:p>
            <a:r>
              <a:rPr lang="nl-NL" dirty="0"/>
              <a:t>Sommige dingen veranderen niet</a:t>
            </a:r>
          </a:p>
        </p:txBody>
      </p:sp>
      <p:sp>
        <p:nvSpPr>
          <p:cNvPr id="3" name="Tijdelijke aanduiding voor inhoud 2">
            <a:extLst>
              <a:ext uri="{FF2B5EF4-FFF2-40B4-BE49-F238E27FC236}">
                <a16:creationId xmlns:a16="http://schemas.microsoft.com/office/drawing/2014/main" id="{6B37EA4E-9613-4D7C-A191-82F3FB7876EC}"/>
              </a:ext>
            </a:extLst>
          </p:cNvPr>
          <p:cNvSpPr>
            <a:spLocks noGrp="1"/>
          </p:cNvSpPr>
          <p:nvPr>
            <p:ph idx="1"/>
          </p:nvPr>
        </p:nvSpPr>
        <p:spPr/>
        <p:txBody>
          <a:bodyPr/>
          <a:lstStyle/>
          <a:p>
            <a:r>
              <a:rPr lang="nl-NL" b="0" dirty="0">
                <a:solidFill>
                  <a:srgbClr val="282828"/>
                </a:solidFill>
                <a:latin typeface="Calibri"/>
                <a:cs typeface="Calibri"/>
              </a:rPr>
              <a:t>Het werk moet toch gedaan worden</a:t>
            </a:r>
          </a:p>
          <a:p>
            <a:pPr lvl="1"/>
            <a:r>
              <a:rPr lang="nl-NL" dirty="0"/>
              <a:t>Of je het nou taken of activiteiten noemt</a:t>
            </a:r>
          </a:p>
          <a:p>
            <a:pPr lvl="1"/>
            <a:endParaRPr lang="nl-NL" dirty="0"/>
          </a:p>
          <a:p>
            <a:r>
              <a:rPr lang="nl-NL" b="0" dirty="0">
                <a:solidFill>
                  <a:srgbClr val="282828"/>
                </a:solidFill>
                <a:latin typeface="Calibri"/>
                <a:cs typeface="Calibri"/>
              </a:rPr>
              <a:t>Multidisciplinaire teams hebben de toekomst maar</a:t>
            </a:r>
          </a:p>
          <a:p>
            <a:pPr lvl="1"/>
            <a:r>
              <a:rPr lang="nl-NL" dirty="0"/>
              <a:t>Niet iedereen kan alles</a:t>
            </a:r>
          </a:p>
          <a:p>
            <a:pPr lvl="1"/>
            <a:r>
              <a:rPr lang="nl-NL" dirty="0"/>
              <a:t>Niet iedereen begrijpt IT. Of business.</a:t>
            </a:r>
            <a:br>
              <a:rPr lang="nl-NL" dirty="0"/>
            </a:br>
            <a:r>
              <a:rPr lang="nl-NL" dirty="0"/>
              <a:t>Of architectuur. Of processen...</a:t>
            </a:r>
          </a:p>
        </p:txBody>
      </p:sp>
      <p:pic>
        <p:nvPicPr>
          <p:cNvPr id="4" name="Afbeelding 3" descr="work-47200_6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869" y="1721675"/>
            <a:ext cx="3290325" cy="2693953"/>
          </a:xfrm>
          <a:prstGeom prst="rect">
            <a:avLst/>
          </a:prstGeom>
        </p:spPr>
      </p:pic>
    </p:spTree>
    <p:extLst>
      <p:ext uri="{BB962C8B-B14F-4D97-AF65-F5344CB8AC3E}">
        <p14:creationId xmlns:p14="http://schemas.microsoft.com/office/powerpoint/2010/main" val="288535981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991510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BIM zie je eigenlijk overal ...</a:t>
            </a:r>
          </a:p>
        </p:txBody>
      </p:sp>
      <p:sp>
        <p:nvSpPr>
          <p:cNvPr id="7" name="Tijdelijke aanduiding voor tekst 6"/>
          <p:cNvSpPr>
            <a:spLocks noGrp="1"/>
          </p:cNvSpPr>
          <p:nvPr>
            <p:ph type="body" sz="quarter" idx="13"/>
          </p:nvPr>
        </p:nvSpPr>
        <p:spPr/>
        <p:txBody>
          <a:bodyPr>
            <a:normAutofit lnSpcReduction="10000"/>
          </a:bodyPr>
          <a:lstStyle/>
          <a:p>
            <a:r>
              <a:rPr lang="nl-NL" dirty="0"/>
              <a:t>§ 2.1</a:t>
            </a:r>
          </a:p>
        </p:txBody>
      </p:sp>
      <p:pic>
        <p:nvPicPr>
          <p:cNvPr id="2" name="Afbeelding 1" descr="baby-210194_1920.jpg"/>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262047" y="892238"/>
            <a:ext cx="2688000" cy="2016000"/>
          </a:xfrm>
          <a:prstGeom prst="rect">
            <a:avLst/>
          </a:prstGeom>
        </p:spPr>
      </p:pic>
      <p:pic>
        <p:nvPicPr>
          <p:cNvPr id="3" name="Afbeelding 2" descr="Virgin_Voyage_-_Land_Rover_Celebrates_Production_of_First_New_Discovery_Sport_(1557264653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0194" y="889908"/>
            <a:ext cx="3024000" cy="2016000"/>
          </a:xfrm>
          <a:prstGeom prst="rect">
            <a:avLst/>
          </a:prstGeom>
        </p:spPr>
      </p:pic>
      <p:pic>
        <p:nvPicPr>
          <p:cNvPr id="5" name="Afbeelding 4" descr="3344142642_c4d3bfa042_b.jpg"/>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5262661" y="3010931"/>
            <a:ext cx="2544000" cy="1908000"/>
          </a:xfrm>
          <a:prstGeom prst="rect">
            <a:avLst/>
          </a:prstGeom>
        </p:spPr>
      </p:pic>
      <p:pic>
        <p:nvPicPr>
          <p:cNvPr id="6" name="Afbeelding 5" descr="hairdresser-659146_1920.jpg"/>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2298472" y="3010931"/>
            <a:ext cx="2864236" cy="1908000"/>
          </a:xfrm>
          <a:prstGeom prst="rect">
            <a:avLst/>
          </a:prstGeom>
        </p:spPr>
      </p:pic>
    </p:spTree>
    <p:extLst>
      <p:ext uri="{BB962C8B-B14F-4D97-AF65-F5344CB8AC3E}">
        <p14:creationId xmlns:p14="http://schemas.microsoft.com/office/powerpoint/2010/main" val="69472431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A5476-8A6D-4BED-A044-C25B935202B5}"/>
              </a:ext>
            </a:extLst>
          </p:cNvPr>
          <p:cNvSpPr>
            <a:spLocks noGrp="1"/>
          </p:cNvSpPr>
          <p:nvPr>
            <p:ph type="title"/>
          </p:nvPr>
        </p:nvSpPr>
        <p:spPr/>
        <p:txBody>
          <a:bodyPr>
            <a:normAutofit/>
          </a:bodyPr>
          <a:lstStyle/>
          <a:p>
            <a:pPr lvl="0"/>
            <a:r>
              <a:rPr lang="nl-NL" dirty="0" err="1"/>
              <a:t>BiSL</a:t>
            </a:r>
            <a:r>
              <a:rPr lang="nl-NL" dirty="0"/>
              <a:t> Next richt op integratie en </a:t>
            </a:r>
            <a:r>
              <a:rPr lang="nl-NL" dirty="0" err="1"/>
              <a:t>samenwerking</a:t>
            </a:r>
            <a:endParaRPr lang="nl-NL" dirty="0"/>
          </a:p>
        </p:txBody>
      </p:sp>
      <p:sp>
        <p:nvSpPr>
          <p:cNvPr id="3" name="Tijdelijke aanduiding voor inhoud 2">
            <a:extLst>
              <a:ext uri="{FF2B5EF4-FFF2-40B4-BE49-F238E27FC236}">
                <a16:creationId xmlns:a16="http://schemas.microsoft.com/office/drawing/2014/main" id="{B168CA23-EC07-47FC-947D-8D6E820166FE}"/>
              </a:ext>
            </a:extLst>
          </p:cNvPr>
          <p:cNvSpPr>
            <a:spLocks noGrp="1"/>
          </p:cNvSpPr>
          <p:nvPr>
            <p:ph idx="1"/>
          </p:nvPr>
        </p:nvSpPr>
        <p:spPr/>
        <p:txBody>
          <a:bodyPr>
            <a:normAutofit/>
          </a:bodyPr>
          <a:lstStyle/>
          <a:p>
            <a:pPr lvl="0"/>
            <a:r>
              <a:rPr lang="nl-NL" sz="2400" b="0" kern="1200" spc="-100" baseline="0" dirty="0">
                <a:effectLst/>
                <a:latin typeface="Calibri Light"/>
                <a:ea typeface="+mj-ea"/>
                <a:cs typeface="Calibri Light"/>
              </a:rPr>
              <a:t>Alles hangt met alles samen – </a:t>
            </a:r>
            <a:r>
              <a:rPr lang="nl-NL" sz="2400" b="0" kern="1200" spc="-100" baseline="0" dirty="0" err="1">
                <a:effectLst/>
                <a:latin typeface="Calibri Light"/>
                <a:ea typeface="+mj-ea"/>
                <a:cs typeface="Calibri Light"/>
              </a:rPr>
              <a:t>perspectives</a:t>
            </a:r>
            <a:r>
              <a:rPr lang="nl-NL" sz="2400" b="0" kern="1200" spc="-100" baseline="0" dirty="0">
                <a:effectLst/>
                <a:latin typeface="Calibri Light"/>
                <a:ea typeface="+mj-ea"/>
                <a:cs typeface="Calibri Light"/>
              </a:rPr>
              <a:t>, </a:t>
            </a:r>
            <a:r>
              <a:rPr lang="nl-NL" sz="2400" b="0" kern="1200" spc="-100" baseline="0" dirty="0" err="1">
                <a:effectLst/>
                <a:latin typeface="Calibri Light"/>
                <a:ea typeface="+mj-ea"/>
                <a:cs typeface="Calibri Light"/>
              </a:rPr>
              <a:t>domains</a:t>
            </a:r>
            <a:r>
              <a:rPr lang="nl-NL" sz="2400" b="0" kern="1200" spc="-100" baseline="0" dirty="0">
                <a:effectLst/>
                <a:latin typeface="Calibri Light"/>
                <a:ea typeface="+mj-ea"/>
                <a:cs typeface="Calibri Light"/>
              </a:rPr>
              <a:t> en drivers</a:t>
            </a:r>
          </a:p>
          <a:p>
            <a:pPr lvl="0"/>
            <a:r>
              <a:rPr lang="nl-NL" sz="2400" u="sng" kern="1200" spc="-100" baseline="0" dirty="0">
                <a:effectLst/>
                <a:latin typeface="Calibri"/>
                <a:ea typeface="+mj-ea"/>
                <a:cs typeface="Calibri"/>
              </a:rPr>
              <a:t>Twee</a:t>
            </a:r>
            <a:r>
              <a:rPr lang="nl-NL" sz="2400" b="0" kern="1200" spc="-100" baseline="0" dirty="0">
                <a:effectLst/>
                <a:latin typeface="Calibri Light"/>
                <a:ea typeface="+mj-ea"/>
                <a:cs typeface="Calibri Light"/>
              </a:rPr>
              <a:t> dimensies is eigenlijk te weinig</a:t>
            </a:r>
          </a:p>
          <a:p>
            <a:pPr lvl="0"/>
            <a:r>
              <a:rPr lang="nl-NL" sz="2400" b="0" kern="1200" spc="-100" baseline="0" dirty="0">
                <a:effectLst/>
                <a:latin typeface="Calibri Light"/>
                <a:ea typeface="+mj-ea"/>
                <a:cs typeface="Calibri Light"/>
              </a:rPr>
              <a:t>Doorlopende verbindingen</a:t>
            </a:r>
            <a:r>
              <a:rPr lang="nl-NL" sz="2400" b="0" kern="1200" spc="-100" dirty="0">
                <a:effectLst/>
                <a:latin typeface="Calibri Light"/>
                <a:ea typeface="+mj-ea"/>
                <a:cs typeface="Calibri Light"/>
              </a:rPr>
              <a:t> </a:t>
            </a:r>
            <a:r>
              <a:rPr lang="nl-NL" sz="2400" b="0" kern="1200" spc="-100" baseline="0" dirty="0">
                <a:effectLst/>
                <a:latin typeface="Calibri Light"/>
                <a:ea typeface="+mj-ea"/>
                <a:cs typeface="Calibri Light"/>
              </a:rPr>
              <a:t>tussen de domeinen</a:t>
            </a:r>
          </a:p>
          <a:p>
            <a:pPr lvl="0"/>
            <a:r>
              <a:rPr lang="nl-NL" sz="2400" b="0" spc="-100" dirty="0" err="1">
                <a:latin typeface="Calibri Light"/>
                <a:ea typeface="+mj-ea"/>
                <a:cs typeface="Calibri Light"/>
              </a:rPr>
              <a:t>Van verantwoordelijken naar stakeholders</a:t>
            </a:r>
          </a:p>
          <a:p>
            <a:pPr lvl="0"/>
            <a:r>
              <a:rPr lang="nl-NL" sz="2400" b="0" spc="-100" dirty="0" err="1">
                <a:latin typeface="Calibri Light"/>
                <a:ea typeface="+mj-ea"/>
                <a:cs typeface="Calibri Light"/>
              </a:rPr>
              <a:t>En alles bezien vanuit (business) waarde</a:t>
            </a:r>
          </a:p>
          <a:p>
            <a:pPr lvl="0"/>
            <a:endParaRPr lang="nl-NL" sz="2700" b="0" kern="1200" spc="-100" baseline="0" dirty="0">
              <a:effectLst/>
              <a:latin typeface="Calibri Light"/>
              <a:ea typeface="+mj-ea"/>
              <a:cs typeface="Calibri Light"/>
            </a:endParaRPr>
          </a:p>
        </p:txBody>
      </p:sp>
    </p:spTree>
    <p:extLst>
      <p:ext uri="{BB962C8B-B14F-4D97-AF65-F5344CB8AC3E}">
        <p14:creationId xmlns:p14="http://schemas.microsoft.com/office/powerpoint/2010/main" val="29370429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15D80-8E75-4935-BAC7-582138B73052}"/>
              </a:ext>
            </a:extLst>
          </p:cNvPr>
          <p:cNvSpPr>
            <a:spLocks noGrp="1"/>
          </p:cNvSpPr>
          <p:nvPr>
            <p:ph type="title"/>
          </p:nvPr>
        </p:nvSpPr>
        <p:spPr/>
        <p:txBody>
          <a:bodyPr>
            <a:normAutofit/>
          </a:bodyPr>
          <a:lstStyle/>
          <a:p>
            <a:pPr lvl="0"/>
            <a:r>
              <a:rPr lang="nl-NL" dirty="0"/>
              <a:t>Nieuwe vraagstukken voor BIM</a:t>
            </a:r>
          </a:p>
        </p:txBody>
      </p:sp>
      <p:graphicFrame>
        <p:nvGraphicFramePr>
          <p:cNvPr id="15" name="Tijdelijke aanduiding voor inhoud 14">
            <a:extLst>
              <a:ext uri="{FF2B5EF4-FFF2-40B4-BE49-F238E27FC236}">
                <a16:creationId xmlns:a16="http://schemas.microsoft.com/office/drawing/2014/main" id="{FFB19BDA-BE4B-4700-B890-DAB671BDB445}"/>
              </a:ext>
            </a:extLst>
          </p:cNvPr>
          <p:cNvGraphicFramePr>
            <a:graphicFrameLocks noGrp="1"/>
          </p:cNvGraphicFramePr>
          <p:nvPr>
            <p:ph idx="1"/>
            <p:extLst/>
          </p:nvPr>
        </p:nvGraphicFramePr>
        <p:xfrm>
          <a:off x="1069295" y="927302"/>
          <a:ext cx="7427912" cy="373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663575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D949D-B652-49AF-B4CA-1C1EB74EE9FD}"/>
              </a:ext>
            </a:extLst>
          </p:cNvPr>
          <p:cNvSpPr>
            <a:spLocks noGrp="1"/>
          </p:cNvSpPr>
          <p:nvPr>
            <p:ph type="title"/>
          </p:nvPr>
        </p:nvSpPr>
        <p:spPr/>
        <p:txBody>
          <a:bodyPr>
            <a:normAutofit/>
          </a:bodyPr>
          <a:lstStyle/>
          <a:p>
            <a:r>
              <a:rPr lang="nl-NL" dirty="0"/>
              <a:t>Hoe reageren op deze ontwikkelingen</a:t>
            </a:r>
          </a:p>
        </p:txBody>
      </p:sp>
      <p:sp>
        <p:nvSpPr>
          <p:cNvPr id="3" name="Tijdelijke aanduiding voor inhoud 2">
            <a:extLst>
              <a:ext uri="{FF2B5EF4-FFF2-40B4-BE49-F238E27FC236}">
                <a16:creationId xmlns:a16="http://schemas.microsoft.com/office/drawing/2014/main" id="{27C709CF-C575-4D66-855C-0467F56265D5}"/>
              </a:ext>
            </a:extLst>
          </p:cNvPr>
          <p:cNvSpPr>
            <a:spLocks noGrp="1"/>
          </p:cNvSpPr>
          <p:nvPr>
            <p:ph sz="half" idx="1"/>
          </p:nvPr>
        </p:nvSpPr>
        <p:spPr>
          <a:xfrm>
            <a:off x="3553348" y="2413661"/>
            <a:ext cx="2511714" cy="2137961"/>
          </a:xfrm>
        </p:spPr>
        <p:txBody>
          <a:bodyPr>
            <a:normAutofit/>
          </a:bodyPr>
          <a:lstStyle/>
          <a:p>
            <a:r>
              <a:rPr lang="nl-NL" sz="1600" dirty="0">
                <a:solidFill>
                  <a:schemeClr val="accent1"/>
                </a:solidFill>
                <a:latin typeface="Calibri"/>
                <a:cs typeface="Calibri"/>
              </a:rPr>
              <a:t>Teamverantwoordelijkheid</a:t>
            </a:r>
          </a:p>
          <a:p>
            <a:pPr marL="285750" lvl="1" indent="-285750">
              <a:lnSpc>
                <a:spcPct val="90000"/>
              </a:lnSpc>
              <a:spcBef>
                <a:spcPts val="0"/>
              </a:spcBef>
              <a:buFont typeface="Arial"/>
              <a:buChar char="•"/>
            </a:pPr>
            <a:endParaRPr lang="nl-NL" spc="-60" dirty="0">
              <a:solidFill>
                <a:srgbClr val="282828"/>
              </a:solidFill>
            </a:endParaRPr>
          </a:p>
          <a:p>
            <a:pPr marL="285750" lvl="1" indent="-285750">
              <a:lnSpc>
                <a:spcPct val="90000"/>
              </a:lnSpc>
              <a:spcBef>
                <a:spcPts val="0"/>
              </a:spcBef>
              <a:buFont typeface="Arial"/>
              <a:buChar char="•"/>
            </a:pPr>
            <a:r>
              <a:rPr lang="nl-NL" spc="-60" dirty="0">
                <a:solidFill>
                  <a:srgbClr val="282828"/>
                </a:solidFill>
              </a:rPr>
              <a:t>Iedereen heeft zijn expertise</a:t>
            </a:r>
          </a:p>
          <a:p>
            <a:pPr marL="285750" lvl="1" indent="-285750">
              <a:lnSpc>
                <a:spcPct val="90000"/>
              </a:lnSpc>
              <a:spcBef>
                <a:spcPts val="0"/>
              </a:spcBef>
              <a:buFont typeface="Arial"/>
              <a:buChar char="•"/>
            </a:pPr>
            <a:r>
              <a:rPr lang="nl-NL" spc="-60" dirty="0">
                <a:solidFill>
                  <a:srgbClr val="282828"/>
                </a:solidFill>
              </a:rPr>
              <a:t>Help elkaar</a:t>
            </a:r>
          </a:p>
          <a:p>
            <a:pPr marL="285750" lvl="1" indent="-285750">
              <a:lnSpc>
                <a:spcPct val="90000"/>
              </a:lnSpc>
              <a:spcBef>
                <a:spcPts val="0"/>
              </a:spcBef>
              <a:buFont typeface="Arial"/>
              <a:buChar char="•"/>
            </a:pPr>
            <a:r>
              <a:rPr lang="nl-NL" spc="-60" dirty="0">
                <a:solidFill>
                  <a:srgbClr val="282828"/>
                </a:solidFill>
              </a:rPr>
              <a:t>Individueel succes bestaat niet</a:t>
            </a:r>
          </a:p>
        </p:txBody>
      </p:sp>
      <p:sp>
        <p:nvSpPr>
          <p:cNvPr id="5" name="Tijdelijke aanduiding voor inhoud 4"/>
          <p:cNvSpPr>
            <a:spLocks noGrp="1"/>
          </p:cNvSpPr>
          <p:nvPr>
            <p:ph sz="half" idx="2"/>
          </p:nvPr>
        </p:nvSpPr>
        <p:spPr>
          <a:xfrm>
            <a:off x="1204912" y="2413661"/>
            <a:ext cx="2406314" cy="2137961"/>
          </a:xfrm>
        </p:spPr>
        <p:txBody>
          <a:bodyPr/>
          <a:lstStyle/>
          <a:p>
            <a:r>
              <a:rPr lang="nl-NL" sz="1600" dirty="0">
                <a:solidFill>
                  <a:schemeClr val="accent1"/>
                </a:solidFill>
                <a:latin typeface="Calibri"/>
                <a:cs typeface="Calibri"/>
              </a:rPr>
              <a:t>Fouten maken mag</a:t>
            </a:r>
          </a:p>
          <a:p>
            <a:pPr marL="285750" lvl="1" indent="-285750">
              <a:lnSpc>
                <a:spcPct val="90000"/>
              </a:lnSpc>
              <a:spcBef>
                <a:spcPts val="0"/>
              </a:spcBef>
              <a:buFont typeface="Arial"/>
              <a:buChar char="•"/>
            </a:pPr>
            <a:endParaRPr lang="nl-NL" spc="-60" dirty="0">
              <a:solidFill>
                <a:srgbClr val="282828"/>
              </a:solidFill>
            </a:endParaRPr>
          </a:p>
          <a:p>
            <a:pPr marL="285750" lvl="1" indent="-285750">
              <a:lnSpc>
                <a:spcPct val="90000"/>
              </a:lnSpc>
              <a:spcBef>
                <a:spcPts val="0"/>
              </a:spcBef>
              <a:buFont typeface="Arial"/>
              <a:buChar char="•"/>
            </a:pPr>
            <a:r>
              <a:rPr lang="nl-NL" spc="-60" dirty="0">
                <a:solidFill>
                  <a:srgbClr val="282828"/>
                </a:solidFill>
              </a:rPr>
              <a:t>Leer van de fouten</a:t>
            </a:r>
          </a:p>
          <a:p>
            <a:pPr marL="285750" lvl="1" indent="-285750">
              <a:lnSpc>
                <a:spcPct val="90000"/>
              </a:lnSpc>
              <a:spcBef>
                <a:spcPts val="0"/>
              </a:spcBef>
              <a:buFont typeface="Arial"/>
              <a:buChar char="•"/>
            </a:pPr>
            <a:r>
              <a:rPr lang="nl-NL" spc="-60" dirty="0">
                <a:solidFill>
                  <a:srgbClr val="282828"/>
                </a:solidFill>
              </a:rPr>
              <a:t>Houd </a:t>
            </a:r>
            <a:r>
              <a:rPr lang="nl-NL" spc="-60" dirty="0" err="1">
                <a:solidFill>
                  <a:srgbClr val="282828"/>
                </a:solidFill>
              </a:rPr>
              <a:t>businesswaarde</a:t>
            </a:r>
            <a:r>
              <a:rPr lang="nl-NL" spc="-60" dirty="0">
                <a:solidFill>
                  <a:srgbClr val="282828"/>
                </a:solidFill>
              </a:rPr>
              <a:t> voor ogen</a:t>
            </a:r>
          </a:p>
        </p:txBody>
      </p:sp>
      <p:sp>
        <p:nvSpPr>
          <p:cNvPr id="6" name="Tijdelijke aanduiding voor inhoud 5"/>
          <p:cNvSpPr>
            <a:spLocks noGrp="1"/>
          </p:cNvSpPr>
          <p:nvPr>
            <p:ph sz="half" idx="10"/>
          </p:nvPr>
        </p:nvSpPr>
        <p:spPr>
          <a:xfrm>
            <a:off x="6228340" y="2413661"/>
            <a:ext cx="2406314" cy="2137961"/>
          </a:xfrm>
        </p:spPr>
        <p:txBody>
          <a:bodyPr/>
          <a:lstStyle/>
          <a:p>
            <a:r>
              <a:rPr lang="nl-NL" sz="1600" dirty="0">
                <a:solidFill>
                  <a:schemeClr val="accent1"/>
                </a:solidFill>
                <a:latin typeface="Calibri"/>
                <a:cs typeface="Calibri"/>
              </a:rPr>
              <a:t>Continue verbetering</a:t>
            </a:r>
          </a:p>
          <a:p>
            <a:pPr marL="285750" indent="-285750">
              <a:spcBef>
                <a:spcPts val="0"/>
              </a:spcBef>
              <a:buFont typeface="Arial"/>
              <a:buChar char="•"/>
            </a:pPr>
            <a:endParaRPr lang="nl-NL" b="0" dirty="0">
              <a:solidFill>
                <a:srgbClr val="282828"/>
              </a:solidFill>
              <a:latin typeface="Calibri Light"/>
              <a:cs typeface="Calibri Light"/>
            </a:endParaRPr>
          </a:p>
          <a:p>
            <a:pPr marL="285750" indent="-285750">
              <a:spcBef>
                <a:spcPts val="0"/>
              </a:spcBef>
              <a:buFont typeface="Arial"/>
              <a:buChar char="•"/>
            </a:pPr>
            <a:r>
              <a:rPr lang="nl-NL" b="0" dirty="0">
                <a:solidFill>
                  <a:srgbClr val="282828"/>
                </a:solidFill>
                <a:latin typeface="Calibri Light"/>
                <a:cs typeface="Calibri Light"/>
              </a:rPr>
              <a:t>Business </a:t>
            </a:r>
          </a:p>
          <a:p>
            <a:pPr marL="285750" indent="-285750">
              <a:spcBef>
                <a:spcPts val="0"/>
              </a:spcBef>
              <a:buFont typeface="Arial"/>
              <a:buChar char="•"/>
            </a:pPr>
            <a:r>
              <a:rPr lang="nl-NL" b="0" dirty="0">
                <a:solidFill>
                  <a:srgbClr val="282828"/>
                </a:solidFill>
                <a:latin typeface="Calibri Light"/>
                <a:cs typeface="Calibri Light"/>
              </a:rPr>
              <a:t>IT</a:t>
            </a:r>
          </a:p>
          <a:p>
            <a:pPr marL="285750" indent="-285750">
              <a:spcBef>
                <a:spcPts val="0"/>
              </a:spcBef>
              <a:buFont typeface="Arial"/>
              <a:buChar char="•"/>
            </a:pPr>
            <a:r>
              <a:rPr lang="nl-NL" b="0" dirty="0">
                <a:solidFill>
                  <a:srgbClr val="282828"/>
                </a:solidFill>
                <a:latin typeface="Calibri Light"/>
                <a:cs typeface="Calibri Light"/>
              </a:rPr>
              <a:t>BIM</a:t>
            </a:r>
          </a:p>
        </p:txBody>
      </p:sp>
      <p:sp>
        <p:nvSpPr>
          <p:cNvPr id="4" name="Afgeronde rechthoek 3"/>
          <p:cNvSpPr/>
          <p:nvPr/>
        </p:nvSpPr>
        <p:spPr>
          <a:xfrm>
            <a:off x="1204912" y="1487686"/>
            <a:ext cx="6625623" cy="5855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dirty="0"/>
              <a:t>Zonder cultuurverandering lukt het niet</a:t>
            </a:r>
          </a:p>
        </p:txBody>
      </p:sp>
    </p:spTree>
    <p:extLst>
      <p:ext uri="{BB962C8B-B14F-4D97-AF65-F5344CB8AC3E}">
        <p14:creationId xmlns:p14="http://schemas.microsoft.com/office/powerpoint/2010/main" val="84249402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300929010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04C7A-9FD0-470A-B31A-4652119794B5}"/>
              </a:ext>
            </a:extLst>
          </p:cNvPr>
          <p:cNvSpPr>
            <a:spLocks noGrp="1"/>
          </p:cNvSpPr>
          <p:nvPr>
            <p:ph type="title"/>
          </p:nvPr>
        </p:nvSpPr>
        <p:spPr/>
        <p:txBody>
          <a:bodyPr/>
          <a:lstStyle/>
          <a:p>
            <a:r>
              <a:rPr lang="nl-NL" dirty="0"/>
              <a:t>Wat betekent Agile voor BIM</a:t>
            </a:r>
          </a:p>
        </p:txBody>
      </p:sp>
      <p:graphicFrame>
        <p:nvGraphicFramePr>
          <p:cNvPr id="4" name="Tijdelijke aanduiding voor inhoud 3"/>
          <p:cNvGraphicFramePr>
            <a:graphicFrameLocks noGrp="1"/>
          </p:cNvGraphicFramePr>
          <p:nvPr>
            <p:ph idx="1"/>
            <p:extLst/>
          </p:nvPr>
        </p:nvGraphicFramePr>
        <p:xfrm>
          <a:off x="1214694" y="1016520"/>
          <a:ext cx="5692989" cy="351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251638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Aandachtspunten bij Agile/Scrum</a:t>
            </a:r>
          </a:p>
        </p:txBody>
      </p:sp>
      <p:sp>
        <p:nvSpPr>
          <p:cNvPr id="3" name="Tijdelijke aanduiding voor inhoud 2"/>
          <p:cNvSpPr>
            <a:spLocks noGrp="1"/>
          </p:cNvSpPr>
          <p:nvPr>
            <p:ph idx="1"/>
          </p:nvPr>
        </p:nvSpPr>
        <p:spPr/>
        <p:txBody>
          <a:bodyPr>
            <a:normAutofit fontScale="92500" lnSpcReduction="10000"/>
          </a:bodyPr>
          <a:lstStyle/>
          <a:p>
            <a:r>
              <a:rPr lang="nl-NL" b="0" dirty="0" err="1">
                <a:solidFill>
                  <a:schemeClr val="tx1"/>
                </a:solidFill>
                <a:latin typeface="Calibri Light"/>
                <a:cs typeface="Calibri Light"/>
              </a:rPr>
              <a:t>Kortcyclisch</a:t>
            </a:r>
            <a:endParaRPr lang="nl-NL" b="0" dirty="0">
              <a:solidFill>
                <a:schemeClr val="tx1"/>
              </a:solidFill>
              <a:latin typeface="Calibri Light"/>
              <a:cs typeface="Calibri Light"/>
            </a:endParaRPr>
          </a:p>
          <a:p>
            <a:pPr lvl="1"/>
            <a:r>
              <a:rPr lang="nl-NL" b="0" dirty="0">
                <a:solidFill>
                  <a:schemeClr val="tx1"/>
                </a:solidFill>
                <a:latin typeface="Calibri Light"/>
                <a:cs typeface="Calibri Light"/>
              </a:rPr>
              <a:t>Vaker prioriteren</a:t>
            </a:r>
          </a:p>
          <a:p>
            <a:pPr lvl="1"/>
            <a:r>
              <a:rPr lang="nl-NL" b="0" dirty="0">
                <a:solidFill>
                  <a:schemeClr val="tx1"/>
                </a:solidFill>
                <a:latin typeface="Calibri Light"/>
                <a:cs typeface="Calibri Light"/>
              </a:rPr>
              <a:t>Vaker nieuwe functionaliteit</a:t>
            </a:r>
          </a:p>
          <a:p>
            <a:r>
              <a:rPr lang="nl-NL" b="0" dirty="0">
                <a:solidFill>
                  <a:schemeClr val="tx1"/>
                </a:solidFill>
                <a:latin typeface="Calibri Light"/>
                <a:cs typeface="Calibri Light"/>
              </a:rPr>
              <a:t>Multidisciplinair</a:t>
            </a:r>
          </a:p>
          <a:p>
            <a:pPr lvl="1"/>
            <a:r>
              <a:rPr lang="nl-NL" b="0" dirty="0">
                <a:solidFill>
                  <a:schemeClr val="tx1"/>
                </a:solidFill>
                <a:latin typeface="Calibri Light"/>
                <a:cs typeface="Calibri Light"/>
              </a:rPr>
              <a:t>Meer interactie tussen BIM en IT</a:t>
            </a:r>
          </a:p>
          <a:p>
            <a:r>
              <a:rPr lang="nl-NL" b="0" dirty="0">
                <a:solidFill>
                  <a:schemeClr val="tx1"/>
                </a:solidFill>
                <a:latin typeface="Calibri Light"/>
                <a:cs typeface="Calibri Light"/>
              </a:rPr>
              <a:t>Vaker kleine veranderingen testen</a:t>
            </a:r>
          </a:p>
          <a:p>
            <a:pPr lvl="1"/>
            <a:r>
              <a:rPr lang="nl-NL" b="0" dirty="0">
                <a:solidFill>
                  <a:schemeClr val="tx1"/>
                </a:solidFill>
                <a:latin typeface="Calibri Light"/>
                <a:cs typeface="Calibri Light"/>
              </a:rPr>
              <a:t>Ook: geautomatiseerd testen</a:t>
            </a:r>
          </a:p>
          <a:p>
            <a:r>
              <a:rPr lang="nl-NL" b="0" dirty="0">
                <a:solidFill>
                  <a:schemeClr val="tx1"/>
                </a:solidFill>
                <a:latin typeface="Calibri Light"/>
                <a:cs typeface="Calibri Light"/>
              </a:rPr>
              <a:t>Acceptatietest?</a:t>
            </a:r>
          </a:p>
          <a:p>
            <a:pPr lvl="1"/>
            <a:r>
              <a:rPr lang="nl-NL" b="0" dirty="0">
                <a:solidFill>
                  <a:schemeClr val="tx1"/>
                </a:solidFill>
                <a:latin typeface="Calibri Light"/>
                <a:cs typeface="Calibri Light"/>
              </a:rPr>
              <a:t>Is die nog nodig?</a:t>
            </a:r>
          </a:p>
          <a:p>
            <a:r>
              <a:rPr lang="nl-NL" b="0" dirty="0">
                <a:solidFill>
                  <a:schemeClr val="tx1"/>
                </a:solidFill>
                <a:latin typeface="Calibri Light"/>
                <a:cs typeface="Calibri Light"/>
              </a:rPr>
              <a:t>Documenteren achteraf of helemaal niet</a:t>
            </a:r>
          </a:p>
          <a:p>
            <a:endParaRPr lang="nl-NL" b="0" dirty="0">
              <a:solidFill>
                <a:schemeClr val="tx1"/>
              </a:solidFill>
              <a:latin typeface="Calibri Light"/>
              <a:cs typeface="Calibri Light"/>
            </a:endParaRPr>
          </a:p>
        </p:txBody>
      </p:sp>
      <p:sp>
        <p:nvSpPr>
          <p:cNvPr id="4" name="Tijdelijke aanduiding voor tekst 3"/>
          <p:cNvSpPr>
            <a:spLocks noGrp="1"/>
          </p:cNvSpPr>
          <p:nvPr>
            <p:ph type="body" sz="quarter" idx="13"/>
          </p:nvPr>
        </p:nvSpPr>
        <p:spPr/>
        <p:txBody>
          <a:bodyPr>
            <a:normAutofit lnSpcReduction="10000"/>
          </a:bodyPr>
          <a:lstStyle/>
          <a:p>
            <a:r>
              <a:rPr lang="nl-NL" dirty="0"/>
              <a:t>§ 9.2</a:t>
            </a:r>
          </a:p>
        </p:txBody>
      </p:sp>
    </p:spTree>
    <p:extLst>
      <p:ext uri="{BB962C8B-B14F-4D97-AF65-F5344CB8AC3E}">
        <p14:creationId xmlns:p14="http://schemas.microsoft.com/office/powerpoint/2010/main" val="236406952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oelichting met afgeronde rechthoek 9">
            <a:extLst>
              <a:ext uri="{FF2B5EF4-FFF2-40B4-BE49-F238E27FC236}">
                <a16:creationId xmlns:a16="http://schemas.microsoft.com/office/drawing/2014/main" id="{6C6273A3-F798-4B1B-99D6-7502EC2DCA32}"/>
              </a:ext>
            </a:extLst>
          </p:cNvPr>
          <p:cNvSpPr/>
          <p:nvPr/>
        </p:nvSpPr>
        <p:spPr>
          <a:xfrm>
            <a:off x="5015116" y="4356755"/>
            <a:ext cx="1301148" cy="461965"/>
          </a:xfrm>
          <a:prstGeom prst="wedgeRoundRectCallout">
            <a:avLst>
              <a:gd name="adj1" fmla="val -48464"/>
              <a:gd name="adj2" fmla="val -35498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600" dirty="0">
                <a:latin typeface="Calibri Light"/>
                <a:cs typeface="Calibri Light"/>
              </a:rPr>
              <a:t>Definition of </a:t>
            </a:r>
            <a:r>
              <a:rPr lang="nl-NL" sz="1600" dirty="0" err="1">
                <a:latin typeface="Calibri Light"/>
                <a:cs typeface="Calibri Light"/>
              </a:rPr>
              <a:t>Done</a:t>
            </a:r>
            <a:endParaRPr lang="nl-NL" sz="1600" dirty="0">
              <a:latin typeface="Calibri Light"/>
              <a:cs typeface="Calibri Light"/>
            </a:endParaRPr>
          </a:p>
        </p:txBody>
      </p:sp>
      <p:sp>
        <p:nvSpPr>
          <p:cNvPr id="2" name="Titel 1"/>
          <p:cNvSpPr>
            <a:spLocks noGrp="1"/>
          </p:cNvSpPr>
          <p:nvPr>
            <p:ph type="title"/>
          </p:nvPr>
        </p:nvSpPr>
        <p:spPr/>
        <p:txBody>
          <a:bodyPr/>
          <a:lstStyle/>
          <a:p>
            <a:r>
              <a:rPr lang="nl-NL" dirty="0"/>
              <a:t>BIM in het scrum team </a:t>
            </a:r>
            <a:r>
              <a:rPr lang="mr-IN" dirty="0"/>
              <a:t>–</a:t>
            </a:r>
            <a:r>
              <a:rPr lang="nl-NL" dirty="0"/>
              <a:t> als product </a:t>
            </a:r>
            <a:r>
              <a:rPr lang="nl-NL" dirty="0" err="1"/>
              <a:t>owner</a:t>
            </a:r>
            <a:endParaRPr lang="nl-NL" dirty="0"/>
          </a:p>
        </p:txBody>
      </p:sp>
      <p:sp>
        <p:nvSpPr>
          <p:cNvPr id="4" name="Tijdelijke aanduiding voor tekst 3"/>
          <p:cNvSpPr>
            <a:spLocks noGrp="1"/>
          </p:cNvSpPr>
          <p:nvPr>
            <p:ph type="body" sz="quarter" idx="13"/>
          </p:nvPr>
        </p:nvSpPr>
        <p:spPr/>
        <p:txBody>
          <a:bodyPr>
            <a:normAutofit lnSpcReduction="10000"/>
          </a:bodyPr>
          <a:lstStyle/>
          <a:p>
            <a:r>
              <a:rPr lang="nl-NL" dirty="0"/>
              <a:t>§ 9.2</a:t>
            </a:r>
          </a:p>
        </p:txBody>
      </p:sp>
      <p:sp>
        <p:nvSpPr>
          <p:cNvPr id="5" name="Toelichting met afgeronde rechthoek 4"/>
          <p:cNvSpPr/>
          <p:nvPr/>
        </p:nvSpPr>
        <p:spPr>
          <a:xfrm>
            <a:off x="6506232" y="1950700"/>
            <a:ext cx="2136615" cy="1045708"/>
          </a:xfrm>
          <a:prstGeom prst="wedgeRoundRectCallout">
            <a:avLst>
              <a:gd name="adj1" fmla="val -113281"/>
              <a:gd name="adj2" fmla="val -60423"/>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600" dirty="0">
                <a:solidFill>
                  <a:schemeClr val="dk1"/>
                </a:solidFill>
                <a:latin typeface="Calibri Light"/>
                <a:cs typeface="Calibri Light"/>
              </a:rPr>
              <a:t>Vertegenwoordiger van de business</a:t>
            </a:r>
            <a:br>
              <a:rPr lang="nl-NL" sz="1600" dirty="0">
                <a:solidFill>
                  <a:schemeClr val="dk1"/>
                </a:solidFill>
                <a:latin typeface="Calibri Light"/>
                <a:cs typeface="Calibri Light"/>
              </a:rPr>
            </a:br>
            <a:r>
              <a:rPr lang="nl-NL" sz="1600" dirty="0">
                <a:solidFill>
                  <a:schemeClr val="dk1"/>
                </a:solidFill>
                <a:latin typeface="Calibri Light"/>
                <a:cs typeface="Calibri Light"/>
              </a:rPr>
              <a:t>- bepaalt prioriteiten</a:t>
            </a:r>
            <a:br>
              <a:rPr lang="nl-NL" sz="1600" dirty="0">
                <a:solidFill>
                  <a:schemeClr val="dk1"/>
                </a:solidFill>
                <a:latin typeface="Calibri Light"/>
                <a:cs typeface="Calibri Light"/>
              </a:rPr>
            </a:br>
            <a:r>
              <a:rPr lang="nl-NL" sz="1600" dirty="0">
                <a:solidFill>
                  <a:schemeClr val="dk1"/>
                </a:solidFill>
                <a:latin typeface="Calibri Light"/>
                <a:cs typeface="Calibri Light"/>
              </a:rPr>
              <a:t>- formele acceptant</a:t>
            </a:r>
          </a:p>
        </p:txBody>
      </p:sp>
      <p:sp>
        <p:nvSpPr>
          <p:cNvPr id="6" name="Toelichting met afgeronde rechthoek 5"/>
          <p:cNvSpPr/>
          <p:nvPr/>
        </p:nvSpPr>
        <p:spPr>
          <a:xfrm>
            <a:off x="6574177" y="729674"/>
            <a:ext cx="1520441" cy="1045708"/>
          </a:xfrm>
          <a:prstGeom prst="wedgeRoundRectCallout">
            <a:avLst>
              <a:gd name="adj1" fmla="val -151175"/>
              <a:gd name="adj2" fmla="val 3142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600" dirty="0">
                <a:solidFill>
                  <a:schemeClr val="dk1"/>
                </a:solidFill>
                <a:latin typeface="Calibri Light"/>
                <a:cs typeface="Calibri Light"/>
              </a:rPr>
              <a:t>Afstemmen van behoefte en doelstellingen</a:t>
            </a:r>
          </a:p>
        </p:txBody>
      </p:sp>
      <p:sp>
        <p:nvSpPr>
          <p:cNvPr id="7" name="Toelichting met afgeronde rechthoek 6"/>
          <p:cNvSpPr/>
          <p:nvPr/>
        </p:nvSpPr>
        <p:spPr>
          <a:xfrm>
            <a:off x="1214694" y="3457572"/>
            <a:ext cx="1347381" cy="936786"/>
          </a:xfrm>
          <a:prstGeom prst="wedgeRoundRectCallout">
            <a:avLst>
              <a:gd name="adj1" fmla="val 150340"/>
              <a:gd name="adj2" fmla="val -16538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600">
                <a:solidFill>
                  <a:schemeClr val="dk1"/>
                </a:solidFill>
                <a:latin typeface="Calibri Light"/>
                <a:cs typeface="Calibri Light"/>
              </a:rPr>
              <a:t>Een visie voor het product </a:t>
            </a:r>
          </a:p>
        </p:txBody>
      </p:sp>
      <p:sp>
        <p:nvSpPr>
          <p:cNvPr id="8" name="Toelichting met afgeronde rechthoek 7"/>
          <p:cNvSpPr/>
          <p:nvPr/>
        </p:nvSpPr>
        <p:spPr>
          <a:xfrm>
            <a:off x="1608138" y="964185"/>
            <a:ext cx="1301148" cy="936078"/>
          </a:xfrm>
          <a:prstGeom prst="wedgeRoundRectCallout">
            <a:avLst>
              <a:gd name="adj1" fmla="val 132091"/>
              <a:gd name="adj2" fmla="val 1526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600" dirty="0">
                <a:latin typeface="Calibri Light"/>
                <a:cs typeface="Calibri Light"/>
              </a:rPr>
              <a:t>Mandaat over het product</a:t>
            </a:r>
          </a:p>
        </p:txBody>
      </p:sp>
      <p:pic>
        <p:nvPicPr>
          <p:cNvPr id="3" name="Afbeelding 2"/>
          <p:cNvPicPr>
            <a:picLocks noChangeAspect="1"/>
          </p:cNvPicPr>
          <p:nvPr/>
        </p:nvPicPr>
        <p:blipFill>
          <a:blip r:embed="rId3">
            <a:duotone>
              <a:schemeClr val="accent6">
                <a:shade val="45000"/>
                <a:satMod val="135000"/>
              </a:schemeClr>
              <a:prstClr val="white"/>
            </a:duotone>
          </a:blip>
          <a:stretch>
            <a:fillRect/>
          </a:stretch>
        </p:blipFill>
        <p:spPr>
          <a:xfrm>
            <a:off x="4094405" y="1200739"/>
            <a:ext cx="1002479" cy="2534840"/>
          </a:xfrm>
          <a:prstGeom prst="rect">
            <a:avLst/>
          </a:prstGeom>
        </p:spPr>
      </p:pic>
      <p:sp>
        <p:nvSpPr>
          <p:cNvPr id="9" name="Tekstvak 8"/>
          <p:cNvSpPr txBox="1"/>
          <p:nvPr/>
        </p:nvSpPr>
        <p:spPr>
          <a:xfrm>
            <a:off x="3785277" y="779519"/>
            <a:ext cx="1579128" cy="369332"/>
          </a:xfrm>
          <a:prstGeom prst="rect">
            <a:avLst/>
          </a:prstGeom>
          <a:noFill/>
        </p:spPr>
        <p:txBody>
          <a:bodyPr wrap="none" rtlCol="0">
            <a:spAutoFit/>
          </a:bodyPr>
          <a:lstStyle/>
          <a:p>
            <a:pPr algn="ctr"/>
            <a:r>
              <a:rPr lang="nl-NL" dirty="0">
                <a:solidFill>
                  <a:schemeClr val="tx1">
                    <a:lumMod val="75000"/>
                    <a:lumOff val="25000"/>
                  </a:schemeClr>
                </a:solidFill>
                <a:latin typeface="Calibri"/>
                <a:cs typeface="Calibri"/>
              </a:rPr>
              <a:t>Product owner</a:t>
            </a:r>
          </a:p>
        </p:txBody>
      </p:sp>
      <p:sp>
        <p:nvSpPr>
          <p:cNvPr id="10" name="Toelichting met afgeronde rechthoek 9"/>
          <p:cNvSpPr/>
          <p:nvPr/>
        </p:nvSpPr>
        <p:spPr>
          <a:xfrm>
            <a:off x="738271" y="2206507"/>
            <a:ext cx="1301148" cy="936078"/>
          </a:xfrm>
          <a:prstGeom prst="wedgeRoundRectCallout">
            <a:avLst>
              <a:gd name="adj1" fmla="val 192483"/>
              <a:gd name="adj2" fmla="val -69647"/>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600" dirty="0">
                <a:latin typeface="Calibri Light"/>
                <a:cs typeface="Calibri Light"/>
              </a:rPr>
              <a:t>Dus ook: budget</a:t>
            </a:r>
          </a:p>
        </p:txBody>
      </p:sp>
      <p:sp>
        <p:nvSpPr>
          <p:cNvPr id="11" name="Toelichting met afgeronde rechthoek 10"/>
          <p:cNvSpPr/>
          <p:nvPr/>
        </p:nvSpPr>
        <p:spPr>
          <a:xfrm>
            <a:off x="6325637" y="3267540"/>
            <a:ext cx="1301148" cy="936078"/>
          </a:xfrm>
          <a:prstGeom prst="wedgeRoundRectCallout">
            <a:avLst>
              <a:gd name="adj1" fmla="val -138271"/>
              <a:gd name="adj2" fmla="val -14479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600" dirty="0">
                <a:latin typeface="Calibri Light"/>
                <a:cs typeface="Calibri Light"/>
              </a:rPr>
              <a:t>Vergeet wel eens belangen IT</a:t>
            </a:r>
          </a:p>
        </p:txBody>
      </p:sp>
      <p:sp>
        <p:nvSpPr>
          <p:cNvPr id="13" name="Toelichting met afgeronde rechthoek 9">
            <a:extLst>
              <a:ext uri="{FF2B5EF4-FFF2-40B4-BE49-F238E27FC236}">
                <a16:creationId xmlns:a16="http://schemas.microsoft.com/office/drawing/2014/main" id="{340D8C7F-744E-4BF4-9343-2F25B21C519D}"/>
              </a:ext>
            </a:extLst>
          </p:cNvPr>
          <p:cNvSpPr/>
          <p:nvPr/>
        </p:nvSpPr>
        <p:spPr>
          <a:xfrm>
            <a:off x="2677666" y="4394357"/>
            <a:ext cx="1301148" cy="461965"/>
          </a:xfrm>
          <a:prstGeom prst="wedgeRoundRectCallout">
            <a:avLst>
              <a:gd name="adj1" fmla="val 53756"/>
              <a:gd name="adj2" fmla="val -41925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600" dirty="0">
                <a:latin typeface="Calibri Light"/>
                <a:cs typeface="Calibri Light"/>
              </a:rPr>
              <a:t>Product </a:t>
            </a:r>
            <a:r>
              <a:rPr lang="nl-NL" sz="1600" dirty="0" err="1">
                <a:latin typeface="Calibri Light"/>
                <a:cs typeface="Calibri Light"/>
              </a:rPr>
              <a:t>backlog</a:t>
            </a:r>
            <a:endParaRPr lang="nl-NL" sz="1600" dirty="0">
              <a:latin typeface="Calibri Light"/>
              <a:cs typeface="Calibri Light"/>
            </a:endParaRPr>
          </a:p>
        </p:txBody>
      </p:sp>
    </p:spTree>
    <p:extLst>
      <p:ext uri="{BB962C8B-B14F-4D97-AF65-F5344CB8AC3E}">
        <p14:creationId xmlns:p14="http://schemas.microsoft.com/office/powerpoint/2010/main" val="159227611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BIM in het scrum team </a:t>
            </a:r>
          </a:p>
        </p:txBody>
      </p:sp>
      <p:sp>
        <p:nvSpPr>
          <p:cNvPr id="3" name="Tijdelijke aanduiding voor tekst 2"/>
          <p:cNvSpPr>
            <a:spLocks noGrp="1"/>
          </p:cNvSpPr>
          <p:nvPr>
            <p:ph type="body" sz="quarter" idx="13"/>
          </p:nvPr>
        </p:nvSpPr>
        <p:spPr/>
        <p:txBody>
          <a:bodyPr>
            <a:normAutofit lnSpcReduction="10000"/>
          </a:bodyPr>
          <a:lstStyle/>
          <a:p>
            <a:r>
              <a:rPr lang="nl-NL" dirty="0"/>
              <a:t>§ 9.2</a:t>
            </a:r>
          </a:p>
        </p:txBody>
      </p:sp>
      <p:graphicFrame>
        <p:nvGraphicFramePr>
          <p:cNvPr id="4" name="Diagram 3"/>
          <p:cNvGraphicFramePr/>
          <p:nvPr>
            <p:extLst/>
          </p:nvPr>
        </p:nvGraphicFramePr>
        <p:xfrm>
          <a:off x="1177340" y="905196"/>
          <a:ext cx="5878216" cy="3737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912544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06CE3-CFE7-403C-AB6D-CC29F685AB3E}"/>
              </a:ext>
            </a:extLst>
          </p:cNvPr>
          <p:cNvSpPr>
            <a:spLocks noGrp="1"/>
          </p:cNvSpPr>
          <p:nvPr>
            <p:ph type="title"/>
          </p:nvPr>
        </p:nvSpPr>
        <p:spPr/>
        <p:txBody>
          <a:bodyPr/>
          <a:lstStyle/>
          <a:p>
            <a:r>
              <a:rPr lang="nl-NL" dirty="0"/>
              <a:t>Tips voor Agile BIM </a:t>
            </a:r>
          </a:p>
        </p:txBody>
      </p:sp>
      <p:graphicFrame>
        <p:nvGraphicFramePr>
          <p:cNvPr id="6" name="Tijdelijke aanduiding voor inhoud 5"/>
          <p:cNvGraphicFramePr>
            <a:graphicFrameLocks noGrp="1"/>
          </p:cNvGraphicFramePr>
          <p:nvPr>
            <p:ph idx="1"/>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98156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158553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 verschillende niveaus</a:t>
            </a:r>
          </a:p>
        </p:txBody>
      </p:sp>
      <p:graphicFrame>
        <p:nvGraphicFramePr>
          <p:cNvPr id="3" name="Diagram 2"/>
          <p:cNvGraphicFramePr/>
          <p:nvPr>
            <p:extLst/>
          </p:nvPr>
        </p:nvGraphicFramePr>
        <p:xfrm>
          <a:off x="348063" y="1354104"/>
          <a:ext cx="2090636" cy="1039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nvPr>
        </p:nvGraphicFramePr>
        <p:xfrm>
          <a:off x="5486882" y="1363307"/>
          <a:ext cx="2105286" cy="10391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p:cNvGraphicFramePr/>
          <p:nvPr>
            <p:extLst/>
          </p:nvPr>
        </p:nvGraphicFramePr>
        <p:xfrm>
          <a:off x="2620133" y="1190301"/>
          <a:ext cx="2837031" cy="14011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Rechthoek 5"/>
          <p:cNvSpPr/>
          <p:nvPr/>
        </p:nvSpPr>
        <p:spPr>
          <a:xfrm>
            <a:off x="482779" y="2907652"/>
            <a:ext cx="2349917" cy="419878"/>
          </a:xfrm>
          <a:prstGeom prst="rect">
            <a:avLst/>
          </a:prstGeom>
          <a:solidFill>
            <a:schemeClr val="accent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a:t>informatiesysteem</a:t>
            </a:r>
          </a:p>
        </p:txBody>
      </p:sp>
      <p:sp>
        <p:nvSpPr>
          <p:cNvPr id="7" name="Rechthoek 6"/>
          <p:cNvSpPr/>
          <p:nvPr/>
        </p:nvSpPr>
        <p:spPr>
          <a:xfrm>
            <a:off x="3249322" y="2907654"/>
            <a:ext cx="1551663" cy="419878"/>
          </a:xfrm>
          <a:prstGeom prst="rect">
            <a:avLst/>
          </a:prstGeom>
          <a:solidFill>
            <a:schemeClr val="accent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a:t>informatiesysteem</a:t>
            </a:r>
          </a:p>
        </p:txBody>
      </p:sp>
      <p:sp>
        <p:nvSpPr>
          <p:cNvPr id="8" name="Rechthoek 7"/>
          <p:cNvSpPr/>
          <p:nvPr/>
        </p:nvSpPr>
        <p:spPr>
          <a:xfrm>
            <a:off x="5634369" y="2907652"/>
            <a:ext cx="1190768" cy="419878"/>
          </a:xfrm>
          <a:prstGeom prst="rect">
            <a:avLst/>
          </a:prstGeom>
          <a:solidFill>
            <a:schemeClr val="accent6"/>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00" dirty="0">
                <a:solidFill>
                  <a:srgbClr val="282828"/>
                </a:solidFill>
              </a:rPr>
              <a:t>informatiesysteem</a:t>
            </a:r>
          </a:p>
        </p:txBody>
      </p:sp>
      <p:sp>
        <p:nvSpPr>
          <p:cNvPr id="9" name="Afgeronde rechthoek 8"/>
          <p:cNvSpPr/>
          <p:nvPr/>
        </p:nvSpPr>
        <p:spPr>
          <a:xfrm>
            <a:off x="256898" y="1564044"/>
            <a:ext cx="2264633" cy="57733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1" name="Rechte verbindingslijn 10"/>
          <p:cNvCxnSpPr>
            <a:stCxn id="6" idx="0"/>
            <a:endCxn id="9" idx="2"/>
          </p:cNvCxnSpPr>
          <p:nvPr/>
        </p:nvCxnSpPr>
        <p:spPr>
          <a:xfrm flipH="1" flipV="1">
            <a:off x="1389215" y="2141376"/>
            <a:ext cx="268523" cy="766276"/>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2" name="Rechte verbindingslijn 11"/>
          <p:cNvCxnSpPr>
            <a:stCxn id="6" idx="0"/>
          </p:cNvCxnSpPr>
          <p:nvPr/>
        </p:nvCxnSpPr>
        <p:spPr>
          <a:xfrm flipV="1">
            <a:off x="1657738" y="2025910"/>
            <a:ext cx="1931643" cy="881742"/>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Rechte verbindingslijn 14"/>
          <p:cNvCxnSpPr>
            <a:stCxn id="8" idx="0"/>
          </p:cNvCxnSpPr>
          <p:nvPr/>
        </p:nvCxnSpPr>
        <p:spPr>
          <a:xfrm flipV="1">
            <a:off x="6229753" y="2025910"/>
            <a:ext cx="797996" cy="881742"/>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9" name="Rechte verbindingslijn 18"/>
          <p:cNvCxnSpPr/>
          <p:nvPr/>
        </p:nvCxnSpPr>
        <p:spPr>
          <a:xfrm flipV="1">
            <a:off x="4025154" y="2025912"/>
            <a:ext cx="1119137" cy="881741"/>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Rechte verbindingslijn 19"/>
          <p:cNvCxnSpPr>
            <a:stCxn id="7" idx="0"/>
          </p:cNvCxnSpPr>
          <p:nvPr/>
        </p:nvCxnSpPr>
        <p:spPr>
          <a:xfrm flipH="1" flipV="1">
            <a:off x="3008001" y="2025908"/>
            <a:ext cx="1017153" cy="881746"/>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Rechte verbindingslijn 20"/>
          <p:cNvCxnSpPr>
            <a:stCxn id="7" idx="0"/>
          </p:cNvCxnSpPr>
          <p:nvPr/>
        </p:nvCxnSpPr>
        <p:spPr>
          <a:xfrm flipV="1">
            <a:off x="4025154" y="2025912"/>
            <a:ext cx="1959128" cy="881742"/>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6" name="Rechte verbindingslijn 25"/>
          <p:cNvCxnSpPr>
            <a:stCxn id="8" idx="0"/>
          </p:cNvCxnSpPr>
          <p:nvPr/>
        </p:nvCxnSpPr>
        <p:spPr>
          <a:xfrm flipH="1" flipV="1">
            <a:off x="3653825" y="2025910"/>
            <a:ext cx="2575928" cy="881742"/>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9" name="Rechte verbindingslijn 28"/>
          <p:cNvCxnSpPr>
            <a:stCxn id="8" idx="0"/>
          </p:cNvCxnSpPr>
          <p:nvPr/>
        </p:nvCxnSpPr>
        <p:spPr>
          <a:xfrm flipV="1">
            <a:off x="6229753" y="2025910"/>
            <a:ext cx="26678" cy="881742"/>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2" name="Afgeronde rechthoek 31"/>
          <p:cNvSpPr/>
          <p:nvPr/>
        </p:nvSpPr>
        <p:spPr>
          <a:xfrm>
            <a:off x="211495" y="1028700"/>
            <a:ext cx="7408282" cy="2844670"/>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nl-NL" dirty="0">
                <a:solidFill>
                  <a:srgbClr val="282828"/>
                </a:solidFill>
              </a:rPr>
              <a:t>Organisatie</a:t>
            </a:r>
          </a:p>
        </p:txBody>
      </p:sp>
      <p:cxnSp>
        <p:nvCxnSpPr>
          <p:cNvPr id="22" name="Rechte verbindingslijn 21"/>
          <p:cNvCxnSpPr>
            <a:stCxn id="7" idx="0"/>
            <a:endCxn id="9" idx="2"/>
          </p:cNvCxnSpPr>
          <p:nvPr/>
        </p:nvCxnSpPr>
        <p:spPr>
          <a:xfrm flipH="1" flipV="1">
            <a:off x="1389215" y="2141376"/>
            <a:ext cx="2635939" cy="766278"/>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1" name="Tekstvak 40"/>
          <p:cNvSpPr txBox="1"/>
          <p:nvPr/>
        </p:nvSpPr>
        <p:spPr>
          <a:xfrm>
            <a:off x="7656616" y="1123271"/>
            <a:ext cx="1334387" cy="461665"/>
          </a:xfrm>
          <a:prstGeom prst="rect">
            <a:avLst/>
          </a:prstGeom>
          <a:noFill/>
        </p:spPr>
        <p:txBody>
          <a:bodyPr wrap="square" rtlCol="0">
            <a:spAutoFit/>
          </a:bodyPr>
          <a:lstStyle/>
          <a:p>
            <a:r>
              <a:rPr lang="nl-NL" sz="1200" b="1" dirty="0">
                <a:solidFill>
                  <a:schemeClr val="tx1">
                    <a:lumMod val="75000"/>
                    <a:lumOff val="25000"/>
                  </a:schemeClr>
                </a:solidFill>
                <a:latin typeface="Arial Narrow"/>
                <a:cs typeface="Arial Narrow"/>
              </a:rPr>
              <a:t>Corporate (organisatie)</a:t>
            </a:r>
          </a:p>
        </p:txBody>
      </p:sp>
      <p:sp>
        <p:nvSpPr>
          <p:cNvPr id="42" name="Tekstvak 41"/>
          <p:cNvSpPr txBox="1"/>
          <p:nvPr/>
        </p:nvSpPr>
        <p:spPr>
          <a:xfrm>
            <a:off x="7656616" y="1754521"/>
            <a:ext cx="1334387" cy="276999"/>
          </a:xfrm>
          <a:prstGeom prst="rect">
            <a:avLst/>
          </a:prstGeom>
          <a:noFill/>
        </p:spPr>
        <p:txBody>
          <a:bodyPr wrap="square" rtlCol="0">
            <a:spAutoFit/>
          </a:bodyPr>
          <a:lstStyle/>
          <a:p>
            <a:r>
              <a:rPr lang="nl-NL" sz="1200" b="1" dirty="0">
                <a:solidFill>
                  <a:schemeClr val="tx1">
                    <a:lumMod val="75000"/>
                    <a:lumOff val="25000"/>
                  </a:schemeClr>
                </a:solidFill>
                <a:latin typeface="Arial Narrow"/>
                <a:cs typeface="Arial Narrow"/>
              </a:rPr>
              <a:t>(</a:t>
            </a:r>
            <a:r>
              <a:rPr lang="nl-NL" sz="1200" b="1" dirty="0" err="1">
                <a:solidFill>
                  <a:schemeClr val="tx1">
                    <a:lumMod val="75000"/>
                    <a:lumOff val="25000"/>
                  </a:schemeClr>
                </a:solidFill>
                <a:latin typeface="Arial Narrow"/>
                <a:cs typeface="Arial Narrow"/>
              </a:rPr>
              <a:t>Bedrijfs</a:t>
            </a:r>
            <a:r>
              <a:rPr lang="nl-NL" sz="1200" b="1" dirty="0">
                <a:solidFill>
                  <a:schemeClr val="tx1">
                    <a:lumMod val="75000"/>
                    <a:lumOff val="25000"/>
                  </a:schemeClr>
                </a:solidFill>
                <a:latin typeface="Arial Narrow"/>
                <a:cs typeface="Arial Narrow"/>
              </a:rPr>
              <a:t>)proces</a:t>
            </a:r>
          </a:p>
        </p:txBody>
      </p:sp>
      <p:sp>
        <p:nvSpPr>
          <p:cNvPr id="43" name="Tekstvak 42"/>
          <p:cNvSpPr txBox="1"/>
          <p:nvPr/>
        </p:nvSpPr>
        <p:spPr>
          <a:xfrm>
            <a:off x="7656616" y="2882182"/>
            <a:ext cx="1334387" cy="461665"/>
          </a:xfrm>
          <a:prstGeom prst="rect">
            <a:avLst/>
          </a:prstGeom>
          <a:noFill/>
        </p:spPr>
        <p:txBody>
          <a:bodyPr wrap="square" rtlCol="0">
            <a:spAutoFit/>
          </a:bodyPr>
          <a:lstStyle/>
          <a:p>
            <a:r>
              <a:rPr lang="nl-NL" sz="1200" b="1" dirty="0" err="1">
                <a:solidFill>
                  <a:schemeClr val="tx1">
                    <a:lumMod val="75000"/>
                    <a:lumOff val="25000"/>
                  </a:schemeClr>
                </a:solidFill>
                <a:latin typeface="Arial Narrow"/>
                <a:cs typeface="Arial Narrow"/>
              </a:rPr>
              <a:t>Informatie-systeem</a:t>
            </a:r>
            <a:r>
              <a:rPr lang="nl-NL" sz="1200" b="1" dirty="0">
                <a:solidFill>
                  <a:schemeClr val="tx1">
                    <a:lumMod val="75000"/>
                    <a:lumOff val="25000"/>
                  </a:schemeClr>
                </a:solidFill>
                <a:latin typeface="Arial Narrow"/>
                <a:cs typeface="Arial Narrow"/>
              </a:rPr>
              <a:t>/applicatie</a:t>
            </a:r>
          </a:p>
        </p:txBody>
      </p:sp>
    </p:spTree>
    <p:extLst>
      <p:ext uri="{BB962C8B-B14F-4D97-AF65-F5344CB8AC3E}">
        <p14:creationId xmlns:p14="http://schemas.microsoft.com/office/powerpoint/2010/main" val="215222974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Agile en </a:t>
            </a:r>
            <a:r>
              <a:rPr lang="nl-NL" dirty="0" err="1"/>
              <a:t>DevOps</a:t>
            </a:r>
            <a:r>
              <a:rPr lang="nl-NL" dirty="0"/>
              <a:t>? Dat is toch iets voor IT?</a:t>
            </a:r>
          </a:p>
        </p:txBody>
      </p:sp>
      <p:sp>
        <p:nvSpPr>
          <p:cNvPr id="3" name="Tijdelijke aanduiding voor inhoud 2"/>
          <p:cNvSpPr>
            <a:spLocks noGrp="1"/>
          </p:cNvSpPr>
          <p:nvPr>
            <p:ph idx="1"/>
          </p:nvPr>
        </p:nvSpPr>
        <p:spPr/>
        <p:txBody>
          <a:bodyPr>
            <a:normAutofit/>
          </a:bodyPr>
          <a:lstStyle/>
          <a:p>
            <a:r>
              <a:rPr lang="nl-NL" sz="2400" b="0" dirty="0">
                <a:solidFill>
                  <a:srgbClr val="282828"/>
                </a:solidFill>
                <a:latin typeface="Calibri Light"/>
                <a:cs typeface="Calibri Light"/>
              </a:rPr>
              <a:t>Werk samen met de rest van de business</a:t>
            </a:r>
          </a:p>
          <a:p>
            <a:r>
              <a:rPr lang="nl-NL" sz="2400" b="0" dirty="0">
                <a:solidFill>
                  <a:srgbClr val="282828"/>
                </a:solidFill>
                <a:latin typeface="Calibri Light"/>
                <a:cs typeface="Calibri Light"/>
              </a:rPr>
              <a:t>Ook buiten de organisatie (in de keten)</a:t>
            </a:r>
          </a:p>
          <a:p>
            <a:r>
              <a:rPr lang="nl-NL" sz="2400" b="0" dirty="0">
                <a:solidFill>
                  <a:srgbClr val="282828"/>
                </a:solidFill>
                <a:latin typeface="Calibri Light"/>
                <a:cs typeface="Calibri Light"/>
              </a:rPr>
              <a:t>En ook hier zijn missie en waarde kernbegrippen</a:t>
            </a:r>
          </a:p>
        </p:txBody>
      </p:sp>
      <p:sp>
        <p:nvSpPr>
          <p:cNvPr id="5" name="Tijdelijke aanduiding voor tekst 4"/>
          <p:cNvSpPr>
            <a:spLocks noGrp="1"/>
          </p:cNvSpPr>
          <p:nvPr>
            <p:ph type="body" sz="quarter" idx="13"/>
          </p:nvPr>
        </p:nvSpPr>
        <p:spPr/>
        <p:txBody>
          <a:bodyPr>
            <a:normAutofit lnSpcReduction="10000"/>
          </a:bodyPr>
          <a:lstStyle/>
          <a:p>
            <a:r>
              <a:rPr lang="nl-NL" dirty="0"/>
              <a:t>§ 9.3</a:t>
            </a:r>
          </a:p>
        </p:txBody>
      </p:sp>
      <p:sp>
        <p:nvSpPr>
          <p:cNvPr id="4" name="Afgeronde rechthoek 3"/>
          <p:cNvSpPr/>
          <p:nvPr/>
        </p:nvSpPr>
        <p:spPr>
          <a:xfrm>
            <a:off x="914803" y="3024484"/>
            <a:ext cx="7329191" cy="101174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nl-NL" sz="2000" dirty="0"/>
              <a:t>Communicatie was al belangrijk, maar nu nog meer</a:t>
            </a:r>
          </a:p>
          <a:p>
            <a:pPr algn="ctr"/>
            <a:r>
              <a:rPr lang="nl-NL" sz="2000" dirty="0"/>
              <a:t>En niet alleen met je gebruikers en IT, maar met </a:t>
            </a:r>
            <a:r>
              <a:rPr lang="nl-NL" sz="2000" u="sng" dirty="0"/>
              <a:t>alle</a:t>
            </a:r>
            <a:r>
              <a:rPr lang="nl-NL" sz="2000" dirty="0"/>
              <a:t> stakeholders</a:t>
            </a:r>
          </a:p>
        </p:txBody>
      </p:sp>
    </p:spTree>
    <p:extLst>
      <p:ext uri="{BB962C8B-B14F-4D97-AF65-F5344CB8AC3E}">
        <p14:creationId xmlns:p14="http://schemas.microsoft.com/office/powerpoint/2010/main" val="43447562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44E24-FA16-487F-BF9F-0CA499834544}"/>
              </a:ext>
            </a:extLst>
          </p:cNvPr>
          <p:cNvSpPr>
            <a:spLocks noGrp="1"/>
          </p:cNvSpPr>
          <p:nvPr>
            <p:ph type="title"/>
          </p:nvPr>
        </p:nvSpPr>
        <p:spPr/>
        <p:txBody>
          <a:bodyPr/>
          <a:lstStyle/>
          <a:p>
            <a:r>
              <a:rPr lang="nl-NL" dirty="0"/>
              <a:t>Aandachtspunten voor BIM bij Cloud</a:t>
            </a:r>
          </a:p>
        </p:txBody>
      </p:sp>
      <p:sp>
        <p:nvSpPr>
          <p:cNvPr id="3" name="Tijdelijke aanduiding voor inhoud 2">
            <a:extLst>
              <a:ext uri="{FF2B5EF4-FFF2-40B4-BE49-F238E27FC236}">
                <a16:creationId xmlns:a16="http://schemas.microsoft.com/office/drawing/2014/main" id="{416D2194-A4C9-41C2-888E-CE2E3AAFADAE}"/>
              </a:ext>
            </a:extLst>
          </p:cNvPr>
          <p:cNvSpPr>
            <a:spLocks noGrp="1"/>
          </p:cNvSpPr>
          <p:nvPr>
            <p:ph idx="1"/>
          </p:nvPr>
        </p:nvSpPr>
        <p:spPr/>
        <p:txBody>
          <a:bodyPr>
            <a:normAutofit lnSpcReduction="10000"/>
          </a:bodyPr>
          <a:lstStyle/>
          <a:p>
            <a:r>
              <a:rPr lang="nl-NL" sz="2000" b="0" dirty="0">
                <a:solidFill>
                  <a:srgbClr val="2E2E2E"/>
                </a:solidFill>
                <a:latin typeface="Calibri Light"/>
                <a:cs typeface="Calibri Light"/>
              </a:rPr>
              <a:t>Wat als we op een keuze willen terugkomen?</a:t>
            </a:r>
          </a:p>
          <a:p>
            <a:r>
              <a:rPr lang="nl-NL" sz="2000" b="0" dirty="0">
                <a:solidFill>
                  <a:srgbClr val="2E2E2E"/>
                </a:solidFill>
                <a:latin typeface="Calibri Light"/>
                <a:cs typeface="Calibri Light"/>
              </a:rPr>
              <a:t>Hoe gebruiken we reviews bij de keuze?</a:t>
            </a:r>
          </a:p>
          <a:p>
            <a:r>
              <a:rPr lang="nl-NL" sz="2000" b="0" dirty="0">
                <a:solidFill>
                  <a:srgbClr val="2E2E2E"/>
                </a:solidFill>
                <a:latin typeface="Calibri Light"/>
                <a:cs typeface="Calibri Light"/>
              </a:rPr>
              <a:t>Integratie met de bestaande informatievoorziening</a:t>
            </a:r>
          </a:p>
          <a:p>
            <a:r>
              <a:rPr lang="nl-NL" sz="2000" b="0" dirty="0">
                <a:solidFill>
                  <a:srgbClr val="2E2E2E"/>
                </a:solidFill>
                <a:latin typeface="Calibri Light"/>
                <a:cs typeface="Calibri Light"/>
              </a:rPr>
              <a:t>Hypes </a:t>
            </a:r>
            <a:r>
              <a:rPr lang="nl-NL" sz="2000" b="0" dirty="0" err="1">
                <a:solidFill>
                  <a:srgbClr val="2E2E2E"/>
                </a:solidFill>
                <a:latin typeface="Calibri Light"/>
                <a:cs typeface="Calibri Light"/>
              </a:rPr>
              <a:t>vs</a:t>
            </a:r>
            <a:r>
              <a:rPr lang="nl-NL" sz="2000" b="0" dirty="0">
                <a:solidFill>
                  <a:srgbClr val="2E2E2E"/>
                </a:solidFill>
                <a:latin typeface="Calibri Light"/>
                <a:cs typeface="Calibri Light"/>
              </a:rPr>
              <a:t> revoluties</a:t>
            </a:r>
          </a:p>
          <a:p>
            <a:r>
              <a:rPr lang="nl-NL" sz="2000" b="0" dirty="0">
                <a:solidFill>
                  <a:srgbClr val="2E2E2E"/>
                </a:solidFill>
                <a:latin typeface="Calibri Light"/>
                <a:cs typeface="Calibri Light"/>
              </a:rPr>
              <a:t>Stabiliteit van de leverancier</a:t>
            </a:r>
          </a:p>
          <a:p>
            <a:r>
              <a:rPr lang="nl-NL" sz="2000" b="0" dirty="0">
                <a:solidFill>
                  <a:srgbClr val="2E2E2E"/>
                </a:solidFill>
                <a:latin typeface="Calibri Light"/>
                <a:cs typeface="Calibri Light"/>
              </a:rPr>
              <a:t>Gebruiker kan (makkelijker) buiten BIM om</a:t>
            </a:r>
          </a:p>
          <a:p>
            <a:endParaRPr lang="nl-NL" sz="2000" b="0" dirty="0">
              <a:solidFill>
                <a:srgbClr val="2E2E2E"/>
              </a:solidFill>
              <a:latin typeface="Calibri Light"/>
              <a:cs typeface="Calibri Light"/>
            </a:endParaRPr>
          </a:p>
          <a:p>
            <a:r>
              <a:rPr lang="nl-NL" sz="2000" b="0" dirty="0">
                <a:solidFill>
                  <a:srgbClr val="2E2E2E"/>
                </a:solidFill>
                <a:latin typeface="Calibri Light"/>
                <a:cs typeface="Calibri Light"/>
              </a:rPr>
              <a:t>In welke mate kunnen we de leverancier nog aansturen?</a:t>
            </a:r>
          </a:p>
          <a:p>
            <a:r>
              <a:rPr lang="nl-NL" sz="2000" b="0" dirty="0">
                <a:solidFill>
                  <a:srgbClr val="2E2E2E"/>
                </a:solidFill>
                <a:latin typeface="Calibri Light"/>
                <a:cs typeface="Calibri Light"/>
              </a:rPr>
              <a:t>Waar staat de data? </a:t>
            </a:r>
          </a:p>
        </p:txBody>
      </p:sp>
      <p:sp>
        <p:nvSpPr>
          <p:cNvPr id="4" name="Tijdelijke aanduiding voor tekst 3"/>
          <p:cNvSpPr>
            <a:spLocks noGrp="1"/>
          </p:cNvSpPr>
          <p:nvPr>
            <p:ph type="body" sz="quarter" idx="13"/>
          </p:nvPr>
        </p:nvSpPr>
        <p:spPr/>
        <p:txBody>
          <a:bodyPr>
            <a:normAutofit lnSpcReduction="10000"/>
          </a:bodyPr>
          <a:lstStyle/>
          <a:p>
            <a:r>
              <a:rPr lang="nl-NL" dirty="0"/>
              <a:t>§ 9.4</a:t>
            </a:r>
          </a:p>
        </p:txBody>
      </p:sp>
    </p:spTree>
    <p:extLst>
      <p:ext uri="{BB962C8B-B14F-4D97-AF65-F5344CB8AC3E}">
        <p14:creationId xmlns:p14="http://schemas.microsoft.com/office/powerpoint/2010/main" val="40313358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t omlaag 3"/>
          <p:cNvSpPr/>
          <p:nvPr/>
        </p:nvSpPr>
        <p:spPr>
          <a:xfrm>
            <a:off x="1083272" y="1842634"/>
            <a:ext cx="6810918" cy="1842633"/>
          </a:xfrm>
          <a:prstGeom prst="ribbon">
            <a:avLst>
              <a:gd name="adj1" fmla="val 16667"/>
              <a:gd name="adj2" fmla="val 7303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2400"/>
              <a:t>Alles is business value</a:t>
            </a:r>
          </a:p>
          <a:p>
            <a:pPr algn="ctr"/>
            <a:endParaRPr lang="nl-NL" sz="2000"/>
          </a:p>
          <a:p>
            <a:pPr algn="ctr"/>
            <a:r>
              <a:rPr lang="nl-NL" sz="2000">
                <a:solidFill>
                  <a:schemeClr val="tx1"/>
                </a:solidFill>
              </a:rPr>
              <a:t>IT-projecten bestaan niet</a:t>
            </a:r>
          </a:p>
        </p:txBody>
      </p:sp>
    </p:spTree>
    <p:extLst>
      <p:ext uri="{BB962C8B-B14F-4D97-AF65-F5344CB8AC3E}">
        <p14:creationId xmlns:p14="http://schemas.microsoft.com/office/powerpoint/2010/main" val="220229046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spTree>
    <p:extLst>
      <p:ext uri="{BB962C8B-B14F-4D97-AF65-F5344CB8AC3E}">
        <p14:creationId xmlns:p14="http://schemas.microsoft.com/office/powerpoint/2010/main" val="378956818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Discussievragen</a:t>
            </a:r>
          </a:p>
        </p:txBody>
      </p:sp>
      <p:sp>
        <p:nvSpPr>
          <p:cNvPr id="3" name="Tijdelijke aanduiding voor inhoud 2"/>
          <p:cNvSpPr>
            <a:spLocks noGrp="1"/>
          </p:cNvSpPr>
          <p:nvPr>
            <p:ph idx="1"/>
          </p:nvPr>
        </p:nvSpPr>
        <p:spPr/>
        <p:txBody>
          <a:bodyPr>
            <a:normAutofit/>
          </a:bodyPr>
          <a:lstStyle/>
          <a:p>
            <a:r>
              <a:rPr lang="nl-NL" sz="2000" b="0" dirty="0">
                <a:solidFill>
                  <a:srgbClr val="282828"/>
                </a:solidFill>
                <a:latin typeface="Calibri Light"/>
                <a:cs typeface="Calibri Light"/>
              </a:rPr>
              <a:t>Verdwijnt naar uw mening en in uw omgeving de kloof tussen IT en business en wat voor impact heeft dat op business informatiemanagement?</a:t>
            </a:r>
          </a:p>
          <a:p>
            <a:r>
              <a:rPr lang="nl-NL" sz="2000" b="0" dirty="0">
                <a:solidFill>
                  <a:srgbClr val="282828"/>
                </a:solidFill>
                <a:latin typeface="Calibri Light"/>
                <a:cs typeface="Calibri Light"/>
              </a:rPr>
              <a:t>Welke nieuwe ontwikkelingen hebben de grootste invloed op de uitvoering van business informatiemanagement?</a:t>
            </a:r>
          </a:p>
          <a:p>
            <a:r>
              <a:rPr lang="nl-NL" sz="2000" b="0" dirty="0">
                <a:solidFill>
                  <a:srgbClr val="282828"/>
                </a:solidFill>
                <a:latin typeface="Calibri Light"/>
                <a:cs typeface="Calibri Light"/>
              </a:rPr>
              <a:t>Kent u andere ontwikkelingen die een impact hebben op business informatiemanagement?</a:t>
            </a:r>
          </a:p>
          <a:p>
            <a:r>
              <a:rPr lang="nl-NL" sz="2000" b="0" dirty="0">
                <a:solidFill>
                  <a:srgbClr val="282828"/>
                </a:solidFill>
                <a:latin typeface="Calibri Light"/>
                <a:cs typeface="Calibri Light"/>
              </a:rPr>
              <a:t>Wat ervaart u als verandering in uw eigen rol onder invloed van nieuwe ontwikkelingen?</a:t>
            </a:r>
          </a:p>
          <a:p>
            <a:endParaRPr lang="nl-NL" sz="2000" b="0" dirty="0">
              <a:solidFill>
                <a:srgbClr val="282828"/>
              </a:solidFill>
              <a:latin typeface="Calibri Light"/>
              <a:cs typeface="Calibri Light"/>
            </a:endParaRPr>
          </a:p>
        </p:txBody>
      </p:sp>
    </p:spTree>
    <p:extLst>
      <p:ext uri="{BB962C8B-B14F-4D97-AF65-F5344CB8AC3E}">
        <p14:creationId xmlns:p14="http://schemas.microsoft.com/office/powerpoint/2010/main" val="2251842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Samenhang missie/visie en operatie</a:t>
            </a:r>
          </a:p>
        </p:txBody>
      </p:sp>
      <p:sp>
        <p:nvSpPr>
          <p:cNvPr id="7" name="Tijdelijke aanduiding voor tekst 6"/>
          <p:cNvSpPr>
            <a:spLocks noGrp="1"/>
          </p:cNvSpPr>
          <p:nvPr>
            <p:ph type="body" sz="quarter" idx="13"/>
          </p:nvPr>
        </p:nvSpPr>
        <p:spPr/>
        <p:txBody>
          <a:bodyPr>
            <a:normAutofit lnSpcReduction="10000"/>
          </a:bodyPr>
          <a:lstStyle/>
          <a:p>
            <a:r>
              <a:rPr lang="nl-NL" dirty="0"/>
              <a:t>§ 2.2</a:t>
            </a:r>
          </a:p>
        </p:txBody>
      </p:sp>
      <p:pic>
        <p:nvPicPr>
          <p:cNvPr id="4" name="Afbeelding 3" descr="missie-en-visie.jpg"/>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235314" y="793174"/>
            <a:ext cx="2541325" cy="1706406"/>
          </a:xfrm>
          <a:prstGeom prst="rect">
            <a:avLst/>
          </a:prstGeom>
        </p:spPr>
      </p:pic>
      <p:pic>
        <p:nvPicPr>
          <p:cNvPr id="5" name="Afbeelding 4" descr="chess-316658_128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3070" y="1791878"/>
            <a:ext cx="2556000" cy="1691353"/>
          </a:xfrm>
          <a:prstGeom prst="rect">
            <a:avLst/>
          </a:prstGeom>
        </p:spPr>
      </p:pic>
      <p:pic>
        <p:nvPicPr>
          <p:cNvPr id="6" name="Afbeelding 5" descr="improvement.jpg"/>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3316629" y="3521331"/>
            <a:ext cx="2477825" cy="1420620"/>
          </a:xfrm>
          <a:prstGeom prst="rect">
            <a:avLst/>
          </a:prstGeom>
        </p:spPr>
      </p:pic>
      <p:pic>
        <p:nvPicPr>
          <p:cNvPr id="8" name="Afbeelding 7" descr="Modern_Zamanlar_Filmi-2.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65400"/>
            <a:ext cx="9144000" cy="514"/>
          </a:xfrm>
          <a:prstGeom prst="rect">
            <a:avLst/>
          </a:prstGeom>
        </p:spPr>
      </p:pic>
      <p:pic>
        <p:nvPicPr>
          <p:cNvPr id="3" name="Afbeelding 2" descr="Modern_Zamanlar_Filmi-1024x576.jpg"/>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58800" y="2116237"/>
            <a:ext cx="2524114" cy="1419814"/>
          </a:xfrm>
          <a:prstGeom prst="rect">
            <a:avLst/>
          </a:prstGeom>
        </p:spPr>
      </p:pic>
      <p:grpSp>
        <p:nvGrpSpPr>
          <p:cNvPr id="15" name="Groeperen 14"/>
          <p:cNvGrpSpPr/>
          <p:nvPr/>
        </p:nvGrpSpPr>
        <p:grpSpPr>
          <a:xfrm rot="16200000">
            <a:off x="2325150" y="3528845"/>
            <a:ext cx="928509" cy="940807"/>
            <a:chOff x="7130595" y="1092113"/>
            <a:chExt cx="928509" cy="940807"/>
          </a:xfrm>
        </p:grpSpPr>
        <p:sp>
          <p:nvSpPr>
            <p:cNvPr id="13" name="Gebogen pijl 12"/>
            <p:cNvSpPr/>
            <p:nvPr/>
          </p:nvSpPr>
          <p:spPr>
            <a:xfrm>
              <a:off x="7236144" y="1092113"/>
              <a:ext cx="822960" cy="822960"/>
            </a:xfrm>
            <a:prstGeom prst="bentArrow">
              <a:avLst>
                <a:gd name="adj1" fmla="val 12519"/>
                <a:gd name="adj2" fmla="val 19893"/>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4" name="Gebogen pijl 13"/>
            <p:cNvSpPr/>
            <p:nvPr/>
          </p:nvSpPr>
          <p:spPr>
            <a:xfrm rot="16200000" flipH="1">
              <a:off x="7130595" y="1209960"/>
              <a:ext cx="822960" cy="822960"/>
            </a:xfrm>
            <a:prstGeom prst="bentArrow">
              <a:avLst>
                <a:gd name="adj1" fmla="val 12519"/>
                <a:gd name="adj2" fmla="val 19893"/>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grpSp>
        <p:nvGrpSpPr>
          <p:cNvPr id="16" name="Groeperen 15"/>
          <p:cNvGrpSpPr/>
          <p:nvPr/>
        </p:nvGrpSpPr>
        <p:grpSpPr>
          <a:xfrm rot="10800000">
            <a:off x="5832555" y="3502317"/>
            <a:ext cx="928509" cy="940807"/>
            <a:chOff x="7130595" y="1092113"/>
            <a:chExt cx="928509" cy="940807"/>
          </a:xfrm>
        </p:grpSpPr>
        <p:sp>
          <p:nvSpPr>
            <p:cNvPr id="17" name="Gebogen pijl 16"/>
            <p:cNvSpPr/>
            <p:nvPr/>
          </p:nvSpPr>
          <p:spPr>
            <a:xfrm>
              <a:off x="7236144" y="1092113"/>
              <a:ext cx="822960" cy="822960"/>
            </a:xfrm>
            <a:prstGeom prst="bentArrow">
              <a:avLst>
                <a:gd name="adj1" fmla="val 12519"/>
                <a:gd name="adj2" fmla="val 19893"/>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8" name="Gebogen pijl 17"/>
            <p:cNvSpPr/>
            <p:nvPr/>
          </p:nvSpPr>
          <p:spPr>
            <a:xfrm rot="16200000" flipH="1">
              <a:off x="7130595" y="1209960"/>
              <a:ext cx="822960" cy="822960"/>
            </a:xfrm>
            <a:prstGeom prst="bentArrow">
              <a:avLst>
                <a:gd name="adj1" fmla="val 12519"/>
                <a:gd name="adj2" fmla="val 19893"/>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grpSp>
        <p:nvGrpSpPr>
          <p:cNvPr id="19" name="Groeperen 18"/>
          <p:cNvGrpSpPr/>
          <p:nvPr/>
        </p:nvGrpSpPr>
        <p:grpSpPr>
          <a:xfrm rot="5400000">
            <a:off x="5820527" y="821440"/>
            <a:ext cx="928509" cy="940807"/>
            <a:chOff x="7130595" y="1092113"/>
            <a:chExt cx="928509" cy="940807"/>
          </a:xfrm>
        </p:grpSpPr>
        <p:sp>
          <p:nvSpPr>
            <p:cNvPr id="20" name="Gebogen pijl 19"/>
            <p:cNvSpPr/>
            <p:nvPr/>
          </p:nvSpPr>
          <p:spPr>
            <a:xfrm>
              <a:off x="7236144" y="1092113"/>
              <a:ext cx="822960" cy="822960"/>
            </a:xfrm>
            <a:prstGeom prst="bentArrow">
              <a:avLst>
                <a:gd name="adj1" fmla="val 12519"/>
                <a:gd name="adj2" fmla="val 19893"/>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1" name="Gebogen pijl 20"/>
            <p:cNvSpPr/>
            <p:nvPr/>
          </p:nvSpPr>
          <p:spPr>
            <a:xfrm rot="16200000" flipH="1">
              <a:off x="7130595" y="1209960"/>
              <a:ext cx="822960" cy="822960"/>
            </a:xfrm>
            <a:prstGeom prst="bentArrow">
              <a:avLst>
                <a:gd name="adj1" fmla="val 12519"/>
                <a:gd name="adj2" fmla="val 19893"/>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grpSp>
        <p:nvGrpSpPr>
          <p:cNvPr id="22" name="Groeperen 21"/>
          <p:cNvGrpSpPr/>
          <p:nvPr/>
        </p:nvGrpSpPr>
        <p:grpSpPr>
          <a:xfrm>
            <a:off x="2255099" y="1175430"/>
            <a:ext cx="928509" cy="940807"/>
            <a:chOff x="7130595" y="1092113"/>
            <a:chExt cx="928509" cy="940807"/>
          </a:xfrm>
        </p:grpSpPr>
        <p:sp>
          <p:nvSpPr>
            <p:cNvPr id="23" name="Gebogen pijl 22"/>
            <p:cNvSpPr/>
            <p:nvPr/>
          </p:nvSpPr>
          <p:spPr>
            <a:xfrm>
              <a:off x="7236144" y="1092113"/>
              <a:ext cx="822960" cy="822960"/>
            </a:xfrm>
            <a:prstGeom prst="bentArrow">
              <a:avLst>
                <a:gd name="adj1" fmla="val 12519"/>
                <a:gd name="adj2" fmla="val 19893"/>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4" name="Gebogen pijl 23"/>
            <p:cNvSpPr/>
            <p:nvPr/>
          </p:nvSpPr>
          <p:spPr>
            <a:xfrm rot="16200000" flipH="1">
              <a:off x="7130595" y="1209960"/>
              <a:ext cx="822960" cy="822960"/>
            </a:xfrm>
            <a:prstGeom prst="bentArrow">
              <a:avLst>
                <a:gd name="adj1" fmla="val 12519"/>
                <a:gd name="adj2" fmla="val 19893"/>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spTree>
    <p:extLst>
      <p:ext uri="{BB962C8B-B14F-4D97-AF65-F5344CB8AC3E}">
        <p14:creationId xmlns:p14="http://schemas.microsoft.com/office/powerpoint/2010/main" val="559004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Eenduidig eigenaarschap</a:t>
            </a:r>
          </a:p>
        </p:txBody>
      </p:sp>
      <p:pic>
        <p:nvPicPr>
          <p:cNvPr id="4" name="Afbeelding 3" descr="historical-indian-american-chief-1462985393fHq.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5113" y="823776"/>
            <a:ext cx="2862348" cy="3903201"/>
          </a:xfrm>
          <a:prstGeom prst="rect">
            <a:avLst/>
          </a:prstGeom>
        </p:spPr>
      </p:pic>
      <p:pic>
        <p:nvPicPr>
          <p:cNvPr id="5" name="Afbeelding 4" descr="savings-2789112_192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297" y="3084826"/>
            <a:ext cx="2463227" cy="1642151"/>
          </a:xfrm>
          <a:prstGeom prst="rect">
            <a:avLst/>
          </a:prstGeom>
        </p:spPr>
      </p:pic>
      <p:pic>
        <p:nvPicPr>
          <p:cNvPr id="6" name="Afbeelding 5" descr="31970442872_3c815a65f0_b.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41" y="823776"/>
            <a:ext cx="2785576" cy="1857958"/>
          </a:xfrm>
          <a:prstGeom prst="rect">
            <a:avLst/>
          </a:prstGeom>
        </p:spPr>
      </p:pic>
    </p:spTree>
    <p:extLst>
      <p:ext uri="{BB962C8B-B14F-4D97-AF65-F5344CB8AC3E}">
        <p14:creationId xmlns:p14="http://schemas.microsoft.com/office/powerpoint/2010/main" val="2543176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Eenduidig opdrachtgever en aanspreekpunt</a:t>
            </a:r>
          </a:p>
        </p:txBody>
      </p:sp>
      <p:sp>
        <p:nvSpPr>
          <p:cNvPr id="6" name="Oval 6"/>
          <p:cNvSpPr>
            <a:spLocks noChangeArrowheads="1"/>
          </p:cNvSpPr>
          <p:nvPr/>
        </p:nvSpPr>
        <p:spPr bwMode="auto">
          <a:xfrm>
            <a:off x="5396264" y="2535861"/>
            <a:ext cx="884513" cy="370354"/>
          </a:xfrm>
          <a:prstGeom prst="ellipse">
            <a:avLst/>
          </a:prstGeom>
          <a:solidFill>
            <a:schemeClr val="accent6"/>
          </a:solidFill>
          <a:ln w="9525">
            <a:solidFill>
              <a:srgbClr val="282828"/>
            </a:solidFill>
            <a:round/>
            <a:headEnd/>
            <a:tailEnd/>
          </a:ln>
          <a:effectLst/>
        </p:spPr>
        <p:txBody>
          <a:bodyPr wrap="none" anchor="ctr"/>
          <a:lstStyle/>
          <a:p>
            <a:pPr algn="ctr"/>
            <a:r>
              <a:rPr lang="nl-NL" sz="1050" b="1" dirty="0">
                <a:latin typeface="Arial Narrow"/>
                <a:cs typeface="Arial Narrow"/>
              </a:rPr>
              <a:t>IT-leverancier</a:t>
            </a:r>
          </a:p>
        </p:txBody>
      </p:sp>
      <p:sp>
        <p:nvSpPr>
          <p:cNvPr id="7" name="Oval 7"/>
          <p:cNvSpPr>
            <a:spLocks noChangeArrowheads="1"/>
          </p:cNvSpPr>
          <p:nvPr/>
        </p:nvSpPr>
        <p:spPr bwMode="auto">
          <a:xfrm>
            <a:off x="6691638" y="1902115"/>
            <a:ext cx="884513" cy="370354"/>
          </a:xfrm>
          <a:prstGeom prst="ellipse">
            <a:avLst/>
          </a:prstGeom>
          <a:solidFill>
            <a:schemeClr val="accent6"/>
          </a:solidFill>
          <a:ln w="9525">
            <a:solidFill>
              <a:srgbClr val="282828"/>
            </a:solidFill>
            <a:round/>
            <a:headEnd/>
            <a:tailEnd/>
          </a:ln>
          <a:effectLst/>
        </p:spPr>
        <p:txBody>
          <a:bodyPr wrap="none" anchor="ctr"/>
          <a:lstStyle/>
          <a:p>
            <a:pPr algn="ctr"/>
            <a:r>
              <a:rPr lang="nl-NL" sz="1050" b="1" dirty="0">
                <a:latin typeface="Arial Narrow"/>
                <a:cs typeface="Arial Narrow"/>
              </a:rPr>
              <a:t>IT-leverancier</a:t>
            </a:r>
          </a:p>
        </p:txBody>
      </p:sp>
      <p:sp>
        <p:nvSpPr>
          <p:cNvPr id="8" name="Oval 8"/>
          <p:cNvSpPr>
            <a:spLocks noChangeArrowheads="1"/>
          </p:cNvSpPr>
          <p:nvPr/>
        </p:nvSpPr>
        <p:spPr bwMode="auto">
          <a:xfrm>
            <a:off x="6398166" y="2430237"/>
            <a:ext cx="884513" cy="370354"/>
          </a:xfrm>
          <a:prstGeom prst="ellipse">
            <a:avLst/>
          </a:prstGeom>
          <a:solidFill>
            <a:schemeClr val="accent6"/>
          </a:solidFill>
          <a:ln w="9525">
            <a:solidFill>
              <a:srgbClr val="282828"/>
            </a:solidFill>
            <a:round/>
            <a:headEnd/>
            <a:tailEnd/>
          </a:ln>
          <a:effectLst/>
        </p:spPr>
        <p:txBody>
          <a:bodyPr wrap="none" anchor="ctr"/>
          <a:lstStyle/>
          <a:p>
            <a:pPr algn="ctr"/>
            <a:r>
              <a:rPr lang="nl-NL" sz="1050" b="1" dirty="0">
                <a:latin typeface="Arial Narrow"/>
                <a:cs typeface="Arial Narrow"/>
              </a:rPr>
              <a:t>IT-leverancier</a:t>
            </a:r>
          </a:p>
        </p:txBody>
      </p:sp>
      <p:sp>
        <p:nvSpPr>
          <p:cNvPr id="10" name="Oval 10"/>
          <p:cNvSpPr>
            <a:spLocks noChangeArrowheads="1"/>
          </p:cNvSpPr>
          <p:nvPr/>
        </p:nvSpPr>
        <p:spPr bwMode="auto">
          <a:xfrm>
            <a:off x="5631042" y="1269705"/>
            <a:ext cx="884513" cy="369017"/>
          </a:xfrm>
          <a:prstGeom prst="ellipse">
            <a:avLst/>
          </a:prstGeom>
          <a:solidFill>
            <a:schemeClr val="accent6"/>
          </a:solidFill>
          <a:ln w="9525">
            <a:solidFill>
              <a:srgbClr val="282828"/>
            </a:solidFill>
            <a:round/>
            <a:headEnd/>
            <a:tailEnd/>
          </a:ln>
          <a:effectLst/>
        </p:spPr>
        <p:txBody>
          <a:bodyPr wrap="none" anchor="ctr"/>
          <a:lstStyle/>
          <a:p>
            <a:pPr algn="ctr"/>
            <a:r>
              <a:rPr lang="nl-NL" sz="1050" b="1" dirty="0">
                <a:latin typeface="Arial Narrow"/>
                <a:cs typeface="Arial Narrow"/>
              </a:rPr>
              <a:t>IT-leverancier</a:t>
            </a:r>
          </a:p>
        </p:txBody>
      </p:sp>
      <p:sp>
        <p:nvSpPr>
          <p:cNvPr id="14" name="Oval 14"/>
          <p:cNvSpPr>
            <a:spLocks noChangeArrowheads="1"/>
          </p:cNvSpPr>
          <p:nvPr/>
        </p:nvSpPr>
        <p:spPr bwMode="auto">
          <a:xfrm>
            <a:off x="7957820" y="1562215"/>
            <a:ext cx="884513" cy="370354"/>
          </a:xfrm>
          <a:prstGeom prst="ellipse">
            <a:avLst/>
          </a:prstGeom>
          <a:solidFill>
            <a:schemeClr val="accent6"/>
          </a:solidFill>
          <a:ln w="9525">
            <a:solidFill>
              <a:srgbClr val="282828"/>
            </a:solidFill>
            <a:round/>
            <a:headEnd/>
            <a:tailEnd/>
          </a:ln>
          <a:effectLst/>
        </p:spPr>
        <p:txBody>
          <a:bodyPr wrap="none" anchor="ctr"/>
          <a:lstStyle/>
          <a:p>
            <a:pPr algn="ctr"/>
            <a:r>
              <a:rPr lang="nl-NL" sz="1050" b="1" dirty="0">
                <a:latin typeface="Arial Narrow"/>
                <a:cs typeface="Arial Narrow"/>
              </a:rPr>
              <a:t>IT-leverancier</a:t>
            </a:r>
          </a:p>
        </p:txBody>
      </p:sp>
      <p:sp>
        <p:nvSpPr>
          <p:cNvPr id="15" name="Oval 15"/>
          <p:cNvSpPr>
            <a:spLocks noChangeArrowheads="1"/>
          </p:cNvSpPr>
          <p:nvPr/>
        </p:nvSpPr>
        <p:spPr bwMode="auto">
          <a:xfrm>
            <a:off x="5101427" y="1849971"/>
            <a:ext cx="884513" cy="369017"/>
          </a:xfrm>
          <a:prstGeom prst="ellipse">
            <a:avLst/>
          </a:prstGeom>
          <a:solidFill>
            <a:schemeClr val="accent6"/>
          </a:solidFill>
          <a:ln w="9525">
            <a:solidFill>
              <a:srgbClr val="282828"/>
            </a:solidFill>
            <a:round/>
            <a:headEnd/>
            <a:tailEnd/>
          </a:ln>
          <a:effectLst/>
        </p:spPr>
        <p:txBody>
          <a:bodyPr wrap="none" anchor="ctr"/>
          <a:lstStyle/>
          <a:p>
            <a:pPr algn="ctr"/>
            <a:r>
              <a:rPr lang="nl-NL" sz="1050" b="1" dirty="0">
                <a:latin typeface="Arial Narrow"/>
                <a:cs typeface="Arial Narrow"/>
              </a:rPr>
              <a:t>IT-leverancier</a:t>
            </a:r>
          </a:p>
        </p:txBody>
      </p:sp>
      <p:sp>
        <p:nvSpPr>
          <p:cNvPr id="21" name="Oval 21"/>
          <p:cNvSpPr>
            <a:spLocks noChangeArrowheads="1"/>
          </p:cNvSpPr>
          <p:nvPr/>
        </p:nvSpPr>
        <p:spPr bwMode="auto">
          <a:xfrm>
            <a:off x="6219352" y="3010503"/>
            <a:ext cx="884513" cy="370354"/>
          </a:xfrm>
          <a:prstGeom prst="ellipse">
            <a:avLst/>
          </a:prstGeom>
          <a:solidFill>
            <a:schemeClr val="accent6"/>
          </a:solidFill>
          <a:ln w="9525">
            <a:solidFill>
              <a:srgbClr val="282828"/>
            </a:solidFill>
            <a:round/>
            <a:headEnd/>
            <a:tailEnd/>
          </a:ln>
          <a:effectLst/>
        </p:spPr>
        <p:txBody>
          <a:bodyPr wrap="none" anchor="ctr"/>
          <a:lstStyle/>
          <a:p>
            <a:pPr algn="ctr"/>
            <a:r>
              <a:rPr lang="nl-NL" sz="1050" b="1" dirty="0">
                <a:latin typeface="Arial Narrow"/>
                <a:cs typeface="Arial Narrow"/>
              </a:rPr>
              <a:t>IT-leverancier</a:t>
            </a:r>
          </a:p>
        </p:txBody>
      </p:sp>
      <p:cxnSp>
        <p:nvCxnSpPr>
          <p:cNvPr id="48" name="Rechte verbindingslijn 47"/>
          <p:cNvCxnSpPr>
            <a:stCxn id="10" idx="6"/>
            <a:endCxn id="7" idx="0"/>
          </p:cNvCxnSpPr>
          <p:nvPr/>
        </p:nvCxnSpPr>
        <p:spPr>
          <a:xfrm>
            <a:off x="6515555" y="1454214"/>
            <a:ext cx="618340" cy="447901"/>
          </a:xfrm>
          <a:prstGeom prst="line">
            <a:avLst/>
          </a:prstGeom>
          <a:ln>
            <a:solidFill>
              <a:srgbClr val="323F48"/>
            </a:solidFill>
          </a:ln>
          <a:effectLst/>
        </p:spPr>
        <p:style>
          <a:lnRef idx="2">
            <a:schemeClr val="accent1"/>
          </a:lnRef>
          <a:fillRef idx="0">
            <a:schemeClr val="accent1"/>
          </a:fillRef>
          <a:effectRef idx="1">
            <a:schemeClr val="accent1"/>
          </a:effectRef>
          <a:fontRef idx="minor">
            <a:schemeClr val="tx1"/>
          </a:fontRef>
        </p:style>
      </p:cxnSp>
      <p:cxnSp>
        <p:nvCxnSpPr>
          <p:cNvPr id="50" name="Rechte verbindingslijn 49"/>
          <p:cNvCxnSpPr>
            <a:stCxn id="7" idx="7"/>
            <a:endCxn id="14" idx="2"/>
          </p:cNvCxnSpPr>
          <p:nvPr/>
        </p:nvCxnSpPr>
        <p:spPr>
          <a:xfrm flipV="1">
            <a:off x="7446617" y="1747392"/>
            <a:ext cx="511203" cy="208960"/>
          </a:xfrm>
          <a:prstGeom prst="line">
            <a:avLst/>
          </a:prstGeom>
          <a:ln>
            <a:solidFill>
              <a:srgbClr val="323F48"/>
            </a:solidFill>
          </a:ln>
          <a:effectLst/>
        </p:spPr>
        <p:style>
          <a:lnRef idx="2">
            <a:schemeClr val="accent1"/>
          </a:lnRef>
          <a:fillRef idx="0">
            <a:schemeClr val="accent1"/>
          </a:fillRef>
          <a:effectRef idx="1">
            <a:schemeClr val="accent1"/>
          </a:effectRef>
          <a:fontRef idx="minor">
            <a:schemeClr val="tx1"/>
          </a:fontRef>
        </p:style>
      </p:cxnSp>
      <p:cxnSp>
        <p:nvCxnSpPr>
          <p:cNvPr id="54" name="Rechte verbindingslijn 53"/>
          <p:cNvCxnSpPr>
            <a:stCxn id="7" idx="3"/>
            <a:endCxn id="6" idx="0"/>
          </p:cNvCxnSpPr>
          <p:nvPr/>
        </p:nvCxnSpPr>
        <p:spPr>
          <a:xfrm flipH="1">
            <a:off x="5838521" y="2218232"/>
            <a:ext cx="982651" cy="317629"/>
          </a:xfrm>
          <a:prstGeom prst="line">
            <a:avLst/>
          </a:prstGeom>
          <a:ln>
            <a:solidFill>
              <a:srgbClr val="323F48"/>
            </a:solidFill>
          </a:ln>
          <a:effectLst/>
        </p:spPr>
        <p:style>
          <a:lnRef idx="2">
            <a:schemeClr val="accent1"/>
          </a:lnRef>
          <a:fillRef idx="0">
            <a:schemeClr val="accent1"/>
          </a:fillRef>
          <a:effectRef idx="1">
            <a:schemeClr val="accent1"/>
          </a:effectRef>
          <a:fontRef idx="minor">
            <a:schemeClr val="tx1"/>
          </a:fontRef>
        </p:style>
      </p:cxnSp>
      <p:cxnSp>
        <p:nvCxnSpPr>
          <p:cNvPr id="56" name="Rechte verbindingslijn 55"/>
          <p:cNvCxnSpPr>
            <a:stCxn id="8" idx="2"/>
            <a:endCxn id="6" idx="6"/>
          </p:cNvCxnSpPr>
          <p:nvPr/>
        </p:nvCxnSpPr>
        <p:spPr>
          <a:xfrm flipH="1">
            <a:off x="6280777" y="2615414"/>
            <a:ext cx="117389" cy="105624"/>
          </a:xfrm>
          <a:prstGeom prst="line">
            <a:avLst/>
          </a:prstGeom>
          <a:ln>
            <a:solidFill>
              <a:srgbClr val="323F48"/>
            </a:solidFill>
          </a:ln>
          <a:effectLst/>
        </p:spPr>
        <p:style>
          <a:lnRef idx="2">
            <a:schemeClr val="accent1"/>
          </a:lnRef>
          <a:fillRef idx="0">
            <a:schemeClr val="accent1"/>
          </a:fillRef>
          <a:effectRef idx="1">
            <a:schemeClr val="accent1"/>
          </a:effectRef>
          <a:fontRef idx="minor">
            <a:schemeClr val="tx1"/>
          </a:fontRef>
        </p:style>
      </p:cxnSp>
      <p:cxnSp>
        <p:nvCxnSpPr>
          <p:cNvPr id="58" name="Rechte verbindingslijn 57"/>
          <p:cNvCxnSpPr>
            <a:stCxn id="15" idx="6"/>
            <a:endCxn id="7" idx="2"/>
          </p:cNvCxnSpPr>
          <p:nvPr/>
        </p:nvCxnSpPr>
        <p:spPr>
          <a:xfrm>
            <a:off x="5985940" y="2034480"/>
            <a:ext cx="705698" cy="52812"/>
          </a:xfrm>
          <a:prstGeom prst="line">
            <a:avLst/>
          </a:prstGeom>
          <a:ln>
            <a:solidFill>
              <a:srgbClr val="323F48"/>
            </a:solidFill>
          </a:ln>
          <a:effectLst/>
        </p:spPr>
        <p:style>
          <a:lnRef idx="2">
            <a:schemeClr val="accent1"/>
          </a:lnRef>
          <a:fillRef idx="0">
            <a:schemeClr val="accent1"/>
          </a:fillRef>
          <a:effectRef idx="1">
            <a:schemeClr val="accent1"/>
          </a:effectRef>
          <a:fontRef idx="minor">
            <a:schemeClr val="tx1"/>
          </a:fontRef>
        </p:style>
      </p:cxnSp>
      <p:cxnSp>
        <p:nvCxnSpPr>
          <p:cNvPr id="87" name="Rechte verbindingslijn 86"/>
          <p:cNvCxnSpPr>
            <a:stCxn id="6" idx="4"/>
            <a:endCxn id="21" idx="2"/>
          </p:cNvCxnSpPr>
          <p:nvPr/>
        </p:nvCxnSpPr>
        <p:spPr>
          <a:xfrm>
            <a:off x="5838521" y="2906215"/>
            <a:ext cx="380831" cy="289465"/>
          </a:xfrm>
          <a:prstGeom prst="line">
            <a:avLst/>
          </a:prstGeom>
          <a:ln>
            <a:solidFill>
              <a:srgbClr val="323F48"/>
            </a:solidFill>
          </a:ln>
          <a:effectLst/>
        </p:spPr>
        <p:style>
          <a:lnRef idx="2">
            <a:schemeClr val="accent1"/>
          </a:lnRef>
          <a:fillRef idx="0">
            <a:schemeClr val="accent1"/>
          </a:fillRef>
          <a:effectRef idx="1">
            <a:schemeClr val="accent1"/>
          </a:effectRef>
          <a:fontRef idx="minor">
            <a:schemeClr val="tx1"/>
          </a:fontRef>
        </p:style>
      </p:cxnSp>
      <p:cxnSp>
        <p:nvCxnSpPr>
          <p:cNvPr id="47" name="Rechte verbindingslijn 46"/>
          <p:cNvCxnSpPr>
            <a:stCxn id="15" idx="4"/>
            <a:endCxn id="6" idx="1"/>
          </p:cNvCxnSpPr>
          <p:nvPr/>
        </p:nvCxnSpPr>
        <p:spPr>
          <a:xfrm flipH="1">
            <a:off x="5525798" y="2218988"/>
            <a:ext cx="17886" cy="371110"/>
          </a:xfrm>
          <a:prstGeom prst="line">
            <a:avLst/>
          </a:prstGeom>
          <a:ln>
            <a:solidFill>
              <a:srgbClr val="323F48"/>
            </a:solidFill>
          </a:ln>
          <a:effectLst/>
        </p:spPr>
        <p:style>
          <a:lnRef idx="2">
            <a:schemeClr val="accent1"/>
          </a:lnRef>
          <a:fillRef idx="0">
            <a:schemeClr val="accent1"/>
          </a:fillRef>
          <a:effectRef idx="1">
            <a:schemeClr val="accent1"/>
          </a:effectRef>
          <a:fontRef idx="minor">
            <a:schemeClr val="tx1"/>
          </a:fontRef>
        </p:style>
      </p:cxnSp>
      <p:sp>
        <p:nvSpPr>
          <p:cNvPr id="51" name="Oval 15"/>
          <p:cNvSpPr>
            <a:spLocks noChangeArrowheads="1"/>
          </p:cNvSpPr>
          <p:nvPr/>
        </p:nvSpPr>
        <p:spPr bwMode="auto">
          <a:xfrm>
            <a:off x="3477895" y="1902114"/>
            <a:ext cx="1191107" cy="1185853"/>
          </a:xfrm>
          <a:prstGeom prst="ellipse">
            <a:avLst/>
          </a:prstGeom>
          <a:solidFill>
            <a:schemeClr val="accent6">
              <a:lumMod val="50000"/>
            </a:schemeClr>
          </a:solidFill>
          <a:ln w="9525">
            <a:solidFill>
              <a:schemeClr val="tx1"/>
            </a:solidFill>
            <a:round/>
            <a:headEnd/>
            <a:tailEnd/>
          </a:ln>
          <a:effectLst/>
        </p:spPr>
        <p:txBody>
          <a:bodyPr wrap="none" anchor="ctr"/>
          <a:lstStyle/>
          <a:p>
            <a:pPr algn="ctr"/>
            <a:r>
              <a:rPr lang="nl-NL" sz="1400" dirty="0">
                <a:solidFill>
                  <a:schemeClr val="bg1"/>
                </a:solidFill>
                <a:latin typeface="Calibri Light"/>
                <a:cs typeface="Calibri Light"/>
              </a:rPr>
              <a:t>Service</a:t>
            </a:r>
            <a:br>
              <a:rPr lang="nl-NL" sz="1400" dirty="0">
                <a:solidFill>
                  <a:schemeClr val="bg1"/>
                </a:solidFill>
                <a:latin typeface="Calibri Light"/>
                <a:cs typeface="Calibri Light"/>
              </a:rPr>
            </a:br>
            <a:r>
              <a:rPr lang="nl-NL" sz="1400" dirty="0">
                <a:solidFill>
                  <a:schemeClr val="bg1"/>
                </a:solidFill>
                <a:latin typeface="Calibri Light"/>
                <a:cs typeface="Calibri Light"/>
              </a:rPr>
              <a:t>Integrator </a:t>
            </a:r>
          </a:p>
        </p:txBody>
      </p:sp>
      <p:cxnSp>
        <p:nvCxnSpPr>
          <p:cNvPr id="53" name="Kromme verbindingslijn 52"/>
          <p:cNvCxnSpPr>
            <a:stCxn id="6" idx="2"/>
            <a:endCxn id="51" idx="5"/>
          </p:cNvCxnSpPr>
          <p:nvPr/>
        </p:nvCxnSpPr>
        <p:spPr>
          <a:xfrm rot="10800000" flipV="1">
            <a:off x="4494568" y="2721037"/>
            <a:ext cx="901696" cy="193265"/>
          </a:xfrm>
          <a:prstGeom prst="curvedConnector4">
            <a:avLst>
              <a:gd name="adj1" fmla="val 40327"/>
              <a:gd name="adj2" fmla="val 308141"/>
            </a:avLst>
          </a:prstGeom>
          <a:ln>
            <a:solidFill>
              <a:srgbClr val="323F48"/>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7" name="Kromme verbindingslijn 56"/>
          <p:cNvCxnSpPr>
            <a:stCxn id="15" idx="2"/>
            <a:endCxn id="51" idx="7"/>
          </p:cNvCxnSpPr>
          <p:nvPr/>
        </p:nvCxnSpPr>
        <p:spPr>
          <a:xfrm rot="10800000" flipV="1">
            <a:off x="4494569" y="2034480"/>
            <a:ext cx="606859" cy="41298"/>
          </a:xfrm>
          <a:prstGeom prst="curvedConnector4">
            <a:avLst>
              <a:gd name="adj1" fmla="val 35628"/>
              <a:gd name="adj2" fmla="val -453538"/>
            </a:avLst>
          </a:prstGeom>
          <a:ln>
            <a:solidFill>
              <a:srgbClr val="323F48"/>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9" name="Kromme verbindingslijn 58"/>
          <p:cNvCxnSpPr>
            <a:stCxn id="10" idx="2"/>
            <a:endCxn id="51" idx="0"/>
          </p:cNvCxnSpPr>
          <p:nvPr/>
        </p:nvCxnSpPr>
        <p:spPr>
          <a:xfrm rot="10800000" flipV="1">
            <a:off x="4073450" y="1454214"/>
            <a:ext cx="1557593" cy="447900"/>
          </a:xfrm>
          <a:prstGeom prst="curvedConnector2">
            <a:avLst/>
          </a:prstGeom>
          <a:ln>
            <a:solidFill>
              <a:srgbClr val="323F48"/>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9" name="Wolk 38"/>
          <p:cNvSpPr/>
          <p:nvPr/>
        </p:nvSpPr>
        <p:spPr>
          <a:xfrm>
            <a:off x="4750764" y="697942"/>
            <a:ext cx="4341170" cy="3464589"/>
          </a:xfrm>
          <a:prstGeom prst="cloud">
            <a:avLst/>
          </a:prstGeom>
          <a:solidFill>
            <a:schemeClr val="accent1">
              <a:alpha val="14000"/>
            </a:schemeClr>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7" name="Oval 15"/>
          <p:cNvSpPr>
            <a:spLocks noChangeArrowheads="1"/>
          </p:cNvSpPr>
          <p:nvPr/>
        </p:nvSpPr>
        <p:spPr bwMode="auto">
          <a:xfrm>
            <a:off x="409319" y="1140368"/>
            <a:ext cx="1628784" cy="2790986"/>
          </a:xfrm>
          <a:prstGeom prst="ellipse">
            <a:avLst/>
          </a:prstGeom>
          <a:solidFill>
            <a:schemeClr val="accent3">
              <a:lumMod val="60000"/>
              <a:lumOff val="40000"/>
            </a:schemeClr>
          </a:solidFill>
          <a:ln w="9525">
            <a:solidFill>
              <a:schemeClr val="tx1"/>
            </a:solidFill>
            <a:round/>
            <a:headEnd/>
            <a:tailEnd/>
          </a:ln>
          <a:effectLst/>
        </p:spPr>
        <p:txBody>
          <a:bodyPr vert="wordArtVert" wrap="none" anchor="t" anchorCtr="0"/>
          <a:lstStyle/>
          <a:p>
            <a:pPr algn="ctr">
              <a:lnSpc>
                <a:spcPct val="200000"/>
              </a:lnSpc>
            </a:pPr>
            <a:r>
              <a:rPr lang="nl-NL" dirty="0">
                <a:latin typeface="Calibri Light"/>
                <a:cs typeface="Calibri Light"/>
              </a:rPr>
              <a:t>Business</a:t>
            </a:r>
          </a:p>
        </p:txBody>
      </p:sp>
      <p:sp>
        <p:nvSpPr>
          <p:cNvPr id="65" name="Oval 15"/>
          <p:cNvSpPr>
            <a:spLocks noChangeArrowheads="1"/>
          </p:cNvSpPr>
          <p:nvPr/>
        </p:nvSpPr>
        <p:spPr bwMode="auto">
          <a:xfrm>
            <a:off x="1569264" y="2209487"/>
            <a:ext cx="1132107" cy="590962"/>
          </a:xfrm>
          <a:prstGeom prst="ellipse">
            <a:avLst/>
          </a:prstGeom>
          <a:solidFill>
            <a:srgbClr val="ED7D31"/>
          </a:solidFill>
          <a:ln w="9525">
            <a:solidFill>
              <a:schemeClr val="tx1"/>
            </a:solidFill>
            <a:round/>
            <a:headEnd/>
            <a:tailEnd/>
          </a:ln>
          <a:effectLst/>
        </p:spPr>
        <p:txBody>
          <a:bodyPr wrap="none" anchor="ctr"/>
          <a:lstStyle/>
          <a:p>
            <a:pPr algn="ctr"/>
            <a:r>
              <a:rPr lang="nl-NL" sz="1400">
                <a:solidFill>
                  <a:schemeClr val="bg1"/>
                </a:solidFill>
                <a:latin typeface="Calibri Light"/>
                <a:cs typeface="Calibri Light"/>
              </a:rPr>
              <a:t>BIM</a:t>
            </a:r>
          </a:p>
        </p:txBody>
      </p:sp>
      <p:cxnSp>
        <p:nvCxnSpPr>
          <p:cNvPr id="68" name="Kromme verbindingslijn 67"/>
          <p:cNvCxnSpPr>
            <a:stCxn id="51" idx="2"/>
            <a:endCxn id="65" idx="6"/>
          </p:cNvCxnSpPr>
          <p:nvPr/>
        </p:nvCxnSpPr>
        <p:spPr>
          <a:xfrm rot="10800000" flipV="1">
            <a:off x="2701371" y="2495040"/>
            <a:ext cx="776524" cy="9927"/>
          </a:xfrm>
          <a:prstGeom prst="curvedConnector3">
            <a:avLst>
              <a:gd name="adj1" fmla="val 50000"/>
            </a:avLst>
          </a:prstGeom>
          <a:ln w="38100" cmpd="sng">
            <a:solidFill>
              <a:schemeClr val="accent1"/>
            </a:solidFill>
            <a:headEnd type="arrow" w="med" len="lg"/>
            <a:tailEnd type="arrow" w="med" len="lg"/>
          </a:ln>
          <a:effectLst/>
        </p:spPr>
        <p:style>
          <a:lnRef idx="2">
            <a:schemeClr val="accent1"/>
          </a:lnRef>
          <a:fillRef idx="0">
            <a:schemeClr val="accent1"/>
          </a:fillRef>
          <a:effectRef idx="1">
            <a:schemeClr val="accent1"/>
          </a:effectRef>
          <a:fontRef idx="minor">
            <a:schemeClr val="tx1"/>
          </a:fontRef>
        </p:style>
      </p:cxnSp>
      <p:cxnSp>
        <p:nvCxnSpPr>
          <p:cNvPr id="44" name="Rechte verbindingslijn 43"/>
          <p:cNvCxnSpPr/>
          <p:nvPr/>
        </p:nvCxnSpPr>
        <p:spPr>
          <a:xfrm>
            <a:off x="3099570" y="1140368"/>
            <a:ext cx="10762" cy="287289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5" name="Tekstvak 44"/>
          <p:cNvSpPr txBox="1"/>
          <p:nvPr/>
        </p:nvSpPr>
        <p:spPr>
          <a:xfrm>
            <a:off x="1786800" y="4031207"/>
            <a:ext cx="2625539" cy="584776"/>
          </a:xfrm>
          <a:prstGeom prst="rect">
            <a:avLst/>
          </a:prstGeom>
          <a:noFill/>
        </p:spPr>
        <p:txBody>
          <a:bodyPr wrap="none" rtlCol="0">
            <a:spAutoFit/>
          </a:bodyPr>
          <a:lstStyle/>
          <a:p>
            <a:pPr algn="ctr"/>
            <a:r>
              <a:rPr lang="nl-NL" sz="1600" dirty="0">
                <a:solidFill>
                  <a:schemeClr val="tx1">
                    <a:lumMod val="75000"/>
                    <a:lumOff val="25000"/>
                  </a:schemeClr>
                </a:solidFill>
                <a:latin typeface="Calibri Light"/>
                <a:cs typeface="Calibri Light"/>
              </a:rPr>
              <a:t>Contracten, SLA’s, procedures</a:t>
            </a:r>
          </a:p>
          <a:p>
            <a:pPr algn="ctr"/>
            <a:endParaRPr lang="nl-NL" sz="1600" dirty="0">
              <a:solidFill>
                <a:schemeClr val="tx1">
                  <a:lumMod val="75000"/>
                  <a:lumOff val="25000"/>
                </a:schemeClr>
              </a:solidFill>
              <a:latin typeface="Calibri Light"/>
              <a:cs typeface="Calibri Light"/>
            </a:endParaRPr>
          </a:p>
        </p:txBody>
      </p:sp>
      <p:sp>
        <p:nvSpPr>
          <p:cNvPr id="32" name="Tekstvak 31"/>
          <p:cNvSpPr txBox="1"/>
          <p:nvPr/>
        </p:nvSpPr>
        <p:spPr>
          <a:xfrm>
            <a:off x="432870" y="4397519"/>
            <a:ext cx="2742395" cy="400110"/>
          </a:xfrm>
          <a:prstGeom prst="rect">
            <a:avLst/>
          </a:prstGeom>
          <a:noFill/>
        </p:spPr>
        <p:txBody>
          <a:bodyPr wrap="square" rtlCol="0">
            <a:spAutoFit/>
          </a:bodyPr>
          <a:lstStyle/>
          <a:p>
            <a:r>
              <a:rPr lang="nl-NL" sz="1000" dirty="0">
                <a:solidFill>
                  <a:schemeClr val="tx1">
                    <a:lumMod val="75000"/>
                    <a:lumOff val="25000"/>
                  </a:schemeClr>
                </a:solidFill>
                <a:latin typeface="Calibri Light"/>
                <a:cs typeface="Calibri Light"/>
              </a:rPr>
              <a:t>Bron: BiSL Een framework voor business informatiemanagement, 2012</a:t>
            </a:r>
          </a:p>
        </p:txBody>
      </p:sp>
    </p:spTree>
    <p:extLst>
      <p:ext uri="{BB962C8B-B14F-4D97-AF65-F5344CB8AC3E}">
        <p14:creationId xmlns:p14="http://schemas.microsoft.com/office/powerpoint/2010/main" val="2126035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BIM neemt regie op de informatievoorziening</a:t>
            </a:r>
          </a:p>
        </p:txBody>
      </p:sp>
      <p:pic>
        <p:nvPicPr>
          <p:cNvPr id="3" name="Afbeelding 2" descr="tarantino-3180248_1280 verkle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755" y="932147"/>
            <a:ext cx="4268151" cy="3745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5998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9525"/>
            <a:ext cx="9144000" cy="515302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tangle 2"/>
          <p:cNvSpPr txBox="1">
            <a:spLocks noChangeArrowheads="1"/>
          </p:cNvSpPr>
          <p:nvPr/>
        </p:nvSpPr>
        <p:spPr>
          <a:xfrm>
            <a:off x="0" y="-9525"/>
            <a:ext cx="9144000" cy="914400"/>
          </a:xfrm>
          <a:prstGeom prst="rect">
            <a:avLst/>
          </a:prstGeom>
        </p:spPr>
        <p:txBody>
          <a:bodyPr/>
          <a:lstStyle/>
          <a:p>
            <a:pPr algn="ctr">
              <a:defRPr/>
            </a:pPr>
            <a:endParaRPr lang="en-US" u="sng" kern="0" dirty="0">
              <a:solidFill>
                <a:prstClr val="black"/>
              </a:solidFill>
              <a:latin typeface="+mn-lt"/>
              <a:cs typeface="Helvetica" pitchFamily="-111" charset="0"/>
            </a:endParaRPr>
          </a:p>
          <a:p>
            <a:pPr algn="ctr">
              <a:defRPr/>
            </a:pPr>
            <a:r>
              <a:rPr lang="en-US" sz="2400" b="1" kern="0" dirty="0">
                <a:solidFill>
                  <a:prstClr val="black"/>
                </a:solidFill>
                <a:latin typeface="+mn-lt"/>
                <a:cs typeface="Helvetica" pitchFamily="-111" charset="0"/>
              </a:rPr>
              <a:t>Business Information Management* Manifesto</a:t>
            </a:r>
          </a:p>
        </p:txBody>
      </p:sp>
      <p:sp>
        <p:nvSpPr>
          <p:cNvPr id="6" name="Content Placeholder 2"/>
          <p:cNvSpPr txBox="1">
            <a:spLocks/>
          </p:cNvSpPr>
          <p:nvPr/>
        </p:nvSpPr>
        <p:spPr>
          <a:xfrm>
            <a:off x="0" y="951570"/>
            <a:ext cx="9144000" cy="540060"/>
          </a:xfrm>
          <a:prstGeom prst="rect">
            <a:avLst/>
          </a:prstGeom>
        </p:spPr>
        <p:txBody>
          <a:bodyPr>
            <a:noAutofit/>
          </a:bodyPr>
          <a:lstStyle/>
          <a:p>
            <a:pPr algn="ctr"/>
            <a:endParaRPr lang="en-GB" sz="2200" dirty="0">
              <a:latin typeface="+mn-lt"/>
            </a:endParaRPr>
          </a:p>
          <a:p>
            <a:pPr algn="ctr"/>
            <a:endParaRPr lang="en-GB" sz="1400" i="1" dirty="0"/>
          </a:p>
          <a:p>
            <a:pPr algn="ctr"/>
            <a:endParaRPr lang="en-GB" sz="1400" i="1" dirty="0"/>
          </a:p>
          <a:p>
            <a:pPr algn="ctr"/>
            <a:endParaRPr lang="en-GB" sz="1400" i="1" dirty="0"/>
          </a:p>
          <a:p>
            <a:pPr algn="ctr"/>
            <a:r>
              <a:rPr lang="en-GB" sz="1400" i="1" dirty="0"/>
              <a:t>access to, and ensuring effective use of, valuable information and IT.  </a:t>
            </a:r>
          </a:p>
          <a:p>
            <a:pPr algn="ctr"/>
            <a:endParaRPr lang="en-GB" sz="1400" dirty="0">
              <a:latin typeface="+mn-lt"/>
            </a:endParaRPr>
          </a:p>
          <a:p>
            <a:pPr algn="ctr"/>
            <a:endParaRPr lang="en-GB" sz="1400" dirty="0">
              <a:latin typeface="+mn-lt"/>
            </a:endParaRPr>
          </a:p>
          <a:p>
            <a:pPr algn="ctr"/>
            <a:endParaRPr lang="en-GB" sz="1400" dirty="0">
              <a:latin typeface="+mn-lt"/>
            </a:endParaRPr>
          </a:p>
          <a:p>
            <a:pPr algn="ctr"/>
            <a:endParaRPr lang="en-GB" sz="1400" dirty="0">
              <a:latin typeface="+mn-lt"/>
            </a:endParaRPr>
          </a:p>
          <a:p>
            <a:pPr algn="ctr"/>
            <a:endParaRPr lang="en-GB" sz="1400" dirty="0">
              <a:latin typeface="+mn-lt"/>
            </a:endParaRPr>
          </a:p>
        </p:txBody>
      </p:sp>
      <p:pic>
        <p:nvPicPr>
          <p:cNvPr id="2" name="Afbeelding 1" descr="BIM-Manifesto-v201603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2938645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BIM zorgt dat... </a:t>
            </a:r>
          </a:p>
        </p:txBody>
      </p:sp>
      <p:sp>
        <p:nvSpPr>
          <p:cNvPr id="3" name="Tijdelijke aanduiding voor tekst 2"/>
          <p:cNvSpPr>
            <a:spLocks noGrp="1"/>
          </p:cNvSpPr>
          <p:nvPr>
            <p:ph type="body" sz="quarter" idx="13"/>
          </p:nvPr>
        </p:nvSpPr>
        <p:spPr/>
        <p:txBody>
          <a:bodyPr>
            <a:normAutofit lnSpcReduction="10000"/>
          </a:bodyPr>
          <a:lstStyle/>
          <a:p>
            <a:r>
              <a:rPr lang="nl-NL" dirty="0"/>
              <a:t>§ 2.2</a:t>
            </a:r>
          </a:p>
        </p:txBody>
      </p:sp>
      <p:graphicFrame>
        <p:nvGraphicFramePr>
          <p:cNvPr id="4" name="Diagram 3"/>
          <p:cNvGraphicFramePr/>
          <p:nvPr>
            <p:extLst/>
          </p:nvPr>
        </p:nvGraphicFramePr>
        <p:xfrm>
          <a:off x="275063" y="1028700"/>
          <a:ext cx="8089664" cy="3533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5446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Verantwoording</a:t>
            </a:r>
          </a:p>
        </p:txBody>
      </p:sp>
      <p:sp>
        <p:nvSpPr>
          <p:cNvPr id="3" name="Tijdelijke aanduiding voor inhoud 2"/>
          <p:cNvSpPr>
            <a:spLocks noGrp="1"/>
          </p:cNvSpPr>
          <p:nvPr>
            <p:ph idx="1"/>
          </p:nvPr>
        </p:nvSpPr>
        <p:spPr>
          <a:xfrm>
            <a:off x="1214694" y="1016520"/>
            <a:ext cx="4392721" cy="3519194"/>
          </a:xfrm>
        </p:spPr>
        <p:txBody>
          <a:bodyPr/>
          <a:lstStyle/>
          <a:p>
            <a:r>
              <a:rPr lang="nl-NL" b="0" dirty="0">
                <a:solidFill>
                  <a:srgbClr val="323F48"/>
                </a:solidFill>
                <a:latin typeface="Calibri Light"/>
                <a:cs typeface="Calibri Light"/>
              </a:rPr>
              <a:t>Gebaseerd op het boek “BiSL® Next in uitvoering, handboek voor uitvoerende BIM-professionals” uitgeven bij Van Haren Publishing</a:t>
            </a:r>
          </a:p>
          <a:p>
            <a:r>
              <a:rPr lang="nl-NL" b="0" dirty="0">
                <a:solidFill>
                  <a:srgbClr val="323F48"/>
                </a:solidFill>
                <a:latin typeface="Calibri Light"/>
                <a:cs typeface="Calibri Light"/>
              </a:rPr>
              <a:t>ASL BiSL Foundation is eigenaar van het merk BiSL®</a:t>
            </a:r>
          </a:p>
          <a:p>
            <a:r>
              <a:rPr lang="nl-NL" b="0" dirty="0">
                <a:solidFill>
                  <a:srgbClr val="323F48"/>
                </a:solidFill>
                <a:latin typeface="Calibri Light"/>
                <a:cs typeface="Calibri Light"/>
              </a:rPr>
              <a:t>Bereidt voor op de EXIN certificering “Business Information Management Foundation with reference to BiSL Next” </a:t>
            </a:r>
          </a:p>
          <a:p>
            <a:pPr marL="0" indent="0">
              <a:buNone/>
            </a:pPr>
            <a:endParaRPr lang="nl-NL" b="0" dirty="0">
              <a:solidFill>
                <a:srgbClr val="323F48"/>
              </a:solidFill>
              <a:latin typeface="Calibri Light"/>
              <a:cs typeface="Calibri Light"/>
            </a:endParaRPr>
          </a:p>
          <a:p>
            <a:endParaRPr lang="nl-NL" b="0" dirty="0">
              <a:solidFill>
                <a:srgbClr val="323F48"/>
              </a:solidFill>
              <a:latin typeface="Calibri Light"/>
              <a:cs typeface="Calibri Light"/>
            </a:endParaRPr>
          </a:p>
        </p:txBody>
      </p:sp>
      <p:pic>
        <p:nvPicPr>
          <p:cNvPr id="5" name="Afbeelding 4" descr="Omslag BiSL Next handboe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196" y="940472"/>
            <a:ext cx="2456749" cy="3595242"/>
          </a:xfrm>
          <a:prstGeom prst="rect">
            <a:avLst/>
          </a:prstGeom>
        </p:spPr>
      </p:pic>
    </p:spTree>
    <p:extLst>
      <p:ext uri="{BB962C8B-B14F-4D97-AF65-F5344CB8AC3E}">
        <p14:creationId xmlns:p14="http://schemas.microsoft.com/office/powerpoint/2010/main" val="4273440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4170514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maakt je een goede BIM-er</a:t>
            </a:r>
          </a:p>
        </p:txBody>
      </p:sp>
      <p:sp>
        <p:nvSpPr>
          <p:cNvPr id="4" name="Tijdelijke aanduiding voor inhoud 3"/>
          <p:cNvSpPr>
            <a:spLocks noGrp="1"/>
          </p:cNvSpPr>
          <p:nvPr>
            <p:ph idx="1"/>
          </p:nvPr>
        </p:nvSpPr>
        <p:spPr/>
        <p:txBody>
          <a:bodyPr/>
          <a:lstStyle/>
          <a:p>
            <a:r>
              <a:rPr lang="nl-NL" b="0" dirty="0">
                <a:solidFill>
                  <a:schemeClr val="tx1">
                    <a:lumMod val="75000"/>
                    <a:lumOff val="25000"/>
                  </a:schemeClr>
                </a:solidFill>
                <a:latin typeface="+mn-lt"/>
                <a:cs typeface="Helvetica Light"/>
              </a:rPr>
              <a:t>Kennis van business en processen van de organisatie</a:t>
            </a:r>
          </a:p>
          <a:p>
            <a:r>
              <a:rPr lang="nl-NL" b="0" dirty="0">
                <a:solidFill>
                  <a:schemeClr val="tx1">
                    <a:lumMod val="75000"/>
                    <a:lumOff val="25000"/>
                  </a:schemeClr>
                </a:solidFill>
                <a:latin typeface="+mn-lt"/>
                <a:cs typeface="Helvetica Light"/>
              </a:rPr>
              <a:t>Kennis van de wereld van de gebruiker</a:t>
            </a:r>
          </a:p>
          <a:p>
            <a:r>
              <a:rPr lang="nl-NL" b="0" dirty="0">
                <a:solidFill>
                  <a:schemeClr val="tx1">
                    <a:lumMod val="75000"/>
                    <a:lumOff val="25000"/>
                  </a:schemeClr>
                </a:solidFill>
                <a:latin typeface="+mn-lt"/>
                <a:cs typeface="Helvetica Light"/>
              </a:rPr>
              <a:t>Denkt en communiceert in termen van de business / gebruiker</a:t>
            </a:r>
          </a:p>
          <a:p>
            <a:r>
              <a:rPr lang="nl-NL" b="0" dirty="0">
                <a:solidFill>
                  <a:schemeClr val="tx1">
                    <a:lumMod val="75000"/>
                    <a:lumOff val="25000"/>
                  </a:schemeClr>
                </a:solidFill>
                <a:latin typeface="+mn-lt"/>
                <a:cs typeface="Helvetica Light"/>
              </a:rPr>
              <a:t>Kan acteren als relatiemanager richting IT</a:t>
            </a:r>
          </a:p>
          <a:p>
            <a:endParaRPr lang="nl-NL" dirty="0"/>
          </a:p>
        </p:txBody>
      </p:sp>
      <p:pic>
        <p:nvPicPr>
          <p:cNvPr id="5" name="Afbeelding 4" descr="745909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037" y="1868272"/>
            <a:ext cx="1641810" cy="2755626"/>
          </a:xfrm>
          <a:prstGeom prst="rect">
            <a:avLst/>
          </a:prstGeom>
        </p:spPr>
      </p:pic>
    </p:spTree>
    <p:extLst>
      <p:ext uri="{BB962C8B-B14F-4D97-AF65-F5344CB8AC3E}">
        <p14:creationId xmlns:p14="http://schemas.microsoft.com/office/powerpoint/2010/main" val="1192160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Vraag</a:t>
            </a:r>
          </a:p>
        </p:txBody>
      </p:sp>
      <p:sp>
        <p:nvSpPr>
          <p:cNvPr id="3" name="Afgeronde rechthoek 2"/>
          <p:cNvSpPr/>
          <p:nvPr/>
        </p:nvSpPr>
        <p:spPr>
          <a:xfrm>
            <a:off x="1063879" y="1739925"/>
            <a:ext cx="7752901" cy="123070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3200" dirty="0">
                <a:latin typeface="Calibri"/>
                <a:cs typeface="Calibri"/>
              </a:rPr>
              <a:t>Wat voor rollen zie jij zoal?</a:t>
            </a:r>
          </a:p>
        </p:txBody>
      </p:sp>
    </p:spTree>
    <p:extLst>
      <p:ext uri="{BB962C8B-B14F-4D97-AF65-F5344CB8AC3E}">
        <p14:creationId xmlns:p14="http://schemas.microsoft.com/office/powerpoint/2010/main" val="3682015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Mogelijke rollen binnen BIM</a:t>
            </a:r>
          </a:p>
        </p:txBody>
      </p:sp>
      <p:sp>
        <p:nvSpPr>
          <p:cNvPr id="2" name="Tijdelijke aanduiding voor tekst 1"/>
          <p:cNvSpPr>
            <a:spLocks noGrp="1"/>
          </p:cNvSpPr>
          <p:nvPr>
            <p:ph type="body" sz="quarter" idx="13"/>
          </p:nvPr>
        </p:nvSpPr>
        <p:spPr/>
        <p:txBody>
          <a:bodyPr>
            <a:normAutofit lnSpcReduction="10000"/>
          </a:bodyPr>
          <a:lstStyle/>
          <a:p>
            <a:r>
              <a:rPr lang="nl-NL" dirty="0"/>
              <a:t>§ 10.2</a:t>
            </a:r>
          </a:p>
        </p:txBody>
      </p:sp>
      <p:pic>
        <p:nvPicPr>
          <p:cNvPr id="7" name="Picture 12"/>
          <p:cNvPicPr/>
          <p:nvPr/>
        </p:nvPicPr>
        <p:blipFill>
          <a:blip r:embed="rId3"/>
          <a:srcRect/>
          <a:stretch>
            <a:fillRect/>
          </a:stretch>
        </p:blipFill>
        <p:spPr bwMode="auto">
          <a:xfrm>
            <a:off x="3350430" y="1791797"/>
            <a:ext cx="2160240" cy="1902452"/>
          </a:xfrm>
          <a:prstGeom prst="rect">
            <a:avLst/>
          </a:prstGeom>
          <a:ln>
            <a:noFill/>
          </a:ln>
          <a:effectLst>
            <a:outerShdw blurRad="292100" dist="139700" dir="2700000" algn="tl" rotWithShape="0">
              <a:srgbClr val="333333">
                <a:alpha val="65000"/>
              </a:srgbClr>
            </a:outerShdw>
          </a:effectLst>
        </p:spPr>
      </p:pic>
      <p:sp>
        <p:nvSpPr>
          <p:cNvPr id="8" name="Lijntoelichting 1 (accentlijn) 7"/>
          <p:cNvSpPr/>
          <p:nvPr/>
        </p:nvSpPr>
        <p:spPr>
          <a:xfrm>
            <a:off x="733994" y="1203930"/>
            <a:ext cx="1979310" cy="1542019"/>
          </a:xfrm>
          <a:prstGeom prst="accentCallout1">
            <a:avLst>
              <a:gd name="adj1" fmla="val 21959"/>
              <a:gd name="adj2" fmla="val 108334"/>
              <a:gd name="adj3" fmla="val 70789"/>
              <a:gd name="adj4" fmla="val 1350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r"/>
            <a:r>
              <a:rPr lang="nl-NL" sz="1200" dirty="0">
                <a:solidFill>
                  <a:srgbClr val="282828"/>
                </a:solidFill>
                <a:latin typeface="Calibri Light"/>
                <a:cs typeface="Calibri Light"/>
              </a:rPr>
              <a:t>Functioneel beheerder</a:t>
            </a:r>
          </a:p>
          <a:p>
            <a:pPr algn="r"/>
            <a:r>
              <a:rPr lang="nl-NL" sz="1200" dirty="0">
                <a:solidFill>
                  <a:srgbClr val="282828"/>
                </a:solidFill>
                <a:latin typeface="Calibri Light"/>
                <a:cs typeface="Calibri Light"/>
              </a:rPr>
              <a:t>Key-user</a:t>
            </a:r>
          </a:p>
          <a:p>
            <a:pPr algn="r"/>
            <a:r>
              <a:rPr lang="nl-NL" sz="1200" dirty="0">
                <a:solidFill>
                  <a:srgbClr val="282828"/>
                </a:solidFill>
                <a:latin typeface="Calibri Light"/>
                <a:cs typeface="Calibri Light"/>
              </a:rPr>
              <a:t>Superuser</a:t>
            </a:r>
          </a:p>
          <a:p>
            <a:pPr algn="r"/>
            <a:r>
              <a:rPr lang="nl-NL" sz="1200" dirty="0">
                <a:solidFill>
                  <a:srgbClr val="282828"/>
                </a:solidFill>
                <a:latin typeface="Calibri Light"/>
                <a:cs typeface="Calibri Light"/>
              </a:rPr>
              <a:t>Begeleider IT</a:t>
            </a:r>
          </a:p>
          <a:p>
            <a:pPr algn="r"/>
            <a:r>
              <a:rPr lang="nl-NL" sz="1200" dirty="0">
                <a:solidFill>
                  <a:srgbClr val="282828"/>
                </a:solidFill>
                <a:latin typeface="Calibri Light"/>
                <a:cs typeface="Calibri Light"/>
              </a:rPr>
              <a:t>Data steward</a:t>
            </a:r>
          </a:p>
          <a:p>
            <a:pPr algn="r"/>
            <a:endParaRPr lang="nl-NL" sz="1200" dirty="0">
              <a:solidFill>
                <a:srgbClr val="282828"/>
              </a:solidFill>
              <a:latin typeface="Calibri Light"/>
              <a:cs typeface="Calibri Light"/>
            </a:endParaRPr>
          </a:p>
          <a:p>
            <a:pPr algn="r"/>
            <a:endParaRPr lang="nl-NL" sz="1200" dirty="0">
              <a:solidFill>
                <a:srgbClr val="282828"/>
              </a:solidFill>
              <a:latin typeface="Calibri Light"/>
              <a:cs typeface="Calibri Light"/>
            </a:endParaRPr>
          </a:p>
        </p:txBody>
      </p:sp>
      <p:sp>
        <p:nvSpPr>
          <p:cNvPr id="11" name="Lijntoelichting 1 (accentlijn) 10"/>
          <p:cNvSpPr/>
          <p:nvPr/>
        </p:nvSpPr>
        <p:spPr>
          <a:xfrm>
            <a:off x="803923" y="3153978"/>
            <a:ext cx="1979310" cy="1542019"/>
          </a:xfrm>
          <a:prstGeom prst="accentCallout1">
            <a:avLst>
              <a:gd name="adj1" fmla="val 21959"/>
              <a:gd name="adj2" fmla="val 108334"/>
              <a:gd name="adj3" fmla="val 20522"/>
              <a:gd name="adj4" fmla="val 1516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r"/>
            <a:r>
              <a:rPr lang="nl-NL" sz="1200" dirty="0">
                <a:solidFill>
                  <a:srgbClr val="282828"/>
                </a:solidFill>
                <a:latin typeface="Calibri Light"/>
                <a:cs typeface="Calibri Light"/>
              </a:rPr>
              <a:t>Functioneel beheerder</a:t>
            </a:r>
          </a:p>
          <a:p>
            <a:pPr algn="r"/>
            <a:r>
              <a:rPr lang="nl-NL" sz="1200" dirty="0">
                <a:solidFill>
                  <a:srgbClr val="282828"/>
                </a:solidFill>
                <a:latin typeface="Calibri Light"/>
                <a:cs typeface="Calibri Light"/>
              </a:rPr>
              <a:t>Key-user</a:t>
            </a:r>
          </a:p>
          <a:p>
            <a:pPr algn="r"/>
            <a:r>
              <a:rPr lang="nl-NL" sz="1200" dirty="0">
                <a:solidFill>
                  <a:srgbClr val="282828"/>
                </a:solidFill>
                <a:latin typeface="Calibri Light"/>
                <a:cs typeface="Calibri Light"/>
              </a:rPr>
              <a:t>Acceptatietester</a:t>
            </a:r>
          </a:p>
          <a:p>
            <a:pPr algn="r"/>
            <a:r>
              <a:rPr lang="nl-NL" sz="1200" dirty="0">
                <a:solidFill>
                  <a:srgbClr val="282828"/>
                </a:solidFill>
                <a:latin typeface="Calibri Light"/>
                <a:cs typeface="Calibri Light"/>
              </a:rPr>
              <a:t>Business- / informatieanalist</a:t>
            </a:r>
          </a:p>
          <a:p>
            <a:pPr algn="r"/>
            <a:r>
              <a:rPr lang="nl-NL" sz="1200" dirty="0">
                <a:solidFill>
                  <a:srgbClr val="282828"/>
                </a:solidFill>
                <a:latin typeface="Calibri Light"/>
                <a:cs typeface="Calibri Light"/>
              </a:rPr>
              <a:t>Product </a:t>
            </a:r>
            <a:r>
              <a:rPr lang="nl-NL" sz="1200" dirty="0" err="1">
                <a:solidFill>
                  <a:srgbClr val="282828"/>
                </a:solidFill>
                <a:latin typeface="Calibri Light"/>
                <a:cs typeface="Calibri Light"/>
              </a:rPr>
              <a:t>owner</a:t>
            </a:r>
            <a:r>
              <a:rPr lang="nl-NL" sz="1200" dirty="0">
                <a:solidFill>
                  <a:srgbClr val="282828"/>
                </a:solidFill>
                <a:latin typeface="Calibri Light"/>
                <a:cs typeface="Calibri Light"/>
              </a:rPr>
              <a:t> </a:t>
            </a:r>
          </a:p>
          <a:p>
            <a:pPr algn="r"/>
            <a:r>
              <a:rPr lang="nl-NL" sz="1200" dirty="0">
                <a:solidFill>
                  <a:srgbClr val="282828"/>
                </a:solidFill>
                <a:latin typeface="Calibri Light"/>
                <a:cs typeface="Calibri Light"/>
              </a:rPr>
              <a:t>Requirements analist</a:t>
            </a:r>
          </a:p>
          <a:p>
            <a:pPr algn="r"/>
            <a:r>
              <a:rPr lang="nl-NL" sz="1200" dirty="0">
                <a:solidFill>
                  <a:srgbClr val="282828"/>
                </a:solidFill>
                <a:latin typeface="Calibri Light"/>
                <a:cs typeface="Calibri Light"/>
              </a:rPr>
              <a:t>Data analist</a:t>
            </a:r>
          </a:p>
          <a:p>
            <a:pPr algn="r"/>
            <a:endParaRPr lang="nl-NL" sz="1200" dirty="0">
              <a:solidFill>
                <a:srgbClr val="282828"/>
              </a:solidFill>
              <a:latin typeface="Calibri Light"/>
              <a:cs typeface="Calibri Light"/>
            </a:endParaRPr>
          </a:p>
          <a:p>
            <a:pPr algn="r"/>
            <a:endParaRPr lang="nl-NL" sz="1200" dirty="0">
              <a:solidFill>
                <a:srgbClr val="282828"/>
              </a:solidFill>
              <a:latin typeface="Calibri Light"/>
              <a:cs typeface="Calibri Light"/>
            </a:endParaRPr>
          </a:p>
        </p:txBody>
      </p:sp>
      <p:sp>
        <p:nvSpPr>
          <p:cNvPr id="12" name="Lijntoelichting 1 (accentlijn) 11"/>
          <p:cNvSpPr/>
          <p:nvPr/>
        </p:nvSpPr>
        <p:spPr>
          <a:xfrm>
            <a:off x="6110776" y="915012"/>
            <a:ext cx="2746635" cy="1542019"/>
          </a:xfrm>
          <a:prstGeom prst="accentCallout1">
            <a:avLst>
              <a:gd name="adj1" fmla="val 28911"/>
              <a:gd name="adj2" fmla="val -8749"/>
              <a:gd name="adj3" fmla="val 53142"/>
              <a:gd name="adj4" fmla="val -51677"/>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nl-NL" sz="1200" dirty="0">
                <a:solidFill>
                  <a:srgbClr val="282828"/>
                </a:solidFill>
                <a:latin typeface="Calibri Light"/>
                <a:cs typeface="Calibri Light"/>
              </a:rPr>
              <a:t>Chief Information </a:t>
            </a:r>
            <a:r>
              <a:rPr lang="nl-NL" sz="1200" dirty="0" err="1">
                <a:solidFill>
                  <a:srgbClr val="282828"/>
                </a:solidFill>
                <a:latin typeface="Calibri Light"/>
                <a:cs typeface="Calibri Light"/>
              </a:rPr>
              <a:t>Officer</a:t>
            </a:r>
            <a:r>
              <a:rPr lang="nl-NL" sz="1200" dirty="0">
                <a:solidFill>
                  <a:srgbClr val="282828"/>
                </a:solidFill>
                <a:latin typeface="Calibri Light"/>
                <a:cs typeface="Calibri Light"/>
              </a:rPr>
              <a:t> (CIO)</a:t>
            </a:r>
          </a:p>
          <a:p>
            <a:r>
              <a:rPr lang="nl-NL" sz="1200" dirty="0">
                <a:solidFill>
                  <a:srgbClr val="282828"/>
                </a:solidFill>
                <a:latin typeface="Calibri Light"/>
                <a:cs typeface="Calibri Light"/>
              </a:rPr>
              <a:t>(Business) informatiemanager</a:t>
            </a:r>
          </a:p>
          <a:p>
            <a:r>
              <a:rPr lang="nl-NL" sz="1200" dirty="0">
                <a:solidFill>
                  <a:srgbClr val="282828"/>
                </a:solidFill>
                <a:latin typeface="Calibri Light"/>
                <a:cs typeface="Calibri Light"/>
              </a:rPr>
              <a:t>Acceptatietester</a:t>
            </a:r>
          </a:p>
          <a:p>
            <a:r>
              <a:rPr lang="nl-NL" sz="1200" dirty="0">
                <a:solidFill>
                  <a:srgbClr val="282828"/>
                </a:solidFill>
                <a:latin typeface="Calibri Light"/>
                <a:cs typeface="Calibri Light"/>
              </a:rPr>
              <a:t>Business- / informatieanalist</a:t>
            </a:r>
          </a:p>
          <a:p>
            <a:r>
              <a:rPr lang="nl-NL" sz="1200" dirty="0">
                <a:solidFill>
                  <a:srgbClr val="282828"/>
                </a:solidFill>
                <a:latin typeface="Calibri Light"/>
                <a:cs typeface="Calibri Light"/>
              </a:rPr>
              <a:t>Product </a:t>
            </a:r>
            <a:r>
              <a:rPr lang="nl-NL" sz="1200" dirty="0" err="1">
                <a:solidFill>
                  <a:srgbClr val="282828"/>
                </a:solidFill>
                <a:latin typeface="Calibri Light"/>
                <a:cs typeface="Calibri Light"/>
              </a:rPr>
              <a:t>owner</a:t>
            </a:r>
            <a:r>
              <a:rPr lang="nl-NL" sz="1200" dirty="0">
                <a:solidFill>
                  <a:srgbClr val="282828"/>
                </a:solidFill>
                <a:latin typeface="Calibri Light"/>
                <a:cs typeface="Calibri Light"/>
              </a:rPr>
              <a:t> </a:t>
            </a:r>
          </a:p>
          <a:p>
            <a:r>
              <a:rPr lang="nl-NL" sz="1200" dirty="0">
                <a:solidFill>
                  <a:srgbClr val="282828"/>
                </a:solidFill>
                <a:latin typeface="Calibri Light"/>
                <a:cs typeface="Calibri Light"/>
              </a:rPr>
              <a:t>Chief Information Security </a:t>
            </a:r>
            <a:r>
              <a:rPr lang="nl-NL" sz="1200" dirty="0" err="1">
                <a:solidFill>
                  <a:srgbClr val="282828"/>
                </a:solidFill>
                <a:latin typeface="Calibri Light"/>
                <a:cs typeface="Calibri Light"/>
              </a:rPr>
              <a:t>Officer</a:t>
            </a:r>
            <a:r>
              <a:rPr lang="nl-NL" sz="1200" dirty="0">
                <a:solidFill>
                  <a:srgbClr val="282828"/>
                </a:solidFill>
                <a:latin typeface="Calibri Light"/>
                <a:cs typeface="Calibri Light"/>
              </a:rPr>
              <a:t> (CISO)</a:t>
            </a:r>
          </a:p>
          <a:p>
            <a:r>
              <a:rPr lang="nl-NL" sz="1200" dirty="0">
                <a:solidFill>
                  <a:srgbClr val="282828"/>
                </a:solidFill>
                <a:latin typeface="Calibri Light"/>
                <a:cs typeface="Calibri Light"/>
              </a:rPr>
              <a:t>Leden Data governance comité</a:t>
            </a:r>
          </a:p>
          <a:p>
            <a:endParaRPr lang="nl-NL" sz="1200" dirty="0">
              <a:solidFill>
                <a:srgbClr val="282828"/>
              </a:solidFill>
              <a:latin typeface="Calibri Light"/>
              <a:cs typeface="Calibri Light"/>
            </a:endParaRPr>
          </a:p>
          <a:p>
            <a:endParaRPr lang="nl-NL" sz="1200" dirty="0">
              <a:solidFill>
                <a:srgbClr val="282828"/>
              </a:solidFill>
              <a:latin typeface="Calibri Light"/>
              <a:cs typeface="Calibri Light"/>
            </a:endParaRPr>
          </a:p>
        </p:txBody>
      </p:sp>
      <p:sp>
        <p:nvSpPr>
          <p:cNvPr id="13" name="Lijntoelichting 1 (accentlijn) 12"/>
          <p:cNvSpPr/>
          <p:nvPr/>
        </p:nvSpPr>
        <p:spPr>
          <a:xfrm>
            <a:off x="6263176" y="3153978"/>
            <a:ext cx="2746635" cy="1542019"/>
          </a:xfrm>
          <a:prstGeom prst="accentCallout1">
            <a:avLst>
              <a:gd name="adj1" fmla="val 28911"/>
              <a:gd name="adj2" fmla="val -8749"/>
              <a:gd name="adj3" fmla="val -13168"/>
              <a:gd name="adj4" fmla="val -26756"/>
            </a:avLst>
          </a:prstGeom>
          <a:noFill/>
        </p:spPr>
        <p:style>
          <a:lnRef idx="1">
            <a:schemeClr val="accent1"/>
          </a:lnRef>
          <a:fillRef idx="3">
            <a:schemeClr val="accent1"/>
          </a:fillRef>
          <a:effectRef idx="2">
            <a:schemeClr val="accent1"/>
          </a:effectRef>
          <a:fontRef idx="minor">
            <a:schemeClr val="lt1"/>
          </a:fontRef>
        </p:style>
        <p:txBody>
          <a:bodyPr rtlCol="0" anchor="ctr"/>
          <a:lstStyle/>
          <a:p>
            <a:endParaRPr lang="nl-NL" sz="1200" dirty="0">
              <a:solidFill>
                <a:srgbClr val="282828"/>
              </a:solidFill>
              <a:latin typeface="Calibri Light"/>
              <a:cs typeface="Calibri Light"/>
            </a:endParaRPr>
          </a:p>
          <a:p>
            <a:r>
              <a:rPr lang="nl-NL" sz="1200" dirty="0">
                <a:solidFill>
                  <a:srgbClr val="282828"/>
                </a:solidFill>
                <a:latin typeface="Calibri Light"/>
                <a:cs typeface="Calibri Light"/>
              </a:rPr>
              <a:t>(Business) informatiemanager</a:t>
            </a:r>
          </a:p>
          <a:p>
            <a:r>
              <a:rPr lang="nl-NL" sz="1200" dirty="0">
                <a:solidFill>
                  <a:srgbClr val="282828"/>
                </a:solidFill>
                <a:latin typeface="Calibri Light"/>
                <a:cs typeface="Calibri Light"/>
              </a:rPr>
              <a:t>Gegevenseigenaar</a:t>
            </a:r>
          </a:p>
          <a:p>
            <a:r>
              <a:rPr lang="nl-NL" sz="1200" dirty="0">
                <a:solidFill>
                  <a:srgbClr val="282828"/>
                </a:solidFill>
                <a:latin typeface="Calibri Light"/>
                <a:cs typeface="Calibri Light"/>
              </a:rPr>
              <a:t>Proces- / systeemeigenaar</a:t>
            </a:r>
          </a:p>
          <a:p>
            <a:r>
              <a:rPr lang="nl-NL" sz="1200" dirty="0">
                <a:solidFill>
                  <a:srgbClr val="282828"/>
                </a:solidFill>
                <a:latin typeface="Calibri Light"/>
                <a:cs typeface="Calibri Light"/>
              </a:rPr>
              <a:t>Informatiearchitect</a:t>
            </a:r>
          </a:p>
          <a:p>
            <a:r>
              <a:rPr lang="nl-NL" sz="1200" dirty="0">
                <a:solidFill>
                  <a:srgbClr val="282828"/>
                </a:solidFill>
                <a:latin typeface="Calibri Light"/>
                <a:cs typeface="Calibri Light"/>
              </a:rPr>
              <a:t>Chief Information Security </a:t>
            </a:r>
            <a:r>
              <a:rPr lang="nl-NL" sz="1200" dirty="0" err="1">
                <a:solidFill>
                  <a:srgbClr val="282828"/>
                </a:solidFill>
                <a:latin typeface="Calibri Light"/>
                <a:cs typeface="Calibri Light"/>
              </a:rPr>
              <a:t>Officer</a:t>
            </a:r>
            <a:r>
              <a:rPr lang="nl-NL" sz="1200" dirty="0">
                <a:solidFill>
                  <a:srgbClr val="282828"/>
                </a:solidFill>
                <a:latin typeface="Calibri Light"/>
                <a:cs typeface="Calibri Light"/>
              </a:rPr>
              <a:t> (CISO)</a:t>
            </a:r>
          </a:p>
          <a:p>
            <a:r>
              <a:rPr lang="nl-NL" sz="1200" dirty="0">
                <a:solidFill>
                  <a:srgbClr val="282828"/>
                </a:solidFill>
                <a:latin typeface="Calibri Light"/>
                <a:cs typeface="Calibri Light"/>
              </a:rPr>
              <a:t>Data analist</a:t>
            </a:r>
          </a:p>
          <a:p>
            <a:endParaRPr lang="nl-NL" sz="1200" dirty="0">
              <a:solidFill>
                <a:srgbClr val="282828"/>
              </a:solidFill>
              <a:latin typeface="Calibri Light"/>
              <a:cs typeface="Calibri Light"/>
            </a:endParaRPr>
          </a:p>
          <a:p>
            <a:endParaRPr lang="nl-NL" sz="1200" dirty="0">
              <a:solidFill>
                <a:srgbClr val="282828"/>
              </a:solidFill>
              <a:latin typeface="Calibri Light"/>
              <a:cs typeface="Calibri Light"/>
            </a:endParaRPr>
          </a:p>
        </p:txBody>
      </p:sp>
    </p:spTree>
    <p:extLst>
      <p:ext uri="{BB962C8B-B14F-4D97-AF65-F5344CB8AC3E}">
        <p14:creationId xmlns:p14="http://schemas.microsoft.com/office/powerpoint/2010/main" val="3126961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spTree>
    <p:extLst>
      <p:ext uri="{BB962C8B-B14F-4D97-AF65-F5344CB8AC3E}">
        <p14:creationId xmlns:p14="http://schemas.microsoft.com/office/powerpoint/2010/main" val="867435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Discussievragen</a:t>
            </a:r>
          </a:p>
        </p:txBody>
      </p:sp>
      <p:sp>
        <p:nvSpPr>
          <p:cNvPr id="3" name="Tijdelijke aanduiding voor inhoud 2"/>
          <p:cNvSpPr>
            <a:spLocks noGrp="1"/>
          </p:cNvSpPr>
          <p:nvPr>
            <p:ph idx="1"/>
          </p:nvPr>
        </p:nvSpPr>
        <p:spPr/>
        <p:txBody>
          <a:bodyPr/>
          <a:lstStyle/>
          <a:p>
            <a:r>
              <a:rPr lang="nl-NL" b="0" dirty="0">
                <a:solidFill>
                  <a:srgbClr val="282828"/>
                </a:solidFill>
                <a:latin typeface="Calibri Light"/>
                <a:cs typeface="Calibri Light"/>
              </a:rPr>
              <a:t>U wordt uitgenodigd om bij de raad van bestuur iets te vertellen over nut en noodzaak van business informatiemanagement. Wat zet u op de agenda?</a:t>
            </a:r>
          </a:p>
          <a:p>
            <a:r>
              <a:rPr lang="nl-NL" b="0" dirty="0">
                <a:solidFill>
                  <a:srgbClr val="282828"/>
                </a:solidFill>
                <a:latin typeface="Calibri Light"/>
                <a:cs typeface="Calibri Light"/>
              </a:rPr>
              <a:t>Welke verantwoordelijkheden en taken zou een functioneel beheerder kunnen hebben? En hoe is dit belegd binnen uw organisatie?</a:t>
            </a:r>
          </a:p>
          <a:p>
            <a:r>
              <a:rPr lang="nl-NL" b="0" dirty="0">
                <a:solidFill>
                  <a:srgbClr val="282828"/>
                </a:solidFill>
                <a:latin typeface="Calibri Light"/>
                <a:cs typeface="Calibri Light"/>
              </a:rPr>
              <a:t>Zijn er activiteiten uit het BIM-domein binnen uw organisatie bij IT belegd of uitbesteed? Welke </a:t>
            </a:r>
            <a:r>
              <a:rPr lang="nl-NL" b="0">
                <a:solidFill>
                  <a:srgbClr val="282828"/>
                </a:solidFill>
                <a:latin typeface="Calibri Light"/>
                <a:cs typeface="Calibri Light"/>
              </a:rPr>
              <a:t>voor- en nadelen </a:t>
            </a:r>
            <a:r>
              <a:rPr lang="nl-NL" b="0" dirty="0">
                <a:solidFill>
                  <a:srgbClr val="282828"/>
                </a:solidFill>
                <a:latin typeface="Calibri Light"/>
                <a:cs typeface="Calibri Light"/>
              </a:rPr>
              <a:t>heeft dit?</a:t>
            </a:r>
          </a:p>
        </p:txBody>
      </p:sp>
    </p:spTree>
    <p:extLst>
      <p:ext uri="{BB962C8B-B14F-4D97-AF65-F5344CB8AC3E}">
        <p14:creationId xmlns:p14="http://schemas.microsoft.com/office/powerpoint/2010/main" val="3203506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a:solidFill>
                  <a:srgbClr val="BF9000"/>
                </a:solidFill>
              </a:rPr>
              <a:t>BiSL® Next voor functioneel beheerders</a:t>
            </a:r>
          </a:p>
        </p:txBody>
      </p:sp>
      <p:sp>
        <p:nvSpPr>
          <p:cNvPr id="5" name="Subtitel 4"/>
          <p:cNvSpPr>
            <a:spLocks noGrp="1"/>
          </p:cNvSpPr>
          <p:nvPr>
            <p:ph type="subTitle" idx="1"/>
          </p:nvPr>
        </p:nvSpPr>
        <p:spPr/>
        <p:txBody>
          <a:bodyPr/>
          <a:lstStyle/>
          <a:p>
            <a:r>
              <a:rPr lang="nl-NL" dirty="0">
                <a:solidFill>
                  <a:srgbClr val="BF9000"/>
                </a:solidFill>
              </a:rPr>
              <a:t>Module 2 - Introductie BiSL® Next</a:t>
            </a:r>
          </a:p>
        </p:txBody>
      </p:sp>
      <p:sp>
        <p:nvSpPr>
          <p:cNvPr id="3" name="Tijdelijke aanduiding voor tekst 2"/>
          <p:cNvSpPr>
            <a:spLocks noGrp="1"/>
          </p:cNvSpPr>
          <p:nvPr>
            <p:ph type="body" sz="quarter" idx="10"/>
          </p:nvPr>
        </p:nvSpPr>
        <p:spPr/>
        <p:txBody>
          <a:bodyPr/>
          <a:lstStyle/>
          <a:p>
            <a:endParaRPr lang="nl-NL"/>
          </a:p>
        </p:txBody>
      </p:sp>
      <p:sp>
        <p:nvSpPr>
          <p:cNvPr id="6" name="Tijdelijke aanduiding voor tekst 5"/>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3843170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4229153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Improve-Improvement-Update-New-Upgrade-Renew-1672363.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690" y="1158486"/>
            <a:ext cx="4833909" cy="3222607"/>
          </a:xfrm>
          <a:prstGeom prst="rect">
            <a:avLst/>
          </a:prstGeom>
        </p:spPr>
      </p:pic>
      <p:sp>
        <p:nvSpPr>
          <p:cNvPr id="6" name="Titel 5"/>
          <p:cNvSpPr>
            <a:spLocks noGrp="1"/>
          </p:cNvSpPr>
          <p:nvPr>
            <p:ph type="title"/>
          </p:nvPr>
        </p:nvSpPr>
        <p:spPr/>
        <p:txBody>
          <a:bodyPr/>
          <a:lstStyle/>
          <a:p>
            <a:r>
              <a:rPr lang="nl-NL" dirty="0">
                <a:solidFill>
                  <a:srgbClr val="BF9000"/>
                </a:solidFill>
              </a:rPr>
              <a:t>Uitgangspunten voor de vernieuwing</a:t>
            </a:r>
          </a:p>
        </p:txBody>
      </p:sp>
      <p:sp>
        <p:nvSpPr>
          <p:cNvPr id="4" name="Tijdelijke aanduiding voor tekst 3"/>
          <p:cNvSpPr>
            <a:spLocks noGrp="1"/>
          </p:cNvSpPr>
          <p:nvPr>
            <p:ph type="body" sz="quarter" idx="13"/>
          </p:nvPr>
        </p:nvSpPr>
        <p:spPr/>
        <p:txBody>
          <a:bodyPr>
            <a:normAutofit lnSpcReduction="10000"/>
          </a:bodyPr>
          <a:lstStyle/>
          <a:p>
            <a:r>
              <a:rPr lang="nl-NL" dirty="0"/>
              <a:t>§ 1.1</a:t>
            </a:r>
          </a:p>
        </p:txBody>
      </p:sp>
      <p:graphicFrame>
        <p:nvGraphicFramePr>
          <p:cNvPr id="2" name="Tijdelijke aanduiding voor inhoud 1"/>
          <p:cNvGraphicFramePr>
            <a:graphicFrameLocks noGrp="1"/>
          </p:cNvGraphicFramePr>
          <p:nvPr>
            <p:ph idx="4294967295"/>
            <p:extLst/>
          </p:nvPr>
        </p:nvGraphicFramePr>
        <p:xfrm>
          <a:off x="3507715" y="915988"/>
          <a:ext cx="6289675" cy="3519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5928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178772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1968773" y="3562240"/>
            <a:ext cx="6288536" cy="652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marL="342900" indent="-342900" eaLnBrk="0" hangingPunct="0">
              <a:spcBef>
                <a:spcPct val="20000"/>
              </a:spcBef>
              <a:buChar char="•"/>
              <a:defRPr sz="3200">
                <a:solidFill>
                  <a:schemeClr val="tx1"/>
                </a:solidFill>
                <a:latin typeface="Arial" pitchFamily="34" charset="0"/>
                <a:ea typeface="ヒラギノ角ゴ Pro W3" pitchFamily="-84" charset="-128"/>
              </a:defRPr>
            </a:lvl1pPr>
            <a:lvl2pPr marL="742950" indent="-285750" eaLnBrk="0" hangingPunct="0">
              <a:spcBef>
                <a:spcPct val="20000"/>
              </a:spcBef>
              <a:buChar char="–"/>
              <a:defRPr sz="2800">
                <a:solidFill>
                  <a:schemeClr val="tx1"/>
                </a:solidFill>
                <a:latin typeface="Arial" pitchFamily="34" charset="0"/>
                <a:ea typeface="ヒラギノ角ゴ Pro W3" pitchFamily="-84" charset="-128"/>
              </a:defRPr>
            </a:lvl2pPr>
            <a:lvl3pPr marL="1143000" indent="-228600" eaLnBrk="0" hangingPunct="0">
              <a:spcBef>
                <a:spcPct val="20000"/>
              </a:spcBef>
              <a:buChar char="•"/>
              <a:defRPr sz="2400">
                <a:solidFill>
                  <a:schemeClr val="tx1"/>
                </a:solidFill>
                <a:latin typeface="Arial" pitchFamily="34" charset="0"/>
                <a:ea typeface="ヒラギノ角ゴ Pro W3" pitchFamily="-84" charset="-128"/>
              </a:defRPr>
            </a:lvl3pPr>
            <a:lvl4pPr marL="1600200" indent="-228600" eaLnBrk="0" hangingPunct="0">
              <a:spcBef>
                <a:spcPct val="20000"/>
              </a:spcBef>
              <a:buChar char="–"/>
              <a:defRPr sz="2000">
                <a:solidFill>
                  <a:schemeClr val="tx1"/>
                </a:solidFill>
                <a:latin typeface="Arial" pitchFamily="34" charset="0"/>
                <a:ea typeface="ヒラギノ角ゴ Pro W3" pitchFamily="-84" charset="-128"/>
              </a:defRPr>
            </a:lvl4pPr>
            <a:lvl5pPr marL="2057400" indent="-228600" eaLnBrk="0" hangingPunct="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marL="0" indent="0">
              <a:buClr>
                <a:srgbClr val="991727"/>
              </a:buClr>
              <a:buSzPct val="75000"/>
              <a:buNone/>
            </a:pPr>
            <a:r>
              <a:rPr lang="nl-NL" altLang="nl-NL" sz="1800" dirty="0">
                <a:latin typeface="Calibri"/>
                <a:cs typeface="Calibri"/>
              </a:rPr>
              <a:t>Studieboek			Courseware 		 	Trainer slides</a:t>
            </a:r>
          </a:p>
        </p:txBody>
      </p:sp>
      <p:sp>
        <p:nvSpPr>
          <p:cNvPr id="2" name="Titel 1"/>
          <p:cNvSpPr>
            <a:spLocks noGrp="1"/>
          </p:cNvSpPr>
          <p:nvPr>
            <p:ph type="title"/>
          </p:nvPr>
        </p:nvSpPr>
        <p:spPr/>
        <p:txBody>
          <a:bodyPr/>
          <a:lstStyle/>
          <a:p>
            <a:r>
              <a:rPr lang="nl-NL" dirty="0"/>
              <a:t>Over de training</a:t>
            </a:r>
          </a:p>
        </p:txBody>
      </p:sp>
      <p:sp>
        <p:nvSpPr>
          <p:cNvPr id="7" name="Tijdelijke aanduiding voor tekst 6"/>
          <p:cNvSpPr>
            <a:spLocks noGrp="1"/>
          </p:cNvSpPr>
          <p:nvPr>
            <p:ph type="body" sz="quarter" idx="13"/>
          </p:nvPr>
        </p:nvSpPr>
        <p:spPr/>
        <p:txBody>
          <a:bodyPr>
            <a:normAutofit lnSpcReduction="10000"/>
          </a:bodyPr>
          <a:lstStyle/>
          <a:p>
            <a:r>
              <a:rPr lang="nl-NL" dirty="0"/>
              <a:t>§ Hoofdstuk, paragraaf of figuur</a:t>
            </a:r>
          </a:p>
        </p:txBody>
      </p:sp>
      <p:pic>
        <p:nvPicPr>
          <p:cNvPr id="3" name="Afbeelding 2">
            <a:extLst>
              <a:ext uri="{FF2B5EF4-FFF2-40B4-BE49-F238E27FC236}">
                <a16:creationId xmlns:a16="http://schemas.microsoft.com/office/drawing/2014/main" id="{0233C920-09B5-4808-952C-BE4201365530}"/>
              </a:ext>
            </a:extLst>
          </p:cNvPr>
          <p:cNvPicPr>
            <a:picLocks noChangeAspect="1"/>
          </p:cNvPicPr>
          <p:nvPr/>
        </p:nvPicPr>
        <p:blipFill>
          <a:blip r:embed="rId3"/>
          <a:stretch>
            <a:fillRect/>
          </a:stretch>
        </p:blipFill>
        <p:spPr>
          <a:xfrm>
            <a:off x="6467922" y="2142015"/>
            <a:ext cx="1644851" cy="928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Afbeelding 5">
            <a:extLst>
              <a:ext uri="{FF2B5EF4-FFF2-40B4-BE49-F238E27FC236}">
                <a16:creationId xmlns:a16="http://schemas.microsoft.com/office/drawing/2014/main" id="{C57AF2B5-B50C-4499-B57F-2F3DF8F44A24}"/>
              </a:ext>
            </a:extLst>
          </p:cNvPr>
          <p:cNvPicPr>
            <a:picLocks noChangeAspect="1"/>
          </p:cNvPicPr>
          <p:nvPr/>
        </p:nvPicPr>
        <p:blipFill>
          <a:blip r:embed="rId4"/>
          <a:stretch>
            <a:fillRect/>
          </a:stretch>
        </p:blipFill>
        <p:spPr>
          <a:xfrm>
            <a:off x="1709682" y="1581260"/>
            <a:ext cx="1770278" cy="2049795"/>
          </a:xfrm>
          <a:prstGeom prst="rect">
            <a:avLst/>
          </a:prstGeom>
        </p:spPr>
      </p:pic>
      <p:sp>
        <p:nvSpPr>
          <p:cNvPr id="18" name="Pijl: omhoog/omlaag 17">
            <a:extLst>
              <a:ext uri="{FF2B5EF4-FFF2-40B4-BE49-F238E27FC236}">
                <a16:creationId xmlns:a16="http://schemas.microsoft.com/office/drawing/2014/main" id="{E1A78763-529F-4E41-B3BE-1E674528DF2C}"/>
              </a:ext>
            </a:extLst>
          </p:cNvPr>
          <p:cNvSpPr/>
          <p:nvPr/>
        </p:nvSpPr>
        <p:spPr>
          <a:xfrm rot="2343690">
            <a:off x="1591476" y="2547795"/>
            <a:ext cx="236412" cy="697494"/>
          </a:xfrm>
          <a:prstGeom prst="upDownArrow">
            <a:avLst>
              <a:gd name="adj1" fmla="val 3606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p>
        </p:txBody>
      </p:sp>
      <p:sp>
        <p:nvSpPr>
          <p:cNvPr id="26" name="Rounded Rectangular Callout 14">
            <a:extLst>
              <a:ext uri="{FF2B5EF4-FFF2-40B4-BE49-F238E27FC236}">
                <a16:creationId xmlns:a16="http://schemas.microsoft.com/office/drawing/2014/main" id="{BE05AD77-7904-4631-9FA0-2CE2968E8B69}"/>
              </a:ext>
            </a:extLst>
          </p:cNvPr>
          <p:cNvSpPr/>
          <p:nvPr/>
        </p:nvSpPr>
        <p:spPr>
          <a:xfrm>
            <a:off x="268903" y="3219823"/>
            <a:ext cx="1334767" cy="1304180"/>
          </a:xfrm>
          <a:prstGeom prst="wedgeRoundRectCallout">
            <a:avLst>
              <a:gd name="adj1" fmla="val -39879"/>
              <a:gd name="adj2" fmla="val 69753"/>
              <a:gd name="adj3" fmla="val 16667"/>
            </a:avLst>
          </a:prstGeom>
          <a:solidFill>
            <a:schemeClr val="accent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GB"/>
          </a:p>
        </p:txBody>
      </p:sp>
      <p:pic>
        <p:nvPicPr>
          <p:cNvPr id="27" name="Picture 15">
            <a:extLst>
              <a:ext uri="{FF2B5EF4-FFF2-40B4-BE49-F238E27FC236}">
                <a16:creationId xmlns:a16="http://schemas.microsoft.com/office/drawing/2014/main" id="{25E2669C-9417-45F7-AC04-80FA5065D05D}"/>
              </a:ext>
            </a:extLst>
          </p:cNvPr>
          <p:cNvPicPr>
            <a:picLocks noChangeAspect="1"/>
          </p:cNvPicPr>
          <p:nvPr/>
        </p:nvPicPr>
        <p:blipFill>
          <a:blip r:embed="rId5"/>
          <a:stretch>
            <a:fillRect/>
          </a:stretch>
        </p:blipFill>
        <p:spPr>
          <a:xfrm>
            <a:off x="445709" y="3386137"/>
            <a:ext cx="971550" cy="971550"/>
          </a:xfrm>
          <a:prstGeom prst="rect">
            <a:avLst/>
          </a:prstGeom>
          <a:effectLst>
            <a:reflection blurRad="6350" stA="20000" endPos="40000" dist="101600" dir="5400000" sy="-100000" algn="bl" rotWithShape="0"/>
          </a:effectLst>
        </p:spPr>
      </p:pic>
      <p:sp>
        <p:nvSpPr>
          <p:cNvPr id="28" name="TextBox 7">
            <a:extLst>
              <a:ext uri="{FF2B5EF4-FFF2-40B4-BE49-F238E27FC236}">
                <a16:creationId xmlns:a16="http://schemas.microsoft.com/office/drawing/2014/main" id="{E8A08CF1-52DE-477F-905E-4C1F2D1F3ADF}"/>
              </a:ext>
            </a:extLst>
          </p:cNvPr>
          <p:cNvSpPr txBox="1"/>
          <p:nvPr/>
        </p:nvSpPr>
        <p:spPr>
          <a:xfrm>
            <a:off x="251520" y="4295537"/>
            <a:ext cx="1352150" cy="207749"/>
          </a:xfrm>
          <a:prstGeom prst="rect">
            <a:avLst/>
          </a:prstGeom>
          <a:noFill/>
        </p:spPr>
        <p:txBody>
          <a:bodyPr wrap="none" lIns="68580" tIns="34290" rIns="68580" bIns="34290" rtlCol="0">
            <a:spAutoFit/>
          </a:bodyPr>
          <a:lstStyle/>
          <a:p>
            <a:r>
              <a:rPr lang="nl-NL" sz="900" dirty="0">
                <a:solidFill>
                  <a:schemeClr val="bg1"/>
                </a:solidFill>
                <a:latin typeface="+mj-lt"/>
              </a:rPr>
              <a:t>Referentie naar het boek</a:t>
            </a:r>
          </a:p>
        </p:txBody>
      </p:sp>
      <p:pic>
        <p:nvPicPr>
          <p:cNvPr id="5" name="Afbeelding 4">
            <a:extLst>
              <a:ext uri="{FF2B5EF4-FFF2-40B4-BE49-F238E27FC236}">
                <a16:creationId xmlns:a16="http://schemas.microsoft.com/office/drawing/2014/main" id="{07F7928D-1A41-41E8-8E32-50A9CDD88CDF}"/>
              </a:ext>
            </a:extLst>
          </p:cNvPr>
          <p:cNvPicPr>
            <a:picLocks noChangeAspect="1"/>
          </p:cNvPicPr>
          <p:nvPr/>
        </p:nvPicPr>
        <p:blipFill>
          <a:blip r:embed="rId6"/>
          <a:stretch>
            <a:fillRect/>
          </a:stretch>
        </p:blipFill>
        <p:spPr>
          <a:xfrm>
            <a:off x="4254173" y="1481561"/>
            <a:ext cx="1326925" cy="1901678"/>
          </a:xfrm>
          <a:prstGeom prst="rect">
            <a:avLst/>
          </a:prstGeom>
        </p:spPr>
      </p:pic>
    </p:spTree>
    <p:extLst>
      <p:ext uri="{BB962C8B-B14F-4D97-AF65-F5344CB8AC3E}">
        <p14:creationId xmlns:p14="http://schemas.microsoft.com/office/powerpoint/2010/main" val="3437529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BF9000"/>
                </a:solidFill>
              </a:rPr>
              <a:t>De drivers</a:t>
            </a:r>
          </a:p>
        </p:txBody>
      </p:sp>
      <p:sp>
        <p:nvSpPr>
          <p:cNvPr id="10" name="Tijdelijke aanduiding voor tekst 9"/>
          <p:cNvSpPr>
            <a:spLocks noGrp="1"/>
          </p:cNvSpPr>
          <p:nvPr>
            <p:ph type="body" sz="quarter" idx="13"/>
          </p:nvPr>
        </p:nvSpPr>
        <p:spPr/>
        <p:txBody>
          <a:bodyPr>
            <a:normAutofit lnSpcReduction="10000"/>
          </a:bodyPr>
          <a:lstStyle/>
          <a:p>
            <a:r>
              <a:rPr lang="nl-NL" dirty="0"/>
              <a:t>§ 3.2.1</a:t>
            </a:r>
          </a:p>
        </p:txBody>
      </p:sp>
      <p:pic>
        <p:nvPicPr>
          <p:cNvPr id="14" name="Picture 29"/>
          <p:cNvPicPr>
            <a:picLocks noChangeAspect="1"/>
          </p:cNvPicPr>
          <p:nvPr/>
        </p:nvPicPr>
        <p:blipFill rotWithShape="1">
          <a:blip r:embed="rId3" cstate="print"/>
          <a:srcRect l="1748"/>
          <a:stretch/>
        </p:blipFill>
        <p:spPr>
          <a:xfrm>
            <a:off x="4320000" y="720000"/>
            <a:ext cx="3516441" cy="3600000"/>
          </a:xfrm>
          <a:prstGeom prst="rect">
            <a:avLst/>
          </a:prstGeom>
          <a:ln>
            <a:noFill/>
          </a:ln>
          <a:effectLst>
            <a:outerShdw blurRad="292100" dist="139700" dir="2700000" algn="tl" rotWithShape="0">
              <a:srgbClr val="333333">
                <a:alpha val="65000"/>
              </a:srgbClr>
            </a:outerShdw>
          </a:effectLst>
        </p:spPr>
      </p:pic>
      <p:grpSp>
        <p:nvGrpSpPr>
          <p:cNvPr id="9" name="Groeperen 8"/>
          <p:cNvGrpSpPr/>
          <p:nvPr/>
        </p:nvGrpSpPr>
        <p:grpSpPr>
          <a:xfrm>
            <a:off x="1214694" y="1318438"/>
            <a:ext cx="1536234" cy="2604907"/>
            <a:chOff x="1650910" y="1522173"/>
            <a:chExt cx="1536234" cy="2604907"/>
          </a:xfrm>
        </p:grpSpPr>
        <p:pic>
          <p:nvPicPr>
            <p:cNvPr id="3" name="Afbeelding 2" descr="BiSL Next Capability.png"/>
            <p:cNvPicPr>
              <a:picLocks noChangeAspect="1"/>
            </p:cNvPicPr>
            <p:nvPr/>
          </p:nvPicPr>
          <p:blipFill rotWithShape="1">
            <a:blip r:embed="rId4">
              <a:extLst>
                <a:ext uri="{28A0092B-C50C-407E-A947-70E740481C1C}">
                  <a14:useLocalDpi xmlns:a14="http://schemas.microsoft.com/office/drawing/2010/main" val="0"/>
                </a:ext>
              </a:extLst>
            </a:blip>
            <a:srcRect l="3736" t="4050" r="3321" b="3819"/>
            <a:stretch/>
          </p:blipFill>
          <p:spPr>
            <a:xfrm>
              <a:off x="1650910" y="3175320"/>
              <a:ext cx="514261" cy="504000"/>
            </a:xfrm>
            <a:prstGeom prst="ellipse">
              <a:avLst/>
            </a:prstGeom>
          </p:spPr>
        </p:pic>
        <p:pic>
          <p:nvPicPr>
            <p:cNvPr id="4" name="Afbeelding 3" descr="BiSL Next Value.png"/>
            <p:cNvPicPr>
              <a:picLocks noChangeAspect="1"/>
            </p:cNvPicPr>
            <p:nvPr/>
          </p:nvPicPr>
          <p:blipFill rotWithShape="1">
            <a:blip r:embed="rId5">
              <a:extLst>
                <a:ext uri="{28A0092B-C50C-407E-A947-70E740481C1C}">
                  <a14:useLocalDpi xmlns:a14="http://schemas.microsoft.com/office/drawing/2010/main" val="0"/>
                </a:ext>
              </a:extLst>
            </a:blip>
            <a:srcRect l="3983" t="4336" r="3955" b="6153"/>
            <a:stretch/>
          </p:blipFill>
          <p:spPr>
            <a:xfrm>
              <a:off x="1650910" y="2056416"/>
              <a:ext cx="519835" cy="504000"/>
            </a:xfrm>
            <a:prstGeom prst="ellipse">
              <a:avLst/>
            </a:prstGeom>
          </p:spPr>
        </p:pic>
        <p:pic>
          <p:nvPicPr>
            <p:cNvPr id="5" name="Afbeelding 4" descr="BiSL Next Mission.png"/>
            <p:cNvPicPr>
              <a:picLocks noChangeAspect="1"/>
            </p:cNvPicPr>
            <p:nvPr/>
          </p:nvPicPr>
          <p:blipFill rotWithShape="1">
            <a:blip r:embed="rId6">
              <a:extLst>
                <a:ext uri="{28A0092B-C50C-407E-A947-70E740481C1C}">
                  <a14:useLocalDpi xmlns:a14="http://schemas.microsoft.com/office/drawing/2010/main" val="0"/>
                </a:ext>
              </a:extLst>
            </a:blip>
            <a:srcRect l="3961" t="4494" r="4031" b="5564"/>
            <a:stretch/>
          </p:blipFill>
          <p:spPr>
            <a:xfrm>
              <a:off x="1650910" y="2620892"/>
              <a:ext cx="517045" cy="504000"/>
            </a:xfrm>
            <a:prstGeom prst="ellipse">
              <a:avLst/>
            </a:prstGeom>
          </p:spPr>
        </p:pic>
        <p:pic>
          <p:nvPicPr>
            <p:cNvPr id="6" name="Afbeelding 5" descr="BiSL Next Need.png"/>
            <p:cNvPicPr>
              <a:picLocks noChangeAspect="1"/>
            </p:cNvPicPr>
            <p:nvPr/>
          </p:nvPicPr>
          <p:blipFill rotWithShape="1">
            <a:blip r:embed="rId7">
              <a:extLst>
                <a:ext uri="{28A0092B-C50C-407E-A947-70E740481C1C}">
                  <a14:useLocalDpi xmlns:a14="http://schemas.microsoft.com/office/drawing/2010/main" val="0"/>
                </a:ext>
              </a:extLst>
            </a:blip>
            <a:srcRect l="4440" t="7304" r="7037" b="4628"/>
            <a:stretch/>
          </p:blipFill>
          <p:spPr>
            <a:xfrm>
              <a:off x="1650910" y="1522173"/>
              <a:ext cx="506604" cy="504000"/>
            </a:xfrm>
            <a:prstGeom prst="ellipse">
              <a:avLst/>
            </a:prstGeom>
          </p:spPr>
        </p:pic>
        <p:sp>
          <p:nvSpPr>
            <p:cNvPr id="8" name="Tekstvak 7"/>
            <p:cNvSpPr txBox="1"/>
            <p:nvPr/>
          </p:nvSpPr>
          <p:spPr>
            <a:xfrm>
              <a:off x="2178034" y="1572535"/>
              <a:ext cx="1009110" cy="2554545"/>
            </a:xfrm>
            <a:prstGeom prst="rect">
              <a:avLst/>
            </a:prstGeom>
            <a:noFill/>
          </p:spPr>
          <p:txBody>
            <a:bodyPr wrap="none" rtlCol="0">
              <a:spAutoFit/>
            </a:bodyPr>
            <a:lstStyle/>
            <a:p>
              <a:pPr>
                <a:spcAft>
                  <a:spcPts val="2400"/>
                </a:spcAft>
              </a:pPr>
              <a:r>
                <a:rPr lang="nl-NL" sz="1600" dirty="0" err="1">
                  <a:solidFill>
                    <a:schemeClr val="tx1">
                      <a:lumMod val="75000"/>
                      <a:lumOff val="25000"/>
                    </a:schemeClr>
                  </a:solidFill>
                  <a:latin typeface="Calibri"/>
                  <a:cs typeface="Calibri"/>
                </a:rPr>
                <a:t>Need</a:t>
              </a:r>
              <a:endParaRPr lang="nl-NL" sz="1600" dirty="0">
                <a:solidFill>
                  <a:schemeClr val="tx1">
                    <a:lumMod val="75000"/>
                    <a:lumOff val="25000"/>
                  </a:schemeClr>
                </a:solidFill>
                <a:latin typeface="Calibri"/>
                <a:cs typeface="Calibri"/>
              </a:endParaRPr>
            </a:p>
            <a:p>
              <a:pPr>
                <a:spcAft>
                  <a:spcPts val="2400"/>
                </a:spcAft>
              </a:pPr>
              <a:r>
                <a:rPr lang="nl-NL" sz="1600" dirty="0">
                  <a:solidFill>
                    <a:schemeClr val="tx1">
                      <a:lumMod val="75000"/>
                      <a:lumOff val="25000"/>
                    </a:schemeClr>
                  </a:solidFill>
                  <a:latin typeface="Calibri"/>
                  <a:cs typeface="Calibri"/>
                </a:rPr>
                <a:t>Value</a:t>
              </a:r>
            </a:p>
            <a:p>
              <a:pPr>
                <a:spcAft>
                  <a:spcPts val="2400"/>
                </a:spcAft>
              </a:pPr>
              <a:r>
                <a:rPr lang="nl-NL" sz="1600" dirty="0">
                  <a:solidFill>
                    <a:schemeClr val="tx1">
                      <a:lumMod val="75000"/>
                      <a:lumOff val="25000"/>
                    </a:schemeClr>
                  </a:solidFill>
                  <a:latin typeface="Calibri"/>
                  <a:cs typeface="Calibri"/>
                </a:rPr>
                <a:t>Mission</a:t>
              </a:r>
            </a:p>
            <a:p>
              <a:pPr>
                <a:spcAft>
                  <a:spcPts val="2400"/>
                </a:spcAft>
              </a:pPr>
              <a:r>
                <a:rPr lang="nl-NL" sz="1600" dirty="0" err="1">
                  <a:solidFill>
                    <a:schemeClr val="tx1">
                      <a:lumMod val="75000"/>
                      <a:lumOff val="25000"/>
                    </a:schemeClr>
                  </a:solidFill>
                  <a:latin typeface="Calibri"/>
                  <a:cs typeface="Calibri"/>
                </a:rPr>
                <a:t>Capability</a:t>
              </a:r>
              <a:endParaRPr lang="nl-NL" sz="1600" dirty="0">
                <a:solidFill>
                  <a:schemeClr val="tx1">
                    <a:lumMod val="75000"/>
                    <a:lumOff val="25000"/>
                  </a:schemeClr>
                </a:solidFill>
                <a:latin typeface="Calibri"/>
                <a:cs typeface="Calibri"/>
              </a:endParaRPr>
            </a:p>
            <a:p>
              <a:pPr>
                <a:spcAft>
                  <a:spcPts val="2400"/>
                </a:spcAft>
              </a:pPr>
              <a:endParaRPr lang="nl-NL" sz="1600" dirty="0">
                <a:solidFill>
                  <a:schemeClr val="tx1">
                    <a:lumMod val="75000"/>
                    <a:lumOff val="25000"/>
                  </a:schemeClr>
                </a:solidFill>
                <a:latin typeface="Calibri"/>
                <a:cs typeface="Calibri"/>
              </a:endParaRPr>
            </a:p>
          </p:txBody>
        </p:sp>
      </p:grpSp>
    </p:spTree>
    <p:extLst>
      <p:ext uri="{BB962C8B-B14F-4D97-AF65-F5344CB8AC3E}">
        <p14:creationId xmlns:p14="http://schemas.microsoft.com/office/powerpoint/2010/main" val="23272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BF9000"/>
                </a:solidFill>
              </a:rPr>
              <a:t>De </a:t>
            </a:r>
            <a:r>
              <a:rPr lang="nl-NL" dirty="0" err="1">
                <a:solidFill>
                  <a:srgbClr val="BF9000"/>
                </a:solidFill>
              </a:rPr>
              <a:t>domains</a:t>
            </a:r>
            <a:endParaRPr lang="nl-NL" dirty="0">
              <a:solidFill>
                <a:srgbClr val="BF9000"/>
              </a:solidFill>
            </a:endParaRPr>
          </a:p>
        </p:txBody>
      </p:sp>
      <p:sp>
        <p:nvSpPr>
          <p:cNvPr id="4" name="Tijdelijke aanduiding voor tekst 3"/>
          <p:cNvSpPr>
            <a:spLocks noGrp="1"/>
          </p:cNvSpPr>
          <p:nvPr>
            <p:ph type="body" sz="quarter" idx="13"/>
          </p:nvPr>
        </p:nvSpPr>
        <p:spPr/>
        <p:txBody>
          <a:bodyPr>
            <a:normAutofit lnSpcReduction="10000"/>
          </a:bodyPr>
          <a:lstStyle/>
          <a:p>
            <a:r>
              <a:rPr lang="nl-NL" dirty="0"/>
              <a:t>§ 3.2.2</a:t>
            </a:r>
          </a:p>
        </p:txBody>
      </p:sp>
      <p:pic>
        <p:nvPicPr>
          <p:cNvPr id="11" name="Picture 38"/>
          <p:cNvPicPr>
            <a:picLocks noChangeAspect="1"/>
          </p:cNvPicPr>
          <p:nvPr/>
        </p:nvPicPr>
        <p:blipFill>
          <a:blip r:embed="rId3" cstate="print"/>
          <a:stretch>
            <a:fillRect/>
          </a:stretch>
        </p:blipFill>
        <p:spPr>
          <a:xfrm>
            <a:off x="4320000" y="720000"/>
            <a:ext cx="3579130" cy="3600000"/>
          </a:xfrm>
          <a:prstGeom prst="rect">
            <a:avLst/>
          </a:prstGeom>
          <a:ln>
            <a:noFill/>
          </a:ln>
          <a:effectLst>
            <a:outerShdw blurRad="292100" dist="139700" dir="2700000" algn="tl" rotWithShape="0">
              <a:srgbClr val="333333">
                <a:alpha val="65000"/>
              </a:srgbClr>
            </a:outerShdw>
          </a:effectLst>
        </p:spPr>
      </p:pic>
      <p:grpSp>
        <p:nvGrpSpPr>
          <p:cNvPr id="7" name="Groeperen 6"/>
          <p:cNvGrpSpPr/>
          <p:nvPr/>
        </p:nvGrpSpPr>
        <p:grpSpPr>
          <a:xfrm>
            <a:off x="1213200" y="1317600"/>
            <a:ext cx="1838959" cy="2109511"/>
            <a:chOff x="1841024" y="1913555"/>
            <a:chExt cx="1838959" cy="2109511"/>
          </a:xfrm>
        </p:grpSpPr>
        <p:pic>
          <p:nvPicPr>
            <p:cNvPr id="13" name="Afbeelding 12" descr="Afbeelding met biljartbal&#10;&#10;Beschrijving is gegenereerd met zeer hoge betrouwbaarheid">
              <a:extLst>
                <a:ext uri="{FF2B5EF4-FFF2-40B4-BE49-F238E27FC236}">
                  <a16:creationId xmlns:a16="http://schemas.microsoft.com/office/drawing/2014/main" id="{E9C23878-B8DA-49E8-BC83-84DD3AF3E023}"/>
                </a:ext>
              </a:extLst>
            </p:cNvPr>
            <p:cNvPicPr>
              <a:picLocks noChangeAspect="1"/>
            </p:cNvPicPr>
            <p:nvPr/>
          </p:nvPicPr>
          <p:blipFill>
            <a:blip r:embed="rId4"/>
            <a:stretch>
              <a:fillRect/>
            </a:stretch>
          </p:blipFill>
          <p:spPr>
            <a:xfrm>
              <a:off x="1841024" y="1913555"/>
              <a:ext cx="496968" cy="504000"/>
            </a:xfrm>
            <a:prstGeom prst="rect">
              <a:avLst/>
            </a:prstGeom>
          </p:spPr>
        </p:pic>
        <p:sp>
          <p:nvSpPr>
            <p:cNvPr id="3" name="TextBox 29"/>
            <p:cNvSpPr txBox="1"/>
            <p:nvPr/>
          </p:nvSpPr>
          <p:spPr>
            <a:xfrm>
              <a:off x="2353979" y="1949087"/>
              <a:ext cx="1326004" cy="2000548"/>
            </a:xfrm>
            <a:prstGeom prst="rect">
              <a:avLst/>
            </a:prstGeom>
            <a:noFill/>
          </p:spPr>
          <p:txBody>
            <a:bodyPr wrap="none" rtlCol="0">
              <a:spAutoFit/>
            </a:bodyPr>
            <a:lstStyle>
              <a:defPPr>
                <a:defRPr lang="en-US"/>
              </a:defPPr>
              <a:lvl1pPr>
                <a:spcAft>
                  <a:spcPts val="2400"/>
                </a:spcAft>
                <a:defRPr sz="1600">
                  <a:solidFill>
                    <a:schemeClr val="tx1">
                      <a:lumMod val="75000"/>
                      <a:lumOff val="25000"/>
                    </a:schemeClr>
                  </a:solidFill>
                  <a:latin typeface="Calibri"/>
                  <a:cs typeface="Calibri"/>
                </a:defRPr>
              </a:lvl1pPr>
            </a:lstStyle>
            <a:p>
              <a:r>
                <a:rPr lang="nl-NL" dirty="0"/>
                <a:t>Governance</a:t>
              </a:r>
            </a:p>
            <a:p>
              <a:r>
                <a:rPr lang="nl-NL" dirty="0" err="1"/>
                <a:t>Strategy</a:t>
              </a:r>
              <a:endParaRPr lang="nl-NL" dirty="0"/>
            </a:p>
            <a:p>
              <a:r>
                <a:rPr lang="nl-NL" dirty="0" err="1"/>
                <a:t>Improvement</a:t>
              </a:r>
              <a:endParaRPr lang="nl-NL" dirty="0"/>
            </a:p>
            <a:p>
              <a:r>
                <a:rPr lang="nl-NL" dirty="0" err="1"/>
                <a:t>Operation</a:t>
              </a:r>
              <a:endParaRPr lang="nl-NL" dirty="0"/>
            </a:p>
          </p:txBody>
        </p:sp>
        <p:pic>
          <p:nvPicPr>
            <p:cNvPr id="15" name="Afbeelding 14">
              <a:extLst>
                <a:ext uri="{FF2B5EF4-FFF2-40B4-BE49-F238E27FC236}">
                  <a16:creationId xmlns:a16="http://schemas.microsoft.com/office/drawing/2014/main" id="{E9D46983-7E93-43DD-94F2-FFE238A83ACD}"/>
                </a:ext>
              </a:extLst>
            </p:cNvPr>
            <p:cNvPicPr>
              <a:picLocks noChangeAspect="1"/>
            </p:cNvPicPr>
            <p:nvPr/>
          </p:nvPicPr>
          <p:blipFill>
            <a:blip r:embed="rId5"/>
            <a:stretch>
              <a:fillRect/>
            </a:stretch>
          </p:blipFill>
          <p:spPr>
            <a:xfrm>
              <a:off x="1841024" y="2430443"/>
              <a:ext cx="495680" cy="504000"/>
            </a:xfrm>
            <a:prstGeom prst="rect">
              <a:avLst/>
            </a:prstGeom>
          </p:spPr>
        </p:pic>
        <p:pic>
          <p:nvPicPr>
            <p:cNvPr id="17" name="Afbeelding 1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6"/>
            <a:stretch>
              <a:fillRect/>
            </a:stretch>
          </p:blipFill>
          <p:spPr>
            <a:xfrm>
              <a:off x="1841024" y="3519066"/>
              <a:ext cx="489427" cy="504000"/>
            </a:xfrm>
            <a:prstGeom prst="rect">
              <a:avLst/>
            </a:prstGeom>
          </p:spPr>
        </p:pic>
        <p:pic>
          <p:nvPicPr>
            <p:cNvPr id="19" name="Afbeelding 18" descr="Afbeelding met illustratie&#10;&#10;Beschrijving is gegenereerd met zeer hoge betrouwbaarheid">
              <a:extLst>
                <a:ext uri="{FF2B5EF4-FFF2-40B4-BE49-F238E27FC236}">
                  <a16:creationId xmlns:a16="http://schemas.microsoft.com/office/drawing/2014/main" id="{963BAFF9-7281-4679-9EED-5146186B6446}"/>
                </a:ext>
              </a:extLst>
            </p:cNvPr>
            <p:cNvPicPr>
              <a:picLocks noChangeAspect="1"/>
            </p:cNvPicPr>
            <p:nvPr/>
          </p:nvPicPr>
          <p:blipFill>
            <a:blip r:embed="rId7"/>
            <a:stretch>
              <a:fillRect/>
            </a:stretch>
          </p:blipFill>
          <p:spPr>
            <a:xfrm>
              <a:off x="1841024" y="2975027"/>
              <a:ext cx="514723" cy="504000"/>
            </a:xfrm>
            <a:prstGeom prst="rect">
              <a:avLst/>
            </a:prstGeom>
          </p:spPr>
        </p:pic>
      </p:grpSp>
    </p:spTree>
    <p:extLst>
      <p:ext uri="{BB962C8B-B14F-4D97-AF65-F5344CB8AC3E}">
        <p14:creationId xmlns:p14="http://schemas.microsoft.com/office/powerpoint/2010/main" val="214161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BF9000"/>
                </a:solidFill>
              </a:rPr>
              <a:t>De </a:t>
            </a:r>
            <a:r>
              <a:rPr lang="nl-NL" dirty="0" err="1">
                <a:solidFill>
                  <a:srgbClr val="BF9000"/>
                </a:solidFill>
              </a:rPr>
              <a:t>perspectives</a:t>
            </a:r>
            <a:endParaRPr lang="nl-NL" dirty="0">
              <a:solidFill>
                <a:srgbClr val="BF9000"/>
              </a:solidFill>
            </a:endParaRPr>
          </a:p>
        </p:txBody>
      </p:sp>
      <p:sp>
        <p:nvSpPr>
          <p:cNvPr id="5" name="Tijdelijke aanduiding voor tekst 4"/>
          <p:cNvSpPr>
            <a:spLocks noGrp="1"/>
          </p:cNvSpPr>
          <p:nvPr>
            <p:ph type="body" sz="quarter" idx="13"/>
          </p:nvPr>
        </p:nvSpPr>
        <p:spPr/>
        <p:txBody>
          <a:bodyPr>
            <a:normAutofit lnSpcReduction="10000"/>
          </a:bodyPr>
          <a:lstStyle/>
          <a:p>
            <a:r>
              <a:rPr lang="nl-NL" dirty="0"/>
              <a:t>§ 3.2.3, 4.3</a:t>
            </a:r>
          </a:p>
        </p:txBody>
      </p:sp>
      <p:pic>
        <p:nvPicPr>
          <p:cNvPr id="3" name="Picture 11"/>
          <p:cNvPicPr>
            <a:picLocks noChangeAspect="1"/>
          </p:cNvPicPr>
          <p:nvPr/>
        </p:nvPicPr>
        <p:blipFill>
          <a:blip r:embed="rId3" cstate="print"/>
          <a:stretch>
            <a:fillRect/>
          </a:stretch>
        </p:blipFill>
        <p:spPr>
          <a:xfrm>
            <a:off x="4320000" y="720000"/>
            <a:ext cx="3645071" cy="3600000"/>
          </a:xfrm>
          <a:prstGeom prst="rect">
            <a:avLst/>
          </a:prstGeom>
          <a:ln>
            <a:noFill/>
          </a:ln>
          <a:effectLst>
            <a:outerShdw blurRad="292100" dist="139700" dir="2700000" algn="tl" rotWithShape="0">
              <a:srgbClr val="333333">
                <a:alpha val="65000"/>
              </a:srgbClr>
            </a:outerShdw>
          </a:effectLst>
        </p:spPr>
      </p:pic>
      <p:grpSp>
        <p:nvGrpSpPr>
          <p:cNvPr id="8" name="Groeperen 7"/>
          <p:cNvGrpSpPr/>
          <p:nvPr/>
        </p:nvGrpSpPr>
        <p:grpSpPr>
          <a:xfrm>
            <a:off x="1213200" y="1317600"/>
            <a:ext cx="2106968" cy="2151748"/>
            <a:chOff x="2040080" y="1540588"/>
            <a:chExt cx="2106968" cy="2151748"/>
          </a:xfrm>
        </p:grpSpPr>
        <p:sp>
          <p:nvSpPr>
            <p:cNvPr id="4" name="TextBox 12"/>
            <p:cNvSpPr txBox="1"/>
            <p:nvPr/>
          </p:nvSpPr>
          <p:spPr>
            <a:xfrm>
              <a:off x="2572560" y="1590988"/>
              <a:ext cx="1574488" cy="2000548"/>
            </a:xfrm>
            <a:prstGeom prst="rect">
              <a:avLst/>
            </a:prstGeom>
            <a:noFill/>
          </p:spPr>
          <p:txBody>
            <a:bodyPr wrap="square" rtlCol="0">
              <a:spAutoFit/>
            </a:bodyPr>
            <a:lstStyle/>
            <a:p>
              <a:pPr>
                <a:spcAft>
                  <a:spcPts val="2400"/>
                </a:spcAft>
              </a:pPr>
              <a:r>
                <a:rPr lang="nl-NL" sz="1600" dirty="0">
                  <a:solidFill>
                    <a:schemeClr val="tx1">
                      <a:lumMod val="75000"/>
                      <a:lumOff val="25000"/>
                    </a:schemeClr>
                  </a:solidFill>
                  <a:latin typeface="Calibri"/>
                  <a:cs typeface="Calibri"/>
                </a:rPr>
                <a:t>Business</a:t>
              </a:r>
            </a:p>
            <a:p>
              <a:pPr>
                <a:spcAft>
                  <a:spcPts val="2400"/>
                </a:spcAft>
              </a:pPr>
              <a:r>
                <a:rPr lang="nl-NL" sz="1600" dirty="0">
                  <a:solidFill>
                    <a:schemeClr val="tx1">
                      <a:lumMod val="75000"/>
                      <a:lumOff val="25000"/>
                    </a:schemeClr>
                  </a:solidFill>
                  <a:latin typeface="Calibri"/>
                  <a:cs typeface="Calibri"/>
                </a:rPr>
                <a:t>Data</a:t>
              </a:r>
            </a:p>
            <a:p>
              <a:pPr>
                <a:spcAft>
                  <a:spcPts val="2400"/>
                </a:spcAft>
              </a:pPr>
              <a:r>
                <a:rPr lang="nl-NL" sz="1600" dirty="0">
                  <a:solidFill>
                    <a:schemeClr val="tx1">
                      <a:lumMod val="75000"/>
                      <a:lumOff val="25000"/>
                    </a:schemeClr>
                  </a:solidFill>
                  <a:latin typeface="Calibri"/>
                  <a:cs typeface="Calibri"/>
                </a:rPr>
                <a:t>Service</a:t>
              </a:r>
            </a:p>
            <a:p>
              <a:pPr>
                <a:spcAft>
                  <a:spcPts val="2400"/>
                </a:spcAft>
              </a:pPr>
              <a:r>
                <a:rPr lang="nl-NL" sz="1600" dirty="0">
                  <a:solidFill>
                    <a:schemeClr val="tx1">
                      <a:lumMod val="75000"/>
                      <a:lumOff val="25000"/>
                    </a:schemeClr>
                  </a:solidFill>
                  <a:latin typeface="Calibri"/>
                  <a:cs typeface="Calibri"/>
                </a:rPr>
                <a:t>Technology</a:t>
              </a:r>
            </a:p>
          </p:txBody>
        </p:sp>
        <p:pic>
          <p:nvPicPr>
            <p:cNvPr id="13" name="Afbeelding 12"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4"/>
            <a:srcRect l="8076" t="8291" r="7350" b="7706"/>
            <a:stretch/>
          </p:blipFill>
          <p:spPr>
            <a:xfrm>
              <a:off x="2040080" y="3188336"/>
              <a:ext cx="512322" cy="504000"/>
            </a:xfrm>
            <a:prstGeom prst="ellipse">
              <a:avLst/>
            </a:prstGeom>
          </p:spPr>
        </p:pic>
        <p:pic>
          <p:nvPicPr>
            <p:cNvPr id="15" name="Afbeelding 14">
              <a:extLst>
                <a:ext uri="{FF2B5EF4-FFF2-40B4-BE49-F238E27FC236}">
                  <a16:creationId xmlns:a16="http://schemas.microsoft.com/office/drawing/2014/main" id="{F12F0735-FC9E-404C-B1F7-0CD411D9C1D4}"/>
                </a:ext>
              </a:extLst>
            </p:cNvPr>
            <p:cNvPicPr>
              <a:picLocks noChangeAspect="1"/>
            </p:cNvPicPr>
            <p:nvPr/>
          </p:nvPicPr>
          <p:blipFill rotWithShape="1">
            <a:blip r:embed="rId5"/>
            <a:srcRect l="6884" t="10397" r="5479" b="4228"/>
            <a:stretch/>
          </p:blipFill>
          <p:spPr>
            <a:xfrm>
              <a:off x="2040080" y="1540588"/>
              <a:ext cx="545409" cy="504000"/>
            </a:xfrm>
            <a:prstGeom prst="ellipse">
              <a:avLst/>
            </a:prstGeom>
          </p:spPr>
        </p:pic>
        <p:pic>
          <p:nvPicPr>
            <p:cNvPr id="17" name="Afbeelding 16"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6"/>
            <a:srcRect l="8669" t="7975" r="8758" b="5223"/>
            <a:stretch/>
          </p:blipFill>
          <p:spPr>
            <a:xfrm>
              <a:off x="2040080" y="2079505"/>
              <a:ext cx="512051" cy="504000"/>
            </a:xfrm>
            <a:prstGeom prst="ellipse">
              <a:avLst/>
            </a:prstGeom>
          </p:spPr>
        </p:pic>
        <p:pic>
          <p:nvPicPr>
            <p:cNvPr id="19" name="Afbeelding 18"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7"/>
            <a:srcRect l="10023" t="7433" r="7686" b="6463"/>
            <a:stretch/>
          </p:blipFill>
          <p:spPr>
            <a:xfrm>
              <a:off x="2040080" y="2622119"/>
              <a:ext cx="516214" cy="504000"/>
            </a:xfrm>
            <a:prstGeom prst="ellipse">
              <a:avLst/>
            </a:prstGeom>
          </p:spPr>
        </p:pic>
      </p:grpSp>
    </p:spTree>
    <p:extLst>
      <p:ext uri="{BB962C8B-B14F-4D97-AF65-F5344CB8AC3E}">
        <p14:creationId xmlns:p14="http://schemas.microsoft.com/office/powerpoint/2010/main" val="114358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BF9000"/>
                </a:solidFill>
              </a:rPr>
              <a:t>BiSL® Next</a:t>
            </a:r>
          </a:p>
        </p:txBody>
      </p:sp>
      <p:sp>
        <p:nvSpPr>
          <p:cNvPr id="6" name="Tijdelijke aanduiding voor tekst 5"/>
          <p:cNvSpPr>
            <a:spLocks noGrp="1"/>
          </p:cNvSpPr>
          <p:nvPr>
            <p:ph type="body" sz="quarter" idx="13"/>
          </p:nvPr>
        </p:nvSpPr>
        <p:spPr/>
        <p:txBody>
          <a:bodyPr>
            <a:normAutofit lnSpcReduction="10000"/>
          </a:bodyPr>
          <a:lstStyle/>
          <a:p>
            <a:r>
              <a:rPr lang="nl-NL" dirty="0"/>
              <a:t>§ 3.1, figuur 3.1</a:t>
            </a:r>
          </a:p>
        </p:txBody>
      </p:sp>
      <p:sp>
        <p:nvSpPr>
          <p:cNvPr id="5" name="Tekstvak 4"/>
          <p:cNvSpPr txBox="1"/>
          <p:nvPr/>
        </p:nvSpPr>
        <p:spPr>
          <a:xfrm>
            <a:off x="498714" y="3938176"/>
            <a:ext cx="2236510" cy="738664"/>
          </a:xfrm>
          <a:prstGeom prst="rect">
            <a:avLst/>
          </a:prstGeom>
          <a:noFill/>
        </p:spPr>
        <p:txBody>
          <a:bodyPr wrap="none" rtlCol="0">
            <a:spAutoFit/>
          </a:bodyPr>
          <a:lstStyle/>
          <a:p>
            <a:r>
              <a:rPr lang="nl-NL" sz="1400" dirty="0">
                <a:solidFill>
                  <a:schemeClr val="tx1">
                    <a:lumMod val="75000"/>
                    <a:lumOff val="25000"/>
                  </a:schemeClr>
                </a:solidFill>
                <a:latin typeface="+mj-lt"/>
                <a:cs typeface="Helvetica Light"/>
              </a:rPr>
              <a:t>Eerste druk februari 2017</a:t>
            </a:r>
          </a:p>
          <a:p>
            <a:r>
              <a:rPr lang="nl-NL" sz="1400" dirty="0">
                <a:solidFill>
                  <a:schemeClr val="tx1">
                    <a:lumMod val="75000"/>
                    <a:lumOff val="25000"/>
                  </a:schemeClr>
                </a:solidFill>
                <a:latin typeface="+mj-lt"/>
                <a:cs typeface="Helvetica Light"/>
              </a:rPr>
              <a:t>Tweede druk augustus 2018</a:t>
            </a:r>
          </a:p>
          <a:p>
            <a:r>
              <a:rPr lang="nl-NL" sz="1400" dirty="0">
                <a:solidFill>
                  <a:schemeClr val="tx1">
                    <a:lumMod val="75000"/>
                    <a:lumOff val="25000"/>
                  </a:schemeClr>
                </a:solidFill>
                <a:latin typeface="+mj-lt"/>
                <a:cs typeface="Helvetica Light"/>
              </a:rPr>
              <a:t>Engelstalig</a:t>
            </a:r>
          </a:p>
        </p:txBody>
      </p:sp>
      <p:pic>
        <p:nvPicPr>
          <p:cNvPr id="4" name="Afbeelding 3" descr="01_BISL_0396_fig_v1.eps"/>
          <p:cNvPicPr>
            <a:picLocks noChangeAspect="1"/>
          </p:cNvPicPr>
          <p:nvPr/>
        </p:nvPicPr>
        <p:blipFill rotWithShape="1">
          <a:blip r:embed="rId3">
            <a:extLst>
              <a:ext uri="{28A0092B-C50C-407E-A947-70E740481C1C}">
                <a14:useLocalDpi xmlns:a14="http://schemas.microsoft.com/office/drawing/2010/main" val="0"/>
              </a:ext>
            </a:extLst>
          </a:blip>
          <a:srcRect l="22607"/>
          <a:stretch/>
        </p:blipFill>
        <p:spPr>
          <a:xfrm>
            <a:off x="3627889" y="229950"/>
            <a:ext cx="4956912" cy="4913550"/>
          </a:xfrm>
          <a:prstGeom prst="rect">
            <a:avLst/>
          </a:prstGeom>
        </p:spPr>
      </p:pic>
      <p:pic>
        <p:nvPicPr>
          <p:cNvPr id="3" name="Afbeelding 2" descr="Omslag BiSL NExt Bri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04" y="984818"/>
            <a:ext cx="1915752" cy="2704591"/>
          </a:xfrm>
          <a:prstGeom prst="rect">
            <a:avLst/>
          </a:prstGeom>
        </p:spPr>
      </p:pic>
    </p:spTree>
    <p:extLst>
      <p:ext uri="{BB962C8B-B14F-4D97-AF65-F5344CB8AC3E}">
        <p14:creationId xmlns:p14="http://schemas.microsoft.com/office/powerpoint/2010/main" val="9986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Samenhang domeinen</a:t>
            </a:r>
          </a:p>
        </p:txBody>
      </p:sp>
      <p:sp>
        <p:nvSpPr>
          <p:cNvPr id="5" name="Tijdelijke aanduiding voor tekst 4"/>
          <p:cNvSpPr>
            <a:spLocks noGrp="1"/>
          </p:cNvSpPr>
          <p:nvPr>
            <p:ph type="body" sz="quarter" idx="13"/>
          </p:nvPr>
        </p:nvSpPr>
        <p:spPr/>
        <p:txBody>
          <a:bodyPr>
            <a:normAutofit lnSpcReduction="10000"/>
          </a:bodyPr>
          <a:lstStyle/>
          <a:p>
            <a:r>
              <a:rPr lang="nl-NL" dirty="0"/>
              <a:t>§ 3.2.2, figuur 3.2</a:t>
            </a:r>
          </a:p>
        </p:txBody>
      </p:sp>
      <p:sp>
        <p:nvSpPr>
          <p:cNvPr id="24" name="Gebogen pijl 23"/>
          <p:cNvSpPr/>
          <p:nvPr/>
        </p:nvSpPr>
        <p:spPr>
          <a:xfrm flipV="1">
            <a:off x="3066427" y="1694707"/>
            <a:ext cx="938069" cy="681609"/>
          </a:xfrm>
          <a:prstGeom prst="bentArrow">
            <a:avLst>
              <a:gd name="adj1" fmla="val 25739"/>
              <a:gd name="adj2" fmla="val 20164"/>
              <a:gd name="adj3" fmla="val 25000"/>
              <a:gd name="adj4" fmla="val 30581"/>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solidFill>
                <a:schemeClr val="accent3">
                  <a:lumMod val="50000"/>
                </a:schemeClr>
              </a:solidFill>
              <a:latin typeface="Calibri"/>
              <a:cs typeface="Calibri"/>
            </a:endParaRPr>
          </a:p>
        </p:txBody>
      </p:sp>
      <p:sp>
        <p:nvSpPr>
          <p:cNvPr id="25" name="Gebogen pijl 24"/>
          <p:cNvSpPr/>
          <p:nvPr/>
        </p:nvSpPr>
        <p:spPr>
          <a:xfrm flipV="1">
            <a:off x="3331660" y="1704418"/>
            <a:ext cx="672836" cy="360011"/>
          </a:xfrm>
          <a:prstGeom prst="bentArrow">
            <a:avLst>
              <a:gd name="adj1" fmla="val 40750"/>
              <a:gd name="adj2" fmla="val 32088"/>
              <a:gd name="adj3" fmla="val 45475"/>
              <a:gd name="adj4" fmla="val 30581"/>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solidFill>
                <a:schemeClr val="accent3">
                  <a:lumMod val="50000"/>
                </a:schemeClr>
              </a:solidFill>
              <a:latin typeface="Calibri"/>
              <a:cs typeface="Calibri"/>
            </a:endParaRPr>
          </a:p>
        </p:txBody>
      </p:sp>
      <p:sp>
        <p:nvSpPr>
          <p:cNvPr id="26" name="Gebogen pijl 25"/>
          <p:cNvSpPr/>
          <p:nvPr/>
        </p:nvSpPr>
        <p:spPr>
          <a:xfrm flipV="1">
            <a:off x="2802810" y="1704418"/>
            <a:ext cx="1208981" cy="918833"/>
          </a:xfrm>
          <a:prstGeom prst="bentArrow">
            <a:avLst>
              <a:gd name="adj1" fmla="val 17162"/>
              <a:gd name="adj2" fmla="val 11817"/>
              <a:gd name="adj3" fmla="val 21297"/>
              <a:gd name="adj4" fmla="val 43750"/>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solidFill>
                <a:schemeClr val="accent3">
                  <a:lumMod val="50000"/>
                </a:schemeClr>
              </a:solidFill>
              <a:latin typeface="Calibri"/>
              <a:cs typeface="Calibri"/>
            </a:endParaRPr>
          </a:p>
        </p:txBody>
      </p:sp>
      <p:sp>
        <p:nvSpPr>
          <p:cNvPr id="27" name="Tekstvak 26"/>
          <p:cNvSpPr txBox="1"/>
          <p:nvPr/>
        </p:nvSpPr>
        <p:spPr>
          <a:xfrm>
            <a:off x="3428089" y="1799174"/>
            <a:ext cx="510533" cy="261610"/>
          </a:xfrm>
          <a:prstGeom prst="rect">
            <a:avLst/>
          </a:prstGeom>
          <a:noFill/>
        </p:spPr>
        <p:txBody>
          <a:bodyPr wrap="none" rtlCol="0">
            <a:spAutoFit/>
          </a:bodyPr>
          <a:lstStyle/>
          <a:p>
            <a:r>
              <a:rPr lang="nl-NL" sz="1100" dirty="0">
                <a:solidFill>
                  <a:schemeClr val="tx1">
                    <a:lumMod val="75000"/>
                    <a:lumOff val="25000"/>
                  </a:schemeClr>
                </a:solidFill>
                <a:latin typeface="Calibri"/>
                <a:cs typeface="Calibri"/>
              </a:rPr>
              <a:t>keten</a:t>
            </a:r>
            <a:endParaRPr lang="nl-NL" sz="1200" dirty="0">
              <a:solidFill>
                <a:schemeClr val="tx1">
                  <a:lumMod val="75000"/>
                  <a:lumOff val="25000"/>
                </a:schemeClr>
              </a:solidFill>
              <a:latin typeface="Calibri"/>
              <a:cs typeface="Calibri"/>
            </a:endParaRPr>
          </a:p>
        </p:txBody>
      </p:sp>
      <p:sp>
        <p:nvSpPr>
          <p:cNvPr id="28" name="Tekstvak 27"/>
          <p:cNvSpPr txBox="1"/>
          <p:nvPr/>
        </p:nvSpPr>
        <p:spPr>
          <a:xfrm>
            <a:off x="3085055" y="2077048"/>
            <a:ext cx="860094" cy="261610"/>
          </a:xfrm>
          <a:prstGeom prst="rect">
            <a:avLst/>
          </a:prstGeom>
          <a:noFill/>
        </p:spPr>
        <p:txBody>
          <a:bodyPr wrap="none" rtlCol="0">
            <a:spAutoFit/>
          </a:bodyPr>
          <a:lstStyle/>
          <a:p>
            <a:r>
              <a:rPr lang="nl-NL" sz="1100" dirty="0">
                <a:solidFill>
                  <a:srgbClr val="5E5E5E"/>
                </a:solidFill>
                <a:latin typeface="Calibri"/>
                <a:cs typeface="Calibri"/>
              </a:rPr>
              <a:t>technologie</a:t>
            </a:r>
            <a:endParaRPr lang="nl-NL" sz="1200" dirty="0">
              <a:solidFill>
                <a:srgbClr val="5E5E5E"/>
              </a:solidFill>
              <a:latin typeface="Calibri"/>
              <a:cs typeface="Calibri"/>
            </a:endParaRPr>
          </a:p>
        </p:txBody>
      </p:sp>
      <p:sp>
        <p:nvSpPr>
          <p:cNvPr id="29" name="Tekstvak 28"/>
          <p:cNvSpPr txBox="1"/>
          <p:nvPr/>
        </p:nvSpPr>
        <p:spPr>
          <a:xfrm>
            <a:off x="3293927" y="2352820"/>
            <a:ext cx="675085" cy="261610"/>
          </a:xfrm>
          <a:prstGeom prst="rect">
            <a:avLst/>
          </a:prstGeom>
          <a:noFill/>
        </p:spPr>
        <p:txBody>
          <a:bodyPr wrap="none" rtlCol="0">
            <a:spAutoFit/>
          </a:bodyPr>
          <a:lstStyle/>
          <a:p>
            <a:r>
              <a:rPr lang="nl-NL" sz="1100" dirty="0">
                <a:solidFill>
                  <a:srgbClr val="5E5E5E"/>
                </a:solidFill>
                <a:latin typeface="Calibri"/>
                <a:cs typeface="Calibri"/>
              </a:rPr>
              <a:t>business</a:t>
            </a:r>
          </a:p>
        </p:txBody>
      </p:sp>
      <p:sp>
        <p:nvSpPr>
          <p:cNvPr id="30" name="Afgeronde rechthoek 29"/>
          <p:cNvSpPr/>
          <p:nvPr/>
        </p:nvSpPr>
        <p:spPr>
          <a:xfrm>
            <a:off x="4004496" y="1722193"/>
            <a:ext cx="1019783" cy="1181876"/>
          </a:xfrm>
          <a:prstGeom prst="roundRect">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err="1">
                <a:solidFill>
                  <a:srgbClr val="5E5E5E"/>
                </a:solidFill>
                <a:latin typeface="Calibri"/>
                <a:cs typeface="Calibri"/>
              </a:rPr>
              <a:t>Governance</a:t>
            </a:r>
            <a:endParaRPr lang="nl-NL" sz="1100" dirty="0">
              <a:solidFill>
                <a:srgbClr val="5E5E5E"/>
              </a:solidFill>
              <a:latin typeface="Calibri"/>
              <a:cs typeface="Calibri"/>
            </a:endParaRPr>
          </a:p>
        </p:txBody>
      </p:sp>
      <p:sp>
        <p:nvSpPr>
          <p:cNvPr id="31" name="Afgeronde rechthoek 30"/>
          <p:cNvSpPr/>
          <p:nvPr/>
        </p:nvSpPr>
        <p:spPr>
          <a:xfrm>
            <a:off x="5657579" y="2965188"/>
            <a:ext cx="979998" cy="1101577"/>
          </a:xfrm>
          <a:prstGeom prst="roundRect">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err="1">
                <a:solidFill>
                  <a:srgbClr val="5E5E5E"/>
                </a:solidFill>
                <a:latin typeface="Calibri"/>
                <a:cs typeface="Calibri"/>
              </a:rPr>
              <a:t>Strategy</a:t>
            </a:r>
            <a:endParaRPr lang="nl-NL" sz="1100" dirty="0">
              <a:solidFill>
                <a:srgbClr val="5E5E5E"/>
              </a:solidFill>
              <a:latin typeface="Calibri"/>
              <a:cs typeface="Calibri"/>
            </a:endParaRPr>
          </a:p>
        </p:txBody>
      </p:sp>
      <p:sp>
        <p:nvSpPr>
          <p:cNvPr id="32" name="Afgeronde rechthoek 31"/>
          <p:cNvSpPr/>
          <p:nvPr/>
        </p:nvSpPr>
        <p:spPr>
          <a:xfrm>
            <a:off x="2529048" y="2950611"/>
            <a:ext cx="1006413" cy="1116154"/>
          </a:xfrm>
          <a:prstGeom prst="roundRect">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err="1">
                <a:solidFill>
                  <a:srgbClr val="5E5E5E"/>
                </a:solidFill>
                <a:latin typeface="Calibri"/>
                <a:cs typeface="Calibri"/>
              </a:rPr>
              <a:t>Operation</a:t>
            </a:r>
            <a:endParaRPr lang="nl-NL" sz="1100" dirty="0">
              <a:solidFill>
                <a:srgbClr val="5E5E5E"/>
              </a:solidFill>
              <a:latin typeface="Calibri"/>
              <a:cs typeface="Calibri"/>
            </a:endParaRPr>
          </a:p>
          <a:p>
            <a:pPr algn="ctr"/>
            <a:endParaRPr lang="nl-NL" sz="1100" dirty="0">
              <a:solidFill>
                <a:srgbClr val="5E5E5E"/>
              </a:solidFill>
              <a:latin typeface="Calibri"/>
              <a:cs typeface="Calibri"/>
            </a:endParaRPr>
          </a:p>
          <a:p>
            <a:pPr algn="ctr"/>
            <a:r>
              <a:rPr lang="nl-NL" sz="1100" dirty="0">
                <a:solidFill>
                  <a:srgbClr val="5E5E5E"/>
                </a:solidFill>
                <a:latin typeface="Calibri"/>
                <a:cs typeface="Calibri"/>
              </a:rPr>
              <a:t>(run)</a:t>
            </a:r>
          </a:p>
        </p:txBody>
      </p:sp>
      <p:sp>
        <p:nvSpPr>
          <p:cNvPr id="33" name="Afgeronde rechthoek 32"/>
          <p:cNvSpPr/>
          <p:nvPr/>
        </p:nvSpPr>
        <p:spPr>
          <a:xfrm>
            <a:off x="4026564" y="3680453"/>
            <a:ext cx="1005010" cy="1060779"/>
          </a:xfrm>
          <a:prstGeom prst="roundRect">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solidFill>
                <a:schemeClr val="accent3">
                  <a:lumMod val="50000"/>
                </a:schemeClr>
              </a:solidFill>
              <a:latin typeface="Calibri"/>
              <a:cs typeface="Calibri"/>
            </a:endParaRPr>
          </a:p>
          <a:p>
            <a:pPr algn="ctr"/>
            <a:r>
              <a:rPr lang="nl-NL" sz="1100" dirty="0">
                <a:solidFill>
                  <a:srgbClr val="5E5E5E"/>
                </a:solidFill>
                <a:latin typeface="Calibri"/>
                <a:cs typeface="Calibri"/>
              </a:rPr>
              <a:t>(change)</a:t>
            </a:r>
          </a:p>
        </p:txBody>
      </p:sp>
      <p:sp>
        <p:nvSpPr>
          <p:cNvPr id="34" name="Gebogen pijl 33"/>
          <p:cNvSpPr/>
          <p:nvPr/>
        </p:nvSpPr>
        <p:spPr>
          <a:xfrm rot="5400000">
            <a:off x="5297202" y="1971512"/>
            <a:ext cx="720753" cy="1266602"/>
          </a:xfrm>
          <a:prstGeom prst="bentArrow">
            <a:avLst>
              <a:gd name="adj1" fmla="val 24451"/>
              <a:gd name="adj2" fmla="val 29764"/>
              <a:gd name="adj3" fmla="val 17067"/>
              <a:gd name="adj4" fmla="val 54947"/>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solidFill>
                <a:schemeClr val="accent3">
                  <a:lumMod val="50000"/>
                </a:schemeClr>
              </a:solidFill>
              <a:latin typeface="Calibri"/>
              <a:cs typeface="Calibri"/>
            </a:endParaRPr>
          </a:p>
        </p:txBody>
      </p:sp>
      <p:sp>
        <p:nvSpPr>
          <p:cNvPr id="35" name="Rechthoek 34"/>
          <p:cNvSpPr/>
          <p:nvPr/>
        </p:nvSpPr>
        <p:spPr>
          <a:xfrm>
            <a:off x="2513707" y="837511"/>
            <a:ext cx="1252787" cy="7284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5E5E5E"/>
                </a:solidFill>
                <a:latin typeface="Calibri"/>
                <a:cs typeface="Calibri"/>
              </a:rPr>
              <a:t>Eisen</a:t>
            </a:r>
          </a:p>
          <a:p>
            <a:pPr algn="ctr"/>
            <a:r>
              <a:rPr lang="nl-NL" sz="1200" dirty="0">
                <a:solidFill>
                  <a:srgbClr val="5E5E5E"/>
                </a:solidFill>
                <a:latin typeface="Calibri"/>
                <a:cs typeface="Calibri"/>
              </a:rPr>
              <a:t>Wensen</a:t>
            </a:r>
          </a:p>
          <a:p>
            <a:pPr algn="ctr"/>
            <a:r>
              <a:rPr lang="nl-NL" sz="1200" dirty="0">
                <a:solidFill>
                  <a:srgbClr val="5E5E5E"/>
                </a:solidFill>
                <a:latin typeface="Calibri"/>
                <a:cs typeface="Calibri"/>
              </a:rPr>
              <a:t>Gegevens</a:t>
            </a:r>
          </a:p>
          <a:p>
            <a:pPr algn="ctr"/>
            <a:r>
              <a:rPr lang="nl-NL" sz="1200" dirty="0">
                <a:solidFill>
                  <a:srgbClr val="5E5E5E"/>
                </a:solidFill>
                <a:latin typeface="Calibri"/>
                <a:cs typeface="Calibri"/>
              </a:rPr>
              <a:t>Ontwikkelingen</a:t>
            </a:r>
          </a:p>
        </p:txBody>
      </p:sp>
      <p:sp>
        <p:nvSpPr>
          <p:cNvPr id="36" name="Gebogen pijl 35"/>
          <p:cNvSpPr/>
          <p:nvPr/>
        </p:nvSpPr>
        <p:spPr>
          <a:xfrm>
            <a:off x="2945938" y="2631365"/>
            <a:ext cx="1058557" cy="322656"/>
          </a:xfrm>
          <a:prstGeom prst="bentArrow">
            <a:avLst>
              <a:gd name="adj1" fmla="val 40750"/>
              <a:gd name="adj2" fmla="val 32088"/>
              <a:gd name="adj3" fmla="val 50000"/>
              <a:gd name="adj4" fmla="val 30581"/>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solidFill>
                <a:schemeClr val="accent3">
                  <a:lumMod val="50000"/>
                </a:schemeClr>
              </a:solidFill>
              <a:latin typeface="Calibri"/>
              <a:cs typeface="Calibri"/>
            </a:endParaRPr>
          </a:p>
        </p:txBody>
      </p:sp>
      <p:sp>
        <p:nvSpPr>
          <p:cNvPr id="37" name="Tekstvak 36"/>
          <p:cNvSpPr txBox="1"/>
          <p:nvPr/>
        </p:nvSpPr>
        <p:spPr>
          <a:xfrm>
            <a:off x="3124342" y="2574084"/>
            <a:ext cx="825867" cy="261610"/>
          </a:xfrm>
          <a:prstGeom prst="rect">
            <a:avLst/>
          </a:prstGeom>
          <a:noFill/>
        </p:spPr>
        <p:txBody>
          <a:bodyPr wrap="none" rtlCol="0">
            <a:spAutoFit/>
          </a:bodyPr>
          <a:lstStyle/>
          <a:p>
            <a:r>
              <a:rPr lang="nl-NL" sz="1100" dirty="0">
                <a:solidFill>
                  <a:srgbClr val="5E5E5E"/>
                </a:solidFill>
                <a:latin typeface="Calibri"/>
                <a:cs typeface="Calibri"/>
              </a:rPr>
              <a:t>monitoring</a:t>
            </a:r>
          </a:p>
        </p:txBody>
      </p:sp>
      <p:sp>
        <p:nvSpPr>
          <p:cNvPr id="38" name="Gebogen pijl 37"/>
          <p:cNvSpPr/>
          <p:nvPr/>
        </p:nvSpPr>
        <p:spPr>
          <a:xfrm rot="10800000">
            <a:off x="5024279" y="4066765"/>
            <a:ext cx="1178636" cy="521370"/>
          </a:xfrm>
          <a:prstGeom prst="bentArrow">
            <a:avLst>
              <a:gd name="adj1" fmla="val 33078"/>
              <a:gd name="adj2" fmla="val 29138"/>
              <a:gd name="adj3" fmla="val 25000"/>
              <a:gd name="adj4" fmla="val 54947"/>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solidFill>
                <a:schemeClr val="accent3">
                  <a:lumMod val="50000"/>
                </a:schemeClr>
              </a:solidFill>
              <a:latin typeface="Calibri"/>
              <a:cs typeface="Calibri"/>
            </a:endParaRPr>
          </a:p>
        </p:txBody>
      </p:sp>
      <p:sp>
        <p:nvSpPr>
          <p:cNvPr id="39" name="Gebogen pijl 38"/>
          <p:cNvSpPr/>
          <p:nvPr/>
        </p:nvSpPr>
        <p:spPr>
          <a:xfrm rot="5400000" flipH="1" flipV="1">
            <a:off x="3223988" y="3713832"/>
            <a:ext cx="449644" cy="1155510"/>
          </a:xfrm>
          <a:prstGeom prst="bentArrow">
            <a:avLst>
              <a:gd name="adj1" fmla="val 34190"/>
              <a:gd name="adj2" fmla="val 32136"/>
              <a:gd name="adj3" fmla="val 25000"/>
              <a:gd name="adj4" fmla="val 30581"/>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solidFill>
                <a:schemeClr val="accent3">
                  <a:lumMod val="50000"/>
                </a:schemeClr>
              </a:solidFill>
              <a:latin typeface="Calibri"/>
              <a:cs typeface="Calibri"/>
            </a:endParaRPr>
          </a:p>
        </p:txBody>
      </p:sp>
      <p:sp>
        <p:nvSpPr>
          <p:cNvPr id="40" name="Gebogen pijl 39"/>
          <p:cNvSpPr/>
          <p:nvPr/>
        </p:nvSpPr>
        <p:spPr>
          <a:xfrm rot="5400000">
            <a:off x="3873127" y="2918474"/>
            <a:ext cx="424312" cy="1099646"/>
          </a:xfrm>
          <a:prstGeom prst="bentArrow">
            <a:avLst>
              <a:gd name="adj1" fmla="val 37884"/>
              <a:gd name="adj2" fmla="val 29764"/>
              <a:gd name="adj3" fmla="val 17067"/>
              <a:gd name="adj4" fmla="val 54947"/>
            </a:avLst>
          </a:prstGeom>
          <a:solidFill>
            <a:srgbClr val="EBF1DE"/>
          </a:solidFill>
          <a:ln w="12700" cmpd="sng">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solidFill>
                <a:schemeClr val="accent3">
                  <a:lumMod val="50000"/>
                </a:schemeClr>
              </a:solidFill>
              <a:latin typeface="Calibri"/>
              <a:cs typeface="Calibri"/>
            </a:endParaRPr>
          </a:p>
        </p:txBody>
      </p:sp>
      <p:sp>
        <p:nvSpPr>
          <p:cNvPr id="41" name="Tekstvak 40"/>
          <p:cNvSpPr txBox="1"/>
          <p:nvPr/>
        </p:nvSpPr>
        <p:spPr>
          <a:xfrm>
            <a:off x="3997692" y="3896583"/>
            <a:ext cx="1053048" cy="261610"/>
          </a:xfrm>
          <a:prstGeom prst="rect">
            <a:avLst/>
          </a:prstGeom>
          <a:noFill/>
        </p:spPr>
        <p:txBody>
          <a:bodyPr wrap="square" rtlCol="0">
            <a:spAutoFit/>
          </a:bodyPr>
          <a:lstStyle/>
          <a:p>
            <a:pPr algn="ctr"/>
            <a:r>
              <a:rPr lang="nl-NL" sz="1100" dirty="0" err="1">
                <a:solidFill>
                  <a:srgbClr val="5E5E5E"/>
                </a:solidFill>
                <a:latin typeface="Calibri"/>
                <a:cs typeface="Calibri"/>
              </a:rPr>
              <a:t>Improvement</a:t>
            </a:r>
            <a:endParaRPr lang="nl-NL" sz="1100" dirty="0">
              <a:solidFill>
                <a:srgbClr val="5E5E5E"/>
              </a:solidFill>
              <a:latin typeface="Calibri"/>
              <a:cs typeface="Calibri"/>
            </a:endParaRPr>
          </a:p>
        </p:txBody>
      </p:sp>
    </p:spTree>
    <p:extLst>
      <p:ext uri="{BB962C8B-B14F-4D97-AF65-F5344CB8AC3E}">
        <p14:creationId xmlns:p14="http://schemas.microsoft.com/office/powerpoint/2010/main" val="2604002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BF9000"/>
                </a:solidFill>
              </a:rPr>
              <a:t>Domeinperspectief</a:t>
            </a:r>
          </a:p>
        </p:txBody>
      </p:sp>
      <p:sp>
        <p:nvSpPr>
          <p:cNvPr id="13" name="Tijdelijke aanduiding voor inhoud 12"/>
          <p:cNvSpPr>
            <a:spLocks noGrp="1"/>
          </p:cNvSpPr>
          <p:nvPr>
            <p:ph idx="1"/>
          </p:nvPr>
        </p:nvSpPr>
        <p:spPr>
          <a:xfrm>
            <a:off x="1214694" y="1016520"/>
            <a:ext cx="7428153" cy="1498080"/>
          </a:xfrm>
        </p:spPr>
        <p:txBody>
          <a:bodyPr>
            <a:normAutofit/>
          </a:bodyPr>
          <a:lstStyle/>
          <a:p>
            <a:r>
              <a:rPr lang="nl-NL" sz="2000" b="0" dirty="0">
                <a:solidFill>
                  <a:srgbClr val="282828"/>
                </a:solidFill>
                <a:latin typeface="Calibri Light"/>
                <a:cs typeface="Calibri Light"/>
              </a:rPr>
              <a:t>Elk domein vanuit elk perspectief</a:t>
            </a:r>
          </a:p>
          <a:p>
            <a:r>
              <a:rPr lang="nl-NL" sz="2000" b="0" dirty="0">
                <a:solidFill>
                  <a:srgbClr val="282828"/>
                </a:solidFill>
                <a:latin typeface="Calibri Light"/>
                <a:cs typeface="Calibri Light"/>
              </a:rPr>
              <a:t>Bijvoorbeeld</a:t>
            </a:r>
            <a:r>
              <a:rPr lang="nl-NL" sz="2000" b="0" dirty="0">
                <a:solidFill>
                  <a:schemeClr val="bg1"/>
                </a:solidFill>
                <a:latin typeface="Calibri Light"/>
                <a:cs typeface="Calibri Light"/>
              </a:rPr>
              <a:t> </a:t>
            </a:r>
            <a:r>
              <a:rPr lang="nl-NL" sz="2000" b="0" dirty="0">
                <a:solidFill>
                  <a:schemeClr val="accent4">
                    <a:lumMod val="75000"/>
                  </a:schemeClr>
                </a:solidFill>
              </a:rPr>
              <a:t>Data governance </a:t>
            </a:r>
            <a:r>
              <a:rPr lang="nl-NL" sz="2000" b="0" dirty="0">
                <a:solidFill>
                  <a:srgbClr val="282828"/>
                </a:solidFill>
                <a:latin typeface="Calibri Light"/>
                <a:cs typeface="Calibri Light"/>
              </a:rPr>
              <a:t>of</a:t>
            </a:r>
            <a:r>
              <a:rPr lang="nl-NL" sz="2000" b="0" dirty="0">
                <a:solidFill>
                  <a:schemeClr val="bg1"/>
                </a:solidFill>
                <a:latin typeface="Calibri Light"/>
                <a:cs typeface="Calibri Light"/>
              </a:rPr>
              <a:t> </a:t>
            </a:r>
            <a:r>
              <a:rPr lang="nl-NL" sz="2000" b="0" dirty="0">
                <a:solidFill>
                  <a:schemeClr val="accent1"/>
                </a:solidFill>
              </a:rPr>
              <a:t>Business </a:t>
            </a:r>
            <a:r>
              <a:rPr lang="nl-NL" sz="2000" b="0" dirty="0" err="1">
                <a:solidFill>
                  <a:schemeClr val="accent1"/>
                </a:solidFill>
              </a:rPr>
              <a:t>operation</a:t>
            </a:r>
            <a:endParaRPr lang="nl-NL" sz="2000" b="0" dirty="0">
              <a:solidFill>
                <a:schemeClr val="accent1"/>
              </a:solidFill>
            </a:endParaRPr>
          </a:p>
        </p:txBody>
      </p:sp>
      <p:pic>
        <p:nvPicPr>
          <p:cNvPr id="3" name="Afbeelding 2" descr="BiSL Next Operation c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946" y="1941755"/>
            <a:ext cx="2741285" cy="2655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5046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BF9000"/>
                </a:solidFill>
              </a:rPr>
              <a:t>Onderwerpen</a:t>
            </a:r>
          </a:p>
        </p:txBody>
      </p:sp>
      <p:sp>
        <p:nvSpPr>
          <p:cNvPr id="13" name="Tijdelijke aanduiding voor inhoud 12"/>
          <p:cNvSpPr>
            <a:spLocks noGrp="1"/>
          </p:cNvSpPr>
          <p:nvPr>
            <p:ph idx="1"/>
          </p:nvPr>
        </p:nvSpPr>
        <p:spPr>
          <a:xfrm>
            <a:off x="1214694" y="1016520"/>
            <a:ext cx="7428153" cy="1498080"/>
          </a:xfrm>
        </p:spPr>
        <p:txBody>
          <a:bodyPr>
            <a:normAutofit/>
          </a:bodyPr>
          <a:lstStyle/>
          <a:p>
            <a:r>
              <a:rPr lang="nl-NL" sz="2000" b="0" dirty="0">
                <a:solidFill>
                  <a:srgbClr val="282828"/>
                </a:solidFill>
                <a:latin typeface="Calibri Light"/>
                <a:cs typeface="Calibri Light"/>
              </a:rPr>
              <a:t>Per domeinperspectief 4 onderwerpen</a:t>
            </a:r>
          </a:p>
          <a:p>
            <a:r>
              <a:rPr lang="nl-NL" sz="2000" b="0" dirty="0">
                <a:solidFill>
                  <a:srgbClr val="282828"/>
                </a:solidFill>
                <a:latin typeface="Calibri Light"/>
                <a:cs typeface="Calibri Light"/>
              </a:rPr>
              <a:t>Die relevant zijn voor dat domeinperspectief</a:t>
            </a:r>
            <a:endParaRPr lang="nl-NL" sz="2000" b="0" dirty="0">
              <a:solidFill>
                <a:srgbClr val="282828"/>
              </a:solidFill>
            </a:endParaRPr>
          </a:p>
        </p:txBody>
      </p:sp>
    </p:spTree>
    <p:extLst>
      <p:ext uri="{BB962C8B-B14F-4D97-AF65-F5344CB8AC3E}">
        <p14:creationId xmlns:p14="http://schemas.microsoft.com/office/powerpoint/2010/main" val="178995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1395511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p:cNvGrpSpPr/>
          <p:nvPr/>
        </p:nvGrpSpPr>
        <p:grpSpPr>
          <a:xfrm>
            <a:off x="2443348" y="923692"/>
            <a:ext cx="3888000" cy="3780000"/>
            <a:chOff x="2443348" y="1124744"/>
            <a:chExt cx="4114800" cy="401955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348" y="1124744"/>
              <a:ext cx="4114800" cy="4019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hthoek 4"/>
            <p:cNvSpPr/>
            <p:nvPr/>
          </p:nvSpPr>
          <p:spPr>
            <a:xfrm>
              <a:off x="2443348" y="2032987"/>
              <a:ext cx="487897" cy="583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grpSp>
      <p:sp>
        <p:nvSpPr>
          <p:cNvPr id="4" name="Tekstvak 3"/>
          <p:cNvSpPr txBox="1"/>
          <p:nvPr/>
        </p:nvSpPr>
        <p:spPr>
          <a:xfrm>
            <a:off x="195672" y="843558"/>
            <a:ext cx="2360105" cy="1200329"/>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Verantwoordelijkheden en beleid</a:t>
            </a:r>
          </a:p>
          <a:p>
            <a:pPr marL="171450" lvl="0" indent="-171450">
              <a:buFont typeface="Arial" panose="020B0604020202020204" pitchFamily="34" charset="0"/>
              <a:buChar char="•"/>
            </a:pPr>
            <a:r>
              <a:rPr lang="nl-NL" sz="1200" dirty="0" err="1"/>
              <a:t>Governance</a:t>
            </a:r>
            <a:r>
              <a:rPr lang="nl-NL" sz="1200" dirty="0"/>
              <a:t> van veranderingen in de business</a:t>
            </a:r>
          </a:p>
          <a:p>
            <a:pPr marL="171450" lvl="0" indent="-171450">
              <a:buFont typeface="Arial" panose="020B0604020202020204" pitchFamily="34" charset="0"/>
              <a:buChar char="•"/>
            </a:pPr>
            <a:r>
              <a:rPr lang="nl-NL" sz="1200" dirty="0"/>
              <a:t>Standaardisatiebeleid</a:t>
            </a:r>
          </a:p>
          <a:p>
            <a:pPr marL="171450" lvl="0" indent="-171450">
              <a:buFont typeface="Arial" panose="020B0604020202020204" pitchFamily="34" charset="0"/>
              <a:buChar char="•"/>
            </a:pPr>
            <a:r>
              <a:rPr lang="nl-NL" sz="1200" dirty="0"/>
              <a:t>Kennismanagement</a:t>
            </a:r>
          </a:p>
        </p:txBody>
      </p:sp>
      <p:sp>
        <p:nvSpPr>
          <p:cNvPr id="7" name="Tekstvak 6"/>
          <p:cNvSpPr txBox="1"/>
          <p:nvPr/>
        </p:nvSpPr>
        <p:spPr>
          <a:xfrm>
            <a:off x="6541294" y="843558"/>
            <a:ext cx="2495203" cy="1200329"/>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Beleid en contracten voor gegevensuitwisseling</a:t>
            </a:r>
          </a:p>
          <a:p>
            <a:pPr marL="171450" lvl="0" indent="-171450">
              <a:buFont typeface="Arial" panose="020B0604020202020204" pitchFamily="34" charset="0"/>
              <a:buChar char="•"/>
            </a:pPr>
            <a:r>
              <a:rPr lang="nl-NL" sz="1200" dirty="0"/>
              <a:t>Data </a:t>
            </a:r>
            <a:r>
              <a:rPr lang="nl-NL" sz="1200" dirty="0" err="1"/>
              <a:t>governance</a:t>
            </a:r>
            <a:r>
              <a:rPr lang="nl-NL" sz="1200" dirty="0"/>
              <a:t>-comité</a:t>
            </a:r>
          </a:p>
          <a:p>
            <a:pPr marL="171450" lvl="0" indent="-171450">
              <a:buFont typeface="Arial" panose="020B0604020202020204" pitchFamily="34" charset="0"/>
              <a:buChar char="•"/>
            </a:pPr>
            <a:r>
              <a:rPr lang="nl-NL" sz="1200" dirty="0"/>
              <a:t>Beleid voor master data management</a:t>
            </a:r>
          </a:p>
          <a:p>
            <a:pPr marL="171450" lvl="0" indent="-171450">
              <a:buFont typeface="Arial" panose="020B0604020202020204" pitchFamily="34" charset="0"/>
              <a:buChar char="•"/>
            </a:pPr>
            <a:r>
              <a:rPr lang="nl-NL" sz="1200" dirty="0"/>
              <a:t>Identiteits- en toegangsbeleid</a:t>
            </a:r>
          </a:p>
        </p:txBody>
      </p:sp>
      <p:sp>
        <p:nvSpPr>
          <p:cNvPr id="8" name="Tekstvak 7"/>
          <p:cNvSpPr txBox="1"/>
          <p:nvPr/>
        </p:nvSpPr>
        <p:spPr>
          <a:xfrm>
            <a:off x="6568512" y="3084374"/>
            <a:ext cx="2467985" cy="1015663"/>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Externe relaties (op het hoogste managementniveau)</a:t>
            </a:r>
          </a:p>
          <a:p>
            <a:pPr marL="171450" lvl="0" indent="-171450">
              <a:buFont typeface="Arial" panose="020B0604020202020204" pitchFamily="34" charset="0"/>
              <a:buChar char="•"/>
            </a:pPr>
            <a:r>
              <a:rPr lang="nl-NL" sz="1200" dirty="0" err="1"/>
              <a:t>Sourcing</a:t>
            </a:r>
            <a:r>
              <a:rPr lang="nl-NL" sz="1200" dirty="0"/>
              <a:t>-beleid</a:t>
            </a:r>
          </a:p>
          <a:p>
            <a:pPr marL="171450" lvl="0" indent="-171450">
              <a:buFont typeface="Arial" panose="020B0604020202020204" pitchFamily="34" charset="0"/>
              <a:buChar char="•"/>
            </a:pPr>
            <a:r>
              <a:rPr lang="nl-NL" sz="1200" dirty="0"/>
              <a:t>Beleid voor de dienstenportfolio</a:t>
            </a:r>
          </a:p>
          <a:p>
            <a:pPr marL="171450" lvl="0" indent="-171450">
              <a:buFont typeface="Arial" panose="020B0604020202020204" pitchFamily="34" charset="0"/>
              <a:buChar char="•"/>
            </a:pPr>
            <a:r>
              <a:rPr lang="nl-NL" sz="1200" dirty="0"/>
              <a:t>Integratie van diensten</a:t>
            </a:r>
          </a:p>
        </p:txBody>
      </p:sp>
      <p:sp>
        <p:nvSpPr>
          <p:cNvPr id="9" name="Tekstvak 8"/>
          <p:cNvSpPr txBox="1"/>
          <p:nvPr/>
        </p:nvSpPr>
        <p:spPr>
          <a:xfrm>
            <a:off x="195670" y="3084374"/>
            <a:ext cx="2360106" cy="1200329"/>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Technologiebeleid</a:t>
            </a:r>
          </a:p>
          <a:p>
            <a:pPr marL="171450" lvl="0" indent="-171450">
              <a:buFont typeface="Arial" panose="020B0604020202020204" pitchFamily="34" charset="0"/>
              <a:buChar char="•"/>
            </a:pPr>
            <a:r>
              <a:rPr lang="nl-NL" sz="1200" dirty="0"/>
              <a:t>Richtlijnen voor aan technologie gerelateerde onderwerpen</a:t>
            </a:r>
          </a:p>
          <a:p>
            <a:pPr marL="171450" lvl="0" indent="-171450">
              <a:buFont typeface="Arial" panose="020B0604020202020204" pitchFamily="34" charset="0"/>
              <a:buChar char="•"/>
            </a:pPr>
            <a:r>
              <a:rPr lang="nl-NL" sz="1200" dirty="0"/>
              <a:t>Gedeelde technologie</a:t>
            </a:r>
          </a:p>
          <a:p>
            <a:pPr marL="171450" lvl="0" indent="-171450">
              <a:buFont typeface="Arial" panose="020B0604020202020204" pitchFamily="34" charset="0"/>
              <a:buChar char="•"/>
            </a:pPr>
            <a:r>
              <a:rPr lang="nl-NL" sz="1200" dirty="0"/>
              <a:t>Door technologie gestuurde verandering</a:t>
            </a:r>
          </a:p>
        </p:txBody>
      </p:sp>
      <p:sp>
        <p:nvSpPr>
          <p:cNvPr id="2" name="Titel 1"/>
          <p:cNvSpPr>
            <a:spLocks noGrp="1"/>
          </p:cNvSpPr>
          <p:nvPr>
            <p:ph type="title"/>
          </p:nvPr>
        </p:nvSpPr>
        <p:spPr/>
        <p:txBody>
          <a:bodyPr/>
          <a:lstStyle/>
          <a:p>
            <a:r>
              <a:rPr lang="nl-NL" dirty="0"/>
              <a:t>Governance</a:t>
            </a:r>
          </a:p>
        </p:txBody>
      </p:sp>
      <p:sp>
        <p:nvSpPr>
          <p:cNvPr id="3" name="Tijdelijke aanduiding voor tekst 2"/>
          <p:cNvSpPr>
            <a:spLocks noGrp="1"/>
          </p:cNvSpPr>
          <p:nvPr>
            <p:ph type="body" sz="quarter" idx="13"/>
          </p:nvPr>
        </p:nvSpPr>
        <p:spPr/>
        <p:txBody>
          <a:bodyPr>
            <a:normAutofit lnSpcReduction="10000"/>
          </a:bodyPr>
          <a:lstStyle/>
          <a:p>
            <a:r>
              <a:rPr lang="nl-NL" dirty="0"/>
              <a:t>Figuur 5.1 </a:t>
            </a:r>
          </a:p>
        </p:txBody>
      </p:sp>
    </p:spTree>
    <p:extLst>
      <p:ext uri="{BB962C8B-B14F-4D97-AF65-F5344CB8AC3E}">
        <p14:creationId xmlns:p14="http://schemas.microsoft.com/office/powerpoint/2010/main" val="199041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6156176" y="3991328"/>
            <a:ext cx="2880320" cy="1046440"/>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Management van de dienstenportfolio</a:t>
            </a:r>
          </a:p>
          <a:p>
            <a:pPr marL="171450" lvl="0" indent="-171450">
              <a:buFont typeface="Arial" panose="020B0604020202020204" pitchFamily="34" charset="0"/>
              <a:buChar char="•"/>
            </a:pPr>
            <a:r>
              <a:rPr lang="nl-NL" sz="1200" dirty="0" err="1"/>
              <a:t>Sourcing</a:t>
            </a:r>
            <a:r>
              <a:rPr lang="nl-NL" sz="1200" dirty="0"/>
              <a:t>-strategie</a:t>
            </a:r>
          </a:p>
          <a:p>
            <a:pPr marL="171450" lvl="0" indent="-171450">
              <a:buFont typeface="Arial" panose="020B0604020202020204" pitchFamily="34" charset="0"/>
              <a:buChar char="•"/>
            </a:pPr>
            <a:r>
              <a:rPr lang="nl-NL" sz="1200" dirty="0"/>
              <a:t>Eisen aan informatieservices</a:t>
            </a:r>
          </a:p>
          <a:p>
            <a:pPr marL="171450" indent="-171450">
              <a:buFont typeface="Arial" panose="020B0604020202020204" pitchFamily="34" charset="0"/>
              <a:buChar char="•"/>
            </a:pPr>
            <a:r>
              <a:rPr lang="nl-NL" sz="1200" dirty="0"/>
              <a:t>Service-integratie</a:t>
            </a:r>
          </a:p>
          <a:p>
            <a:pPr marL="285750" indent="-285750">
              <a:buFontTx/>
              <a:buChar char="-"/>
            </a:pPr>
            <a:endParaRPr lang="nl-NL" sz="1400" dirty="0"/>
          </a:p>
        </p:txBody>
      </p:sp>
      <p:sp>
        <p:nvSpPr>
          <p:cNvPr id="4" name="Tekstvak 3"/>
          <p:cNvSpPr txBox="1"/>
          <p:nvPr/>
        </p:nvSpPr>
        <p:spPr>
          <a:xfrm>
            <a:off x="188267" y="3862182"/>
            <a:ext cx="2448272" cy="830997"/>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Belang van technologiestrategie</a:t>
            </a:r>
          </a:p>
          <a:p>
            <a:pPr marL="171450" lvl="0" indent="-171450">
              <a:buFont typeface="Arial" panose="020B0604020202020204" pitchFamily="34" charset="0"/>
              <a:buChar char="•"/>
            </a:pPr>
            <a:r>
              <a:rPr lang="nl-NL" sz="1200" dirty="0"/>
              <a:t>Integratie van technologie</a:t>
            </a:r>
          </a:p>
          <a:p>
            <a:pPr marL="171450" lvl="0" indent="-171450">
              <a:buFont typeface="Arial" panose="020B0604020202020204" pitchFamily="34" charset="0"/>
              <a:buChar char="•"/>
            </a:pPr>
            <a:r>
              <a:rPr lang="nl-NL" sz="1200" dirty="0"/>
              <a:t>IT-infrastructuur</a:t>
            </a:r>
          </a:p>
          <a:p>
            <a:pPr marL="171450" indent="-171450">
              <a:buFont typeface="Arial" panose="020B0604020202020204" pitchFamily="34" charset="0"/>
              <a:buChar char="•"/>
            </a:pPr>
            <a:r>
              <a:rPr lang="nl-NL" sz="1200" dirty="0"/>
              <a:t>Gezamenlijke aanbestedingen</a:t>
            </a:r>
          </a:p>
        </p:txBody>
      </p:sp>
      <p:sp>
        <p:nvSpPr>
          <p:cNvPr id="5" name="Tekstvak 4"/>
          <p:cNvSpPr txBox="1"/>
          <p:nvPr/>
        </p:nvSpPr>
        <p:spPr>
          <a:xfrm>
            <a:off x="188267" y="999864"/>
            <a:ext cx="2455573" cy="830997"/>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Ondernemingsvisie op BIM</a:t>
            </a:r>
          </a:p>
          <a:p>
            <a:pPr marL="171450" lvl="0" indent="-171450">
              <a:buFont typeface="Arial" panose="020B0604020202020204" pitchFamily="34" charset="0"/>
              <a:buChar char="•"/>
            </a:pPr>
            <a:r>
              <a:rPr lang="nl-NL" sz="1200" dirty="0"/>
              <a:t>Bedrijfsarchitectuur</a:t>
            </a:r>
          </a:p>
          <a:p>
            <a:pPr marL="171450" lvl="0" indent="-171450">
              <a:buFont typeface="Arial" panose="020B0604020202020204" pitchFamily="34" charset="0"/>
              <a:buChar char="•"/>
            </a:pPr>
            <a:r>
              <a:rPr lang="nl-NL" sz="1200" dirty="0"/>
              <a:t>Agenda van strategische thema’s</a:t>
            </a:r>
          </a:p>
          <a:p>
            <a:pPr marL="171450" indent="-171450">
              <a:buFont typeface="Arial" panose="020B0604020202020204" pitchFamily="34" charset="0"/>
              <a:buChar char="•"/>
            </a:pPr>
            <a:r>
              <a:rPr lang="nl-NL" sz="1200" dirty="0"/>
              <a:t>Portfolio van verbeteringen</a:t>
            </a:r>
            <a:endParaRPr lang="nl-NL" sz="1400" dirty="0"/>
          </a:p>
        </p:txBody>
      </p:sp>
      <p:sp>
        <p:nvSpPr>
          <p:cNvPr id="6" name="Tekstvak 5"/>
          <p:cNvSpPr txBox="1"/>
          <p:nvPr/>
        </p:nvSpPr>
        <p:spPr>
          <a:xfrm>
            <a:off x="6284980" y="958401"/>
            <a:ext cx="2455573" cy="1200329"/>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Data-architectuur</a:t>
            </a:r>
          </a:p>
          <a:p>
            <a:pPr marL="171450" lvl="0" indent="-171450">
              <a:buFont typeface="Arial" panose="020B0604020202020204" pitchFamily="34" charset="0"/>
              <a:buChar char="•"/>
            </a:pPr>
            <a:r>
              <a:rPr lang="nl-NL" sz="1200" dirty="0"/>
              <a:t>Data-</a:t>
            </a:r>
            <a:r>
              <a:rPr lang="nl-NL" sz="1200" dirty="0" err="1"/>
              <a:t>lifecycle</a:t>
            </a:r>
            <a:r>
              <a:rPr lang="nl-NL" sz="1200" dirty="0"/>
              <a:t> </a:t>
            </a:r>
          </a:p>
          <a:p>
            <a:pPr marL="171450" lvl="0" indent="-171450">
              <a:buFont typeface="Arial" panose="020B0604020202020204" pitchFamily="34" charset="0"/>
              <a:buChar char="•"/>
            </a:pPr>
            <a:r>
              <a:rPr lang="nl-NL" sz="1200" dirty="0"/>
              <a:t>Modellen voor </a:t>
            </a:r>
            <a:r>
              <a:rPr lang="nl-NL" sz="1200" dirty="0" err="1"/>
              <a:t>key</a:t>
            </a:r>
            <a:r>
              <a:rPr lang="nl-NL" sz="1200" dirty="0"/>
              <a:t> performance indicatoren</a:t>
            </a:r>
          </a:p>
          <a:p>
            <a:pPr marL="171450" indent="-171450">
              <a:buFont typeface="Arial" panose="020B0604020202020204" pitchFamily="34" charset="0"/>
              <a:buChar char="•"/>
            </a:pPr>
            <a:r>
              <a:rPr lang="nl-NL" sz="1200" dirty="0"/>
              <a:t>Master data management en modellen</a:t>
            </a:r>
            <a:endParaRPr lang="nl-NL" sz="1400" dirty="0"/>
          </a:p>
        </p:txBody>
      </p:sp>
      <p:sp>
        <p:nvSpPr>
          <p:cNvPr id="8" name="Rechthoek 7"/>
          <p:cNvSpPr/>
          <p:nvPr/>
        </p:nvSpPr>
        <p:spPr>
          <a:xfrm>
            <a:off x="2524593" y="2976790"/>
            <a:ext cx="487897" cy="4374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grpSp>
        <p:nvGrpSpPr>
          <p:cNvPr id="27" name="Groep 26"/>
          <p:cNvGrpSpPr/>
          <p:nvPr/>
        </p:nvGrpSpPr>
        <p:grpSpPr>
          <a:xfrm>
            <a:off x="2515707" y="970038"/>
            <a:ext cx="3504581" cy="3780000"/>
            <a:chOff x="2546752" y="770100"/>
            <a:chExt cx="3788358" cy="3838902"/>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795"/>
            <a:stretch/>
          </p:blipFill>
          <p:spPr bwMode="auto">
            <a:xfrm>
              <a:off x="2556358" y="770100"/>
              <a:ext cx="3778752" cy="38389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4" name="Rechthoek 23"/>
            <p:cNvSpPr/>
            <p:nvPr/>
          </p:nvSpPr>
          <p:spPr>
            <a:xfrm>
              <a:off x="6091162" y="1030111"/>
              <a:ext cx="243948" cy="12976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sp>
          <p:nvSpPr>
            <p:cNvPr id="26" name="Rechthoek 25"/>
            <p:cNvSpPr/>
            <p:nvPr/>
          </p:nvSpPr>
          <p:spPr>
            <a:xfrm>
              <a:off x="2554276" y="800391"/>
              <a:ext cx="487897" cy="6802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sp>
          <p:nvSpPr>
            <p:cNvPr id="10" name="Rechthoek 9"/>
            <p:cNvSpPr/>
            <p:nvPr/>
          </p:nvSpPr>
          <p:spPr>
            <a:xfrm>
              <a:off x="2546752" y="3234327"/>
              <a:ext cx="487897" cy="583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grpSp>
      <p:sp>
        <p:nvSpPr>
          <p:cNvPr id="2" name="Titel 1"/>
          <p:cNvSpPr>
            <a:spLocks noGrp="1"/>
          </p:cNvSpPr>
          <p:nvPr>
            <p:ph type="title"/>
          </p:nvPr>
        </p:nvSpPr>
        <p:spPr/>
        <p:txBody>
          <a:bodyPr/>
          <a:lstStyle/>
          <a:p>
            <a:r>
              <a:rPr lang="nl-NL" dirty="0" err="1"/>
              <a:t>Strategy</a:t>
            </a:r>
            <a:endParaRPr lang="nl-NL" dirty="0"/>
          </a:p>
        </p:txBody>
      </p:sp>
      <p:sp>
        <p:nvSpPr>
          <p:cNvPr id="7" name="Tijdelijke aanduiding voor tekst 6"/>
          <p:cNvSpPr>
            <a:spLocks noGrp="1"/>
          </p:cNvSpPr>
          <p:nvPr>
            <p:ph type="body" sz="quarter" idx="13"/>
          </p:nvPr>
        </p:nvSpPr>
        <p:spPr/>
        <p:txBody>
          <a:bodyPr>
            <a:normAutofit lnSpcReduction="10000"/>
          </a:bodyPr>
          <a:lstStyle/>
          <a:p>
            <a:r>
              <a:rPr lang="nl-NL" dirty="0"/>
              <a:t>Figuur 6.1</a:t>
            </a:r>
          </a:p>
        </p:txBody>
      </p:sp>
    </p:spTree>
    <p:extLst>
      <p:ext uri="{BB962C8B-B14F-4D97-AF65-F5344CB8AC3E}">
        <p14:creationId xmlns:p14="http://schemas.microsoft.com/office/powerpoint/2010/main" val="246845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Kennismaking</a:t>
            </a:r>
          </a:p>
        </p:txBody>
      </p:sp>
      <p:sp>
        <p:nvSpPr>
          <p:cNvPr id="3" name="Tijdelijke aanduiding voor inhoud 2"/>
          <p:cNvSpPr>
            <a:spLocks noGrp="1"/>
          </p:cNvSpPr>
          <p:nvPr>
            <p:ph idx="1"/>
          </p:nvPr>
        </p:nvSpPr>
        <p:spPr>
          <a:xfrm>
            <a:off x="1214694" y="1016520"/>
            <a:ext cx="7428153" cy="2041640"/>
          </a:xfrm>
        </p:spPr>
        <p:txBody>
          <a:bodyPr>
            <a:normAutofit lnSpcReduction="10000"/>
          </a:bodyPr>
          <a:lstStyle/>
          <a:p>
            <a:r>
              <a:rPr lang="nl-NL" b="0" dirty="0">
                <a:solidFill>
                  <a:srgbClr val="323F48"/>
                </a:solidFill>
                <a:latin typeface="Calibri Light"/>
                <a:cs typeface="Calibri Light"/>
              </a:rPr>
              <a:t>Naam</a:t>
            </a:r>
          </a:p>
          <a:p>
            <a:r>
              <a:rPr lang="nl-NL" b="0" dirty="0">
                <a:solidFill>
                  <a:srgbClr val="323F48"/>
                </a:solidFill>
                <a:latin typeface="Calibri Light"/>
                <a:cs typeface="Calibri Light"/>
              </a:rPr>
              <a:t>Waar werk je en wat doe je?</a:t>
            </a:r>
          </a:p>
          <a:p>
            <a:r>
              <a:rPr lang="nl-NL" b="0" dirty="0">
                <a:solidFill>
                  <a:srgbClr val="323F48"/>
                </a:solidFill>
                <a:latin typeface="Calibri Light"/>
                <a:cs typeface="Calibri Light"/>
              </a:rPr>
              <a:t>Bekend met BiSL®? Of andere modellen, methoden of </a:t>
            </a:r>
            <a:r>
              <a:rPr lang="nl-NL" b="0" dirty="0" err="1">
                <a:solidFill>
                  <a:srgbClr val="323F48"/>
                </a:solidFill>
                <a:latin typeface="Calibri Light"/>
                <a:cs typeface="Calibri Light"/>
              </a:rPr>
              <a:t>methodologieën</a:t>
            </a:r>
            <a:r>
              <a:rPr lang="nl-NL" b="0" dirty="0">
                <a:solidFill>
                  <a:srgbClr val="323F48"/>
                </a:solidFill>
                <a:latin typeface="Calibri Light"/>
                <a:cs typeface="Calibri Light"/>
              </a:rPr>
              <a:t> zoals ASL®, ITIL®, PRINCE2®, scrum of DevOps?</a:t>
            </a:r>
          </a:p>
          <a:p>
            <a:endParaRPr lang="nl-NL" b="0" dirty="0">
              <a:solidFill>
                <a:srgbClr val="323F48"/>
              </a:solidFill>
              <a:latin typeface="Calibri Light"/>
              <a:cs typeface="Calibri Light"/>
            </a:endParaRPr>
          </a:p>
          <a:p>
            <a:r>
              <a:rPr lang="nl-NL" b="0" dirty="0">
                <a:solidFill>
                  <a:srgbClr val="323F48"/>
                </a:solidFill>
                <a:latin typeface="Calibri Light"/>
                <a:cs typeface="Calibri Light"/>
              </a:rPr>
              <a:t>Wat zijn je leerdoelen? </a:t>
            </a:r>
            <a:endParaRPr lang="nl-NL" b="0" dirty="0">
              <a:solidFill>
                <a:srgbClr val="323F48"/>
              </a:solidFill>
              <a:latin typeface="Calibri Light"/>
              <a:ea typeface="Wingdings"/>
              <a:cs typeface="Calibri Light"/>
              <a:sym typeface="Wingdings"/>
            </a:endParaRPr>
          </a:p>
          <a:p>
            <a:endParaRPr lang="nl-NL" b="0" dirty="0">
              <a:solidFill>
                <a:srgbClr val="323F48"/>
              </a:solidFill>
              <a:latin typeface="Calibri Light"/>
              <a:cs typeface="Calibri Light"/>
            </a:endParaRPr>
          </a:p>
        </p:txBody>
      </p:sp>
      <p:sp>
        <p:nvSpPr>
          <p:cNvPr id="5" name="Tekstvak 4"/>
          <p:cNvSpPr txBox="1"/>
          <p:nvPr/>
        </p:nvSpPr>
        <p:spPr>
          <a:xfrm>
            <a:off x="126432" y="4387486"/>
            <a:ext cx="3713830" cy="415498"/>
          </a:xfrm>
          <a:prstGeom prst="rect">
            <a:avLst/>
          </a:prstGeom>
          <a:noFill/>
        </p:spPr>
        <p:txBody>
          <a:bodyPr wrap="none" rtlCol="0">
            <a:spAutoFit/>
          </a:bodyPr>
          <a:lstStyle/>
          <a:p>
            <a:r>
              <a:rPr lang="nl-NL" sz="1050" dirty="0">
                <a:solidFill>
                  <a:schemeClr val="tx1">
                    <a:lumMod val="75000"/>
                    <a:lumOff val="25000"/>
                  </a:schemeClr>
                </a:solidFill>
                <a:latin typeface="Calibri Light"/>
                <a:cs typeface="Calibri Light"/>
              </a:rPr>
              <a:t>BiSL® and ASL® are registered </a:t>
            </a:r>
            <a:r>
              <a:rPr lang="nl-NL" sz="1050" dirty="0" err="1">
                <a:solidFill>
                  <a:schemeClr val="tx1">
                    <a:lumMod val="75000"/>
                    <a:lumOff val="25000"/>
                  </a:schemeClr>
                </a:solidFill>
                <a:latin typeface="Calibri Light"/>
                <a:cs typeface="Calibri Light"/>
              </a:rPr>
              <a:t>trade</a:t>
            </a:r>
            <a:r>
              <a:rPr lang="nl-NL" sz="1050" dirty="0">
                <a:solidFill>
                  <a:schemeClr val="tx1">
                    <a:lumMod val="75000"/>
                    <a:lumOff val="25000"/>
                  </a:schemeClr>
                </a:solidFill>
                <a:latin typeface="Calibri Light"/>
                <a:cs typeface="Calibri Light"/>
              </a:rPr>
              <a:t> </a:t>
            </a:r>
            <a:r>
              <a:rPr lang="nl-NL" sz="1050" dirty="0" err="1">
                <a:solidFill>
                  <a:schemeClr val="tx1">
                    <a:lumMod val="75000"/>
                    <a:lumOff val="25000"/>
                  </a:schemeClr>
                </a:solidFill>
                <a:latin typeface="Calibri Light"/>
                <a:cs typeface="Calibri Light"/>
              </a:rPr>
              <a:t>marks</a:t>
            </a:r>
            <a:r>
              <a:rPr lang="nl-NL" sz="1050" dirty="0">
                <a:solidFill>
                  <a:schemeClr val="tx1">
                    <a:lumMod val="75000"/>
                    <a:lumOff val="25000"/>
                  </a:schemeClr>
                </a:solidFill>
                <a:latin typeface="Calibri Light"/>
                <a:cs typeface="Calibri Light"/>
              </a:rPr>
              <a:t> of ASL BiSL Foundation</a:t>
            </a:r>
          </a:p>
          <a:p>
            <a:r>
              <a:rPr lang="nl-NL" sz="1050" dirty="0">
                <a:solidFill>
                  <a:schemeClr val="tx1">
                    <a:lumMod val="75000"/>
                    <a:lumOff val="25000"/>
                  </a:schemeClr>
                </a:solidFill>
                <a:latin typeface="Calibri Light"/>
                <a:cs typeface="Calibri Light"/>
              </a:rPr>
              <a:t>ITIL® and PRINCE2® are registered </a:t>
            </a:r>
            <a:r>
              <a:rPr lang="nl-NL" sz="1050" dirty="0" err="1">
                <a:solidFill>
                  <a:schemeClr val="tx1">
                    <a:lumMod val="75000"/>
                    <a:lumOff val="25000"/>
                  </a:schemeClr>
                </a:solidFill>
                <a:latin typeface="Calibri Light"/>
                <a:cs typeface="Calibri Light"/>
              </a:rPr>
              <a:t>trade</a:t>
            </a:r>
            <a:r>
              <a:rPr lang="nl-NL" sz="1050" dirty="0">
                <a:solidFill>
                  <a:schemeClr val="tx1">
                    <a:lumMod val="75000"/>
                    <a:lumOff val="25000"/>
                  </a:schemeClr>
                </a:solidFill>
                <a:latin typeface="Calibri Light"/>
                <a:cs typeface="Calibri Light"/>
              </a:rPr>
              <a:t> </a:t>
            </a:r>
            <a:r>
              <a:rPr lang="nl-NL" sz="1050" dirty="0" err="1">
                <a:solidFill>
                  <a:schemeClr val="tx1">
                    <a:lumMod val="75000"/>
                    <a:lumOff val="25000"/>
                  </a:schemeClr>
                </a:solidFill>
                <a:latin typeface="Calibri Light"/>
                <a:cs typeface="Calibri Light"/>
              </a:rPr>
              <a:t>marks</a:t>
            </a:r>
            <a:r>
              <a:rPr lang="nl-NL" sz="1050" dirty="0">
                <a:solidFill>
                  <a:schemeClr val="tx1">
                    <a:lumMod val="75000"/>
                    <a:lumOff val="25000"/>
                  </a:schemeClr>
                </a:solidFill>
                <a:latin typeface="Calibri Light"/>
                <a:cs typeface="Calibri Light"/>
              </a:rPr>
              <a:t> of </a:t>
            </a:r>
            <a:r>
              <a:rPr lang="nl-NL" sz="1050" dirty="0" err="1">
                <a:solidFill>
                  <a:schemeClr val="tx1">
                    <a:lumMod val="75000"/>
                    <a:lumOff val="25000"/>
                  </a:schemeClr>
                </a:solidFill>
                <a:latin typeface="Calibri Light"/>
                <a:cs typeface="Calibri Light"/>
              </a:rPr>
              <a:t>Axelos</a:t>
            </a:r>
            <a:r>
              <a:rPr lang="nl-NL" sz="1050" dirty="0">
                <a:solidFill>
                  <a:schemeClr val="tx1">
                    <a:lumMod val="75000"/>
                    <a:lumOff val="25000"/>
                  </a:schemeClr>
                </a:solidFill>
                <a:latin typeface="Calibri Light"/>
                <a:cs typeface="Calibri Light"/>
              </a:rPr>
              <a:t> </a:t>
            </a:r>
            <a:r>
              <a:rPr lang="nl-NL" sz="1050" dirty="0" err="1">
                <a:solidFill>
                  <a:schemeClr val="tx1">
                    <a:lumMod val="75000"/>
                    <a:lumOff val="25000"/>
                  </a:schemeClr>
                </a:solidFill>
                <a:latin typeface="Calibri Light"/>
                <a:cs typeface="Calibri Light"/>
              </a:rPr>
              <a:t>Ltd</a:t>
            </a:r>
            <a:endParaRPr lang="nl-NL" sz="1050" dirty="0">
              <a:solidFill>
                <a:schemeClr val="tx1">
                  <a:lumMod val="75000"/>
                  <a:lumOff val="25000"/>
                </a:schemeClr>
              </a:solidFill>
              <a:latin typeface="Calibri Light"/>
              <a:cs typeface="Calibri Light"/>
            </a:endParaRPr>
          </a:p>
        </p:txBody>
      </p:sp>
    </p:spTree>
    <p:extLst>
      <p:ext uri="{BB962C8B-B14F-4D97-AF65-F5344CB8AC3E}">
        <p14:creationId xmlns:p14="http://schemas.microsoft.com/office/powerpoint/2010/main" val="1061588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6777039" y="1098344"/>
            <a:ext cx="2366962" cy="1384995"/>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Data-</a:t>
            </a:r>
            <a:r>
              <a:rPr lang="nl-NL" sz="1200" dirty="0" err="1"/>
              <a:t>requirements</a:t>
            </a:r>
            <a:endParaRPr lang="nl-NL" sz="1200" dirty="0"/>
          </a:p>
          <a:p>
            <a:pPr marL="171450" lvl="0" indent="-171450">
              <a:buFont typeface="Arial" panose="020B0604020202020204" pitchFamily="34" charset="0"/>
              <a:buChar char="•"/>
            </a:pPr>
            <a:r>
              <a:rPr lang="nl-NL" sz="1200" dirty="0"/>
              <a:t>Data-omgeving van de organisatie</a:t>
            </a:r>
          </a:p>
          <a:p>
            <a:pPr marL="171450" lvl="0" indent="-171450">
              <a:buFont typeface="Arial" panose="020B0604020202020204" pitchFamily="34" charset="0"/>
              <a:buChar char="•"/>
            </a:pPr>
            <a:r>
              <a:rPr lang="nl-NL" sz="1200" dirty="0"/>
              <a:t>Kosten van data- en informatiekwaliteit</a:t>
            </a:r>
          </a:p>
          <a:p>
            <a:pPr marL="171450" lvl="0" indent="-171450">
              <a:buFont typeface="Arial" panose="020B0604020202020204" pitchFamily="34" charset="0"/>
              <a:buChar char="•"/>
            </a:pPr>
            <a:r>
              <a:rPr lang="nl-NL" sz="1200" dirty="0"/>
              <a:t>Geautomatiseerde en niet-geautomatiseerde informatie</a:t>
            </a:r>
          </a:p>
        </p:txBody>
      </p:sp>
      <p:sp>
        <p:nvSpPr>
          <p:cNvPr id="5" name="Tekstvak 4"/>
          <p:cNvSpPr txBox="1"/>
          <p:nvPr/>
        </p:nvSpPr>
        <p:spPr>
          <a:xfrm>
            <a:off x="6777038" y="3219823"/>
            <a:ext cx="2187451" cy="830997"/>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Serviceorganisatie</a:t>
            </a:r>
          </a:p>
          <a:p>
            <a:pPr marL="171450" lvl="0" indent="-171450">
              <a:buFont typeface="Arial" panose="020B0604020202020204" pitchFamily="34" charset="0"/>
              <a:buChar char="•"/>
            </a:pPr>
            <a:r>
              <a:rPr lang="nl-NL" sz="1200" dirty="0"/>
              <a:t>Service-</a:t>
            </a:r>
            <a:r>
              <a:rPr lang="nl-NL" sz="1200" dirty="0" err="1"/>
              <a:t>requirements</a:t>
            </a:r>
            <a:endParaRPr lang="nl-NL" sz="1200" dirty="0"/>
          </a:p>
          <a:p>
            <a:pPr marL="171450" lvl="0" indent="-171450">
              <a:buFont typeface="Arial" panose="020B0604020202020204" pitchFamily="34" charset="0"/>
              <a:buChar char="•"/>
            </a:pPr>
            <a:r>
              <a:rPr lang="nl-NL" sz="1200" dirty="0"/>
              <a:t>Service-assemblage</a:t>
            </a:r>
          </a:p>
          <a:p>
            <a:pPr marL="171450" lvl="0" indent="-171450">
              <a:buFont typeface="Arial" panose="020B0604020202020204" pitchFamily="34" charset="0"/>
              <a:buChar char="•"/>
            </a:pPr>
            <a:r>
              <a:rPr lang="nl-NL" sz="1200" dirty="0"/>
              <a:t>Servicevalidatie</a:t>
            </a:r>
          </a:p>
        </p:txBody>
      </p:sp>
      <p:sp>
        <p:nvSpPr>
          <p:cNvPr id="6" name="Tekstvak 5"/>
          <p:cNvSpPr txBox="1"/>
          <p:nvPr/>
        </p:nvSpPr>
        <p:spPr>
          <a:xfrm>
            <a:off x="179513" y="3219823"/>
            <a:ext cx="1872208" cy="830997"/>
          </a:xfrm>
          <a:prstGeom prst="rect">
            <a:avLst/>
          </a:prstGeom>
          <a:noFill/>
        </p:spPr>
        <p:txBody>
          <a:bodyPr wrap="square" rtlCol="0">
            <a:spAutoFit/>
          </a:bodyPr>
          <a:lstStyle/>
          <a:p>
            <a:pPr marL="171450" indent="-171450">
              <a:buFont typeface="Arial" panose="020B0604020202020204" pitchFamily="34" charset="0"/>
              <a:buChar char="•"/>
            </a:pPr>
            <a:r>
              <a:rPr lang="nl-NL" sz="1200" dirty="0"/>
              <a:t>Uitrol</a:t>
            </a:r>
          </a:p>
          <a:p>
            <a:pPr marL="171450" indent="-171450">
              <a:buFont typeface="Arial" panose="020B0604020202020204" pitchFamily="34" charset="0"/>
              <a:buChar char="•"/>
            </a:pPr>
            <a:r>
              <a:rPr lang="nl-NL" sz="1200" dirty="0"/>
              <a:t>Niet-functionele eisen</a:t>
            </a:r>
          </a:p>
          <a:p>
            <a:pPr marL="171450" lvl="0" indent="-171450">
              <a:buFont typeface="Arial" panose="020B0604020202020204" pitchFamily="34" charset="0"/>
              <a:buChar char="•"/>
            </a:pPr>
            <a:r>
              <a:rPr lang="nl-NL" sz="1200" dirty="0"/>
              <a:t>Testen</a:t>
            </a:r>
          </a:p>
          <a:p>
            <a:pPr marL="171450" lvl="0" indent="-171450">
              <a:buFont typeface="Arial" panose="020B0604020202020204" pitchFamily="34" charset="0"/>
              <a:buChar char="•"/>
            </a:pPr>
            <a:r>
              <a:rPr lang="nl-NL" sz="1200" dirty="0"/>
              <a:t>Technologiebewaking</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271" y="923692"/>
            <a:ext cx="4074317" cy="37314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kstvak 1"/>
          <p:cNvSpPr txBox="1"/>
          <p:nvPr/>
        </p:nvSpPr>
        <p:spPr>
          <a:xfrm>
            <a:off x="179513" y="1167595"/>
            <a:ext cx="2808313" cy="1015663"/>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Business-</a:t>
            </a:r>
            <a:r>
              <a:rPr lang="nl-NL" sz="1200" dirty="0" err="1"/>
              <a:t>requirements</a:t>
            </a:r>
            <a:endParaRPr lang="nl-NL" sz="1200" dirty="0"/>
          </a:p>
          <a:p>
            <a:pPr marL="171450" lvl="0" indent="-171450">
              <a:buFont typeface="Arial" panose="020B0604020202020204" pitchFamily="34" charset="0"/>
              <a:buChar char="•"/>
            </a:pPr>
            <a:r>
              <a:rPr lang="nl-NL" sz="1200" dirty="0"/>
              <a:t>Beschrijving gewenste verandering aan informatiesysteem of -service</a:t>
            </a:r>
          </a:p>
          <a:p>
            <a:pPr marL="171450" lvl="0" indent="-171450">
              <a:buFont typeface="Arial" panose="020B0604020202020204" pitchFamily="34" charset="0"/>
              <a:buChar char="•"/>
            </a:pPr>
            <a:r>
              <a:rPr lang="nl-NL" sz="1200" dirty="0"/>
              <a:t>Testen</a:t>
            </a:r>
          </a:p>
          <a:p>
            <a:pPr marL="171450" lvl="0" indent="-171450">
              <a:buFont typeface="Arial" panose="020B0604020202020204" pitchFamily="34" charset="0"/>
              <a:buChar char="•"/>
            </a:pPr>
            <a:r>
              <a:rPr lang="nl-NL" sz="1200" dirty="0"/>
              <a:t>Training en documentatie</a:t>
            </a:r>
          </a:p>
        </p:txBody>
      </p:sp>
      <p:sp>
        <p:nvSpPr>
          <p:cNvPr id="3" name="Titel 2"/>
          <p:cNvSpPr>
            <a:spLocks noGrp="1"/>
          </p:cNvSpPr>
          <p:nvPr>
            <p:ph type="title"/>
          </p:nvPr>
        </p:nvSpPr>
        <p:spPr/>
        <p:txBody>
          <a:bodyPr/>
          <a:lstStyle/>
          <a:p>
            <a:r>
              <a:rPr lang="nl-NL" dirty="0" err="1"/>
              <a:t>Improvement</a:t>
            </a:r>
            <a:endParaRPr lang="nl-NL" dirty="0"/>
          </a:p>
        </p:txBody>
      </p:sp>
      <p:sp>
        <p:nvSpPr>
          <p:cNvPr id="8" name="Tijdelijke aanduiding voor tekst 7"/>
          <p:cNvSpPr>
            <a:spLocks noGrp="1"/>
          </p:cNvSpPr>
          <p:nvPr>
            <p:ph type="body" sz="quarter" idx="13"/>
          </p:nvPr>
        </p:nvSpPr>
        <p:spPr/>
        <p:txBody>
          <a:bodyPr>
            <a:normAutofit lnSpcReduction="10000"/>
          </a:bodyPr>
          <a:lstStyle/>
          <a:p>
            <a:r>
              <a:rPr lang="nl-NL" dirty="0"/>
              <a:t>Figuur 7.1</a:t>
            </a:r>
          </a:p>
        </p:txBody>
      </p:sp>
    </p:spTree>
    <p:extLst>
      <p:ext uri="{BB962C8B-B14F-4D97-AF65-F5344CB8AC3E}">
        <p14:creationId xmlns:p14="http://schemas.microsoft.com/office/powerpoint/2010/main" val="4262654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1838347" y="790454"/>
            <a:ext cx="4948216" cy="3943387"/>
            <a:chOff x="2113489" y="1556901"/>
            <a:chExt cx="4673074" cy="3967599"/>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30"/>
            <a:stretch/>
          </p:blipFill>
          <p:spPr bwMode="auto">
            <a:xfrm>
              <a:off x="2357438" y="1556901"/>
              <a:ext cx="4429125" cy="39675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hthoek 2"/>
            <p:cNvSpPr/>
            <p:nvPr/>
          </p:nvSpPr>
          <p:spPr>
            <a:xfrm>
              <a:off x="2356717" y="1916832"/>
              <a:ext cx="487897" cy="583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sp>
          <p:nvSpPr>
            <p:cNvPr id="4" name="Rechthoek 3"/>
            <p:cNvSpPr/>
            <p:nvPr/>
          </p:nvSpPr>
          <p:spPr>
            <a:xfrm>
              <a:off x="2113489" y="5157192"/>
              <a:ext cx="442287" cy="3563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sp>
          <p:nvSpPr>
            <p:cNvPr id="5" name="Rechthoek 4"/>
            <p:cNvSpPr/>
            <p:nvPr/>
          </p:nvSpPr>
          <p:spPr>
            <a:xfrm>
              <a:off x="2386192" y="5229200"/>
              <a:ext cx="487897" cy="255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3">
                    <a:lumMod val="50000"/>
                  </a:schemeClr>
                </a:solidFill>
              </a:endParaRPr>
            </a:p>
          </p:txBody>
        </p:sp>
      </p:grpSp>
      <p:sp>
        <p:nvSpPr>
          <p:cNvPr id="9" name="Tekstvak 8"/>
          <p:cNvSpPr txBox="1"/>
          <p:nvPr/>
        </p:nvSpPr>
        <p:spPr>
          <a:xfrm>
            <a:off x="6786563" y="1004351"/>
            <a:ext cx="2366962" cy="1015663"/>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Master data management</a:t>
            </a:r>
          </a:p>
          <a:p>
            <a:pPr marL="171450" lvl="0" indent="-171450">
              <a:buFont typeface="Arial" panose="020B0604020202020204" pitchFamily="34" charset="0"/>
              <a:buChar char="•"/>
            </a:pPr>
            <a:r>
              <a:rPr lang="nl-NL" sz="1200" dirty="0"/>
              <a:t>Kwaliteitsplannen</a:t>
            </a:r>
          </a:p>
          <a:p>
            <a:pPr marL="171450" lvl="0" indent="-171450">
              <a:buFont typeface="Arial" panose="020B0604020202020204" pitchFamily="34" charset="0"/>
              <a:buChar char="•"/>
            </a:pPr>
            <a:r>
              <a:rPr lang="nl-NL" sz="1200" dirty="0"/>
              <a:t>Datakwaliteit</a:t>
            </a:r>
          </a:p>
          <a:p>
            <a:pPr marL="171450" lvl="0" indent="-171450">
              <a:buFont typeface="Arial" panose="020B0604020202020204" pitchFamily="34" charset="0"/>
              <a:buChar char="•"/>
            </a:pPr>
            <a:r>
              <a:rPr lang="nl-NL" sz="1200" dirty="0"/>
              <a:t>Beheer van de gegevensomgeving</a:t>
            </a:r>
          </a:p>
        </p:txBody>
      </p:sp>
      <p:sp>
        <p:nvSpPr>
          <p:cNvPr id="10" name="Tekstvak 9"/>
          <p:cNvSpPr txBox="1"/>
          <p:nvPr/>
        </p:nvSpPr>
        <p:spPr>
          <a:xfrm>
            <a:off x="245557" y="1004351"/>
            <a:ext cx="2366962" cy="830997"/>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Gebruikersondersteuning</a:t>
            </a:r>
          </a:p>
          <a:p>
            <a:pPr marL="171450" lvl="0" indent="-171450">
              <a:buFont typeface="Arial" panose="020B0604020202020204" pitchFamily="34" charset="0"/>
              <a:buChar char="•"/>
            </a:pPr>
            <a:r>
              <a:rPr lang="nl-NL" sz="1200" dirty="0"/>
              <a:t>Servicedesk</a:t>
            </a:r>
          </a:p>
          <a:p>
            <a:pPr marL="171450" lvl="0" indent="-171450">
              <a:buFont typeface="Arial" panose="020B0604020202020204" pitchFamily="34" charset="0"/>
              <a:buChar char="•"/>
            </a:pPr>
            <a:r>
              <a:rPr lang="nl-NL" sz="1200" dirty="0"/>
              <a:t>Communicatie en training</a:t>
            </a:r>
          </a:p>
          <a:p>
            <a:pPr marL="171450" lvl="0" indent="-171450">
              <a:buFont typeface="Arial" panose="020B0604020202020204" pitchFamily="34" charset="0"/>
              <a:buChar char="•"/>
            </a:pPr>
            <a:r>
              <a:rPr lang="nl-NL" sz="1200" dirty="0"/>
              <a:t>Autorisatie </a:t>
            </a:r>
          </a:p>
        </p:txBody>
      </p:sp>
      <p:sp>
        <p:nvSpPr>
          <p:cNvPr id="12" name="Tekstvak 11"/>
          <p:cNvSpPr txBox="1"/>
          <p:nvPr/>
        </p:nvSpPr>
        <p:spPr>
          <a:xfrm>
            <a:off x="245557" y="3487021"/>
            <a:ext cx="2366962" cy="1015663"/>
          </a:xfrm>
          <a:prstGeom prst="rect">
            <a:avLst/>
          </a:prstGeom>
          <a:noFill/>
        </p:spPr>
        <p:txBody>
          <a:bodyPr wrap="square" rtlCol="0">
            <a:spAutoFit/>
          </a:bodyPr>
          <a:lstStyle/>
          <a:p>
            <a:pPr marL="171450" lvl="0" indent="-171450">
              <a:buFont typeface="Arial" panose="020B0604020202020204" pitchFamily="34" charset="0"/>
              <a:buChar char="•"/>
            </a:pPr>
            <a:r>
              <a:rPr lang="nl-NL" sz="1200" dirty="0"/>
              <a:t>Beschikbaarheid</a:t>
            </a:r>
          </a:p>
          <a:p>
            <a:pPr marL="171450" lvl="0" indent="-171450">
              <a:buFont typeface="Arial" panose="020B0604020202020204" pitchFamily="34" charset="0"/>
              <a:buChar char="•"/>
            </a:pPr>
            <a:r>
              <a:rPr lang="nl-NL" sz="1200" dirty="0"/>
              <a:t>Informatieketenpartner-liaison bij incidenten</a:t>
            </a:r>
          </a:p>
          <a:p>
            <a:pPr marL="171450" lvl="0" indent="-171450">
              <a:buFont typeface="Arial" panose="020B0604020202020204" pitchFamily="34" charset="0"/>
              <a:buChar char="•"/>
            </a:pPr>
            <a:r>
              <a:rPr lang="nl-NL" sz="1200" dirty="0"/>
              <a:t>IT-leveranciers</a:t>
            </a:r>
          </a:p>
          <a:p>
            <a:pPr marL="171450" lvl="0" indent="-171450">
              <a:buFont typeface="Arial" panose="020B0604020202020204" pitchFamily="34" charset="0"/>
              <a:buChar char="•"/>
            </a:pPr>
            <a:r>
              <a:rPr lang="nl-NL" sz="1200" dirty="0"/>
              <a:t>Incidentmanagement</a:t>
            </a:r>
          </a:p>
        </p:txBody>
      </p:sp>
      <p:sp>
        <p:nvSpPr>
          <p:cNvPr id="6" name="Rechthoek 5"/>
          <p:cNvSpPr/>
          <p:nvPr/>
        </p:nvSpPr>
        <p:spPr>
          <a:xfrm>
            <a:off x="6777039" y="3591274"/>
            <a:ext cx="2286000" cy="1015663"/>
          </a:xfrm>
          <a:prstGeom prst="rect">
            <a:avLst/>
          </a:prstGeom>
        </p:spPr>
        <p:txBody>
          <a:bodyPr>
            <a:spAutoFit/>
          </a:bodyPr>
          <a:lstStyle/>
          <a:p>
            <a:pPr marL="171450" lvl="0" indent="-171450">
              <a:buFont typeface="Arial" panose="020B0604020202020204" pitchFamily="34" charset="0"/>
              <a:buChar char="•"/>
            </a:pPr>
            <a:r>
              <a:rPr lang="nl-NL" sz="1200" dirty="0">
                <a:solidFill>
                  <a:prstClr val="black"/>
                </a:solidFill>
              </a:rPr>
              <a:t>Procedures voor ondersteuning door BIM</a:t>
            </a:r>
          </a:p>
          <a:p>
            <a:pPr marL="171450" lvl="0" indent="-171450">
              <a:buFont typeface="Arial" panose="020B0604020202020204" pitchFamily="34" charset="0"/>
              <a:buChar char="•"/>
            </a:pPr>
            <a:r>
              <a:rPr lang="nl-NL" sz="1200" dirty="0">
                <a:solidFill>
                  <a:prstClr val="black"/>
                </a:solidFill>
              </a:rPr>
              <a:t>Meten dienstverlening</a:t>
            </a:r>
          </a:p>
          <a:p>
            <a:pPr marL="171450" lvl="0" indent="-171450">
              <a:buFont typeface="Arial" panose="020B0604020202020204" pitchFamily="34" charset="0"/>
              <a:buChar char="•"/>
            </a:pPr>
            <a:r>
              <a:rPr lang="nl-NL" sz="1200" dirty="0">
                <a:solidFill>
                  <a:prstClr val="black"/>
                </a:solidFill>
              </a:rPr>
              <a:t>Bewaken IT-dienstverlening</a:t>
            </a:r>
          </a:p>
          <a:p>
            <a:pPr marL="171450" lvl="0" indent="-171450">
              <a:buFont typeface="Arial" panose="020B0604020202020204" pitchFamily="34" charset="0"/>
              <a:buChar char="•"/>
            </a:pPr>
            <a:r>
              <a:rPr lang="nl-NL" sz="1200" dirty="0">
                <a:solidFill>
                  <a:prstClr val="black"/>
                </a:solidFill>
              </a:rPr>
              <a:t>Operationele IT-aansturing </a:t>
            </a:r>
          </a:p>
        </p:txBody>
      </p:sp>
      <p:sp>
        <p:nvSpPr>
          <p:cNvPr id="7" name="Titel 6"/>
          <p:cNvSpPr>
            <a:spLocks noGrp="1"/>
          </p:cNvSpPr>
          <p:nvPr>
            <p:ph type="title"/>
          </p:nvPr>
        </p:nvSpPr>
        <p:spPr/>
        <p:txBody>
          <a:bodyPr/>
          <a:lstStyle/>
          <a:p>
            <a:r>
              <a:rPr lang="nl-NL" dirty="0" err="1"/>
              <a:t>Operation</a:t>
            </a:r>
            <a:endParaRPr lang="nl-NL" dirty="0"/>
          </a:p>
        </p:txBody>
      </p:sp>
      <p:sp>
        <p:nvSpPr>
          <p:cNvPr id="8" name="Tijdelijke aanduiding voor tekst 7"/>
          <p:cNvSpPr>
            <a:spLocks noGrp="1"/>
          </p:cNvSpPr>
          <p:nvPr>
            <p:ph type="body" sz="quarter" idx="13"/>
          </p:nvPr>
        </p:nvSpPr>
        <p:spPr/>
        <p:txBody>
          <a:bodyPr>
            <a:normAutofit lnSpcReduction="10000"/>
          </a:bodyPr>
          <a:lstStyle/>
          <a:p>
            <a:r>
              <a:rPr lang="nl-NL" dirty="0"/>
              <a:t>Figuur 8.1</a:t>
            </a:r>
          </a:p>
        </p:txBody>
      </p:sp>
    </p:spTree>
    <p:extLst>
      <p:ext uri="{BB962C8B-B14F-4D97-AF65-F5344CB8AC3E}">
        <p14:creationId xmlns:p14="http://schemas.microsoft.com/office/powerpoint/2010/main" val="3350762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3445067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BF9000"/>
                </a:solidFill>
              </a:rPr>
              <a:t>Activiteiten en producten</a:t>
            </a:r>
          </a:p>
        </p:txBody>
      </p:sp>
      <p:sp>
        <p:nvSpPr>
          <p:cNvPr id="13" name="Tijdelijke aanduiding voor inhoud 12"/>
          <p:cNvSpPr>
            <a:spLocks noGrp="1"/>
          </p:cNvSpPr>
          <p:nvPr>
            <p:ph idx="1"/>
          </p:nvPr>
        </p:nvSpPr>
        <p:spPr>
          <a:xfrm>
            <a:off x="1214695" y="1016520"/>
            <a:ext cx="3903406" cy="2437880"/>
          </a:xfrm>
        </p:spPr>
        <p:txBody>
          <a:bodyPr>
            <a:normAutofit/>
          </a:bodyPr>
          <a:lstStyle/>
          <a:p>
            <a:r>
              <a:rPr lang="nl-NL" sz="2000" b="0" dirty="0">
                <a:solidFill>
                  <a:srgbClr val="282828"/>
                </a:solidFill>
                <a:latin typeface="Calibri Light"/>
                <a:cs typeface="Calibri Light"/>
              </a:rPr>
              <a:t>Per domeinperspectief activiteiten en producten</a:t>
            </a:r>
          </a:p>
          <a:p>
            <a:r>
              <a:rPr lang="nl-NL" sz="2000" b="0" dirty="0">
                <a:solidFill>
                  <a:srgbClr val="282828"/>
                </a:solidFill>
                <a:latin typeface="Calibri Light"/>
                <a:cs typeface="Calibri Light"/>
              </a:rPr>
              <a:t>Beschreven in het handboek</a:t>
            </a:r>
          </a:p>
          <a:p>
            <a:r>
              <a:rPr lang="nl-NL" sz="2000" b="0" dirty="0">
                <a:solidFill>
                  <a:srgbClr val="282828"/>
                </a:solidFill>
                <a:latin typeface="Calibri Light"/>
                <a:cs typeface="Calibri Light"/>
              </a:rPr>
              <a:t>Nadruk op </a:t>
            </a:r>
            <a:r>
              <a:rPr lang="nl-NL" sz="2000" b="0" dirty="0" err="1">
                <a:solidFill>
                  <a:srgbClr val="282828"/>
                </a:solidFill>
                <a:latin typeface="Calibri Light"/>
                <a:cs typeface="Calibri Light"/>
              </a:rPr>
              <a:t>Improvement</a:t>
            </a:r>
            <a:r>
              <a:rPr lang="nl-NL" sz="2000" b="0" dirty="0">
                <a:solidFill>
                  <a:srgbClr val="282828"/>
                </a:solidFill>
                <a:latin typeface="Calibri Light"/>
                <a:cs typeface="Calibri Light"/>
              </a:rPr>
              <a:t> en </a:t>
            </a:r>
            <a:r>
              <a:rPr lang="nl-NL" sz="2000" b="0" dirty="0" err="1">
                <a:solidFill>
                  <a:srgbClr val="282828"/>
                </a:solidFill>
                <a:latin typeface="Calibri Light"/>
                <a:cs typeface="Calibri Light"/>
              </a:rPr>
              <a:t>Operation</a:t>
            </a:r>
            <a:endParaRPr lang="nl-NL" sz="2000" b="0" dirty="0">
              <a:solidFill>
                <a:srgbClr val="282828"/>
              </a:solidFill>
              <a:latin typeface="Calibri Light"/>
              <a:cs typeface="Calibri Light"/>
            </a:endParaRPr>
          </a:p>
        </p:txBody>
      </p:sp>
      <p:pic>
        <p:nvPicPr>
          <p:cNvPr id="3" name="Afbeelding 2" descr="9789401803366-480x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269" y="383054"/>
            <a:ext cx="2299578" cy="3365236"/>
          </a:xfrm>
          <a:prstGeom prst="rect">
            <a:avLst/>
          </a:prstGeom>
        </p:spPr>
      </p:pic>
      <p:sp>
        <p:nvSpPr>
          <p:cNvPr id="57" name="Tijdelijke aanduiding voor inhoud 12"/>
          <p:cNvSpPr txBox="1">
            <a:spLocks/>
          </p:cNvSpPr>
          <p:nvPr/>
        </p:nvSpPr>
        <p:spPr>
          <a:xfrm>
            <a:off x="5002708" y="3768455"/>
            <a:ext cx="3640139" cy="919690"/>
          </a:xfrm>
          <a:prstGeom prst="rect">
            <a:avLst/>
          </a:prstGeom>
        </p:spPr>
        <p:txBody>
          <a:bodyPr vert="horz" lIns="0" tIns="0" rIns="0" bIns="0" rtlCol="0">
            <a:normAutofit/>
          </a:bodyPr>
          <a:lstStyle>
            <a:lvl1pPr marL="228600" indent="-228600" algn="l" defTabSz="457200" rtl="0" eaLnBrk="1" latinLnBrk="0" hangingPunct="1">
              <a:spcBef>
                <a:spcPct val="20000"/>
              </a:spcBef>
              <a:buClr>
                <a:schemeClr val="accent2"/>
              </a:buClr>
              <a:buFont typeface="Arial"/>
              <a:buChar char="•"/>
              <a:defRPr lang="en-US" sz="1800" b="1" i="0" kern="1200" spc="-60" baseline="0" dirty="0" smtClean="0">
                <a:solidFill>
                  <a:schemeClr val="accent2"/>
                </a:solidFill>
                <a:latin typeface="Calibri"/>
                <a:ea typeface="+mn-ea"/>
                <a:cs typeface="Calibri"/>
              </a:defRPr>
            </a:lvl1pPr>
            <a:lvl2pPr marL="511175" indent="-282575"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2pPr>
            <a:lvl3pPr marL="741363" indent="-230188"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3pPr>
            <a:lvl4pPr marL="1031875" indent="-290513"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4pPr>
            <a:lvl5pPr marL="1314450" indent="-282575" algn="l" defTabSz="457200" rtl="0" eaLnBrk="1" latinLnBrk="0" hangingPunct="1">
              <a:spcBef>
                <a:spcPct val="20000"/>
              </a:spcBef>
              <a:buClr>
                <a:schemeClr val="accent2"/>
              </a:buClr>
              <a:buFont typeface="Arial"/>
              <a:buChar char="»"/>
              <a:defRPr sz="1800" b="0" i="0" kern="1200" spc="-20" baseline="0">
                <a:solidFill>
                  <a:schemeClr val="bg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nl-NL" sz="1600" b="0" dirty="0">
                <a:solidFill>
                  <a:srgbClr val="282828"/>
                </a:solidFill>
                <a:latin typeface="Calibri Light"/>
                <a:cs typeface="Calibri Light"/>
              </a:rPr>
              <a:t>Handboek voor uitvoerende BIM-professional</a:t>
            </a:r>
          </a:p>
          <a:p>
            <a:pPr algn="r"/>
            <a:r>
              <a:rPr lang="nl-NL" sz="1600" b="0" dirty="0">
                <a:solidFill>
                  <a:srgbClr val="282828"/>
                </a:solidFill>
                <a:latin typeface="Calibri Light"/>
                <a:cs typeface="Calibri Light"/>
              </a:rPr>
              <a:t>Eerste druk september 2018</a:t>
            </a:r>
          </a:p>
          <a:p>
            <a:pPr algn="r"/>
            <a:r>
              <a:rPr lang="nl-NL" sz="1600" b="0" dirty="0">
                <a:solidFill>
                  <a:srgbClr val="282828"/>
                </a:solidFill>
                <a:latin typeface="Calibri Light"/>
                <a:cs typeface="Calibri Light"/>
              </a:rPr>
              <a:t>Nederlandstalig</a:t>
            </a:r>
          </a:p>
        </p:txBody>
      </p:sp>
    </p:spTree>
    <p:extLst>
      <p:ext uri="{BB962C8B-B14F-4D97-AF65-F5344CB8AC3E}">
        <p14:creationId xmlns:p14="http://schemas.microsoft.com/office/powerpoint/2010/main" val="4008167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p:cNvSpPr>
            <a:spLocks noGrp="1"/>
          </p:cNvSpPr>
          <p:nvPr>
            <p:ph type="title"/>
          </p:nvPr>
        </p:nvSpPr>
        <p:spPr/>
        <p:txBody>
          <a:bodyPr/>
          <a:lstStyle/>
          <a:p>
            <a:r>
              <a:rPr lang="nl-NL" dirty="0">
                <a:solidFill>
                  <a:srgbClr val="BF9000"/>
                </a:solidFill>
              </a:rPr>
              <a:t>Wat is het?</a:t>
            </a:r>
          </a:p>
        </p:txBody>
      </p:sp>
      <p:sp>
        <p:nvSpPr>
          <p:cNvPr id="4" name="Tijdelijke aanduiding voor tekst 3"/>
          <p:cNvSpPr>
            <a:spLocks noGrp="1"/>
          </p:cNvSpPr>
          <p:nvPr>
            <p:ph type="body" sz="quarter" idx="13"/>
          </p:nvPr>
        </p:nvSpPr>
        <p:spPr/>
        <p:txBody>
          <a:bodyPr>
            <a:normAutofit lnSpcReduction="10000"/>
          </a:bodyPr>
          <a:lstStyle/>
          <a:p>
            <a:r>
              <a:rPr lang="nl-NL" dirty="0"/>
              <a:t>§ 11.1</a:t>
            </a:r>
          </a:p>
        </p:txBody>
      </p:sp>
      <p:graphicFrame>
        <p:nvGraphicFramePr>
          <p:cNvPr id="2" name="Tijdelijke aanduiding voor inhoud 1"/>
          <p:cNvGraphicFramePr>
            <a:graphicFrameLocks noGrp="1"/>
          </p:cNvGraphicFramePr>
          <p:nvPr>
            <p:ph idx="4294967295"/>
            <p:extLst/>
          </p:nvPr>
        </p:nvGraphicFramePr>
        <p:xfrm>
          <a:off x="858717" y="986646"/>
          <a:ext cx="7427912"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4589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spTree>
    <p:extLst>
      <p:ext uri="{BB962C8B-B14F-4D97-AF65-F5344CB8AC3E}">
        <p14:creationId xmlns:p14="http://schemas.microsoft.com/office/powerpoint/2010/main" val="453928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Discussievragen</a:t>
            </a:r>
          </a:p>
        </p:txBody>
      </p:sp>
      <p:sp>
        <p:nvSpPr>
          <p:cNvPr id="3" name="Tijdelijke aanduiding voor inhoud 2"/>
          <p:cNvSpPr>
            <a:spLocks noGrp="1"/>
          </p:cNvSpPr>
          <p:nvPr>
            <p:ph idx="1"/>
          </p:nvPr>
        </p:nvSpPr>
        <p:spPr/>
        <p:txBody>
          <a:bodyPr/>
          <a:lstStyle/>
          <a:p>
            <a:r>
              <a:rPr lang="nl-NL" b="0" dirty="0">
                <a:solidFill>
                  <a:schemeClr val="tx1"/>
                </a:solidFill>
                <a:latin typeface="Calibri Light"/>
                <a:cs typeface="Calibri Light"/>
              </a:rPr>
              <a:t>Waarom sluit BiSL Next beter aan bij het hogere management dan BiSL1?</a:t>
            </a:r>
          </a:p>
          <a:p>
            <a:r>
              <a:rPr lang="nl-NL" b="0" dirty="0">
                <a:solidFill>
                  <a:schemeClr val="tx1"/>
                </a:solidFill>
                <a:latin typeface="Calibri Light"/>
                <a:cs typeface="Calibri Light"/>
              </a:rPr>
              <a:t>Hoe wordt binnen uw organisatie aandacht besteed aan de besturing van de informatievoorziening?</a:t>
            </a:r>
          </a:p>
          <a:p>
            <a:r>
              <a:rPr lang="nl-NL" b="0" dirty="0">
                <a:solidFill>
                  <a:schemeClr val="tx1"/>
                </a:solidFill>
                <a:latin typeface="Calibri Light"/>
                <a:cs typeface="Calibri Light"/>
              </a:rPr>
              <a:t>Welke ontwikkelingen ziet u binnen uw organisatie die een duidelijke plek hebben binnen BiSL Next?</a:t>
            </a:r>
          </a:p>
          <a:p>
            <a:endParaRPr lang="nl-NL" b="0" dirty="0">
              <a:solidFill>
                <a:schemeClr val="tx1"/>
              </a:solidFill>
              <a:latin typeface="Calibri Light"/>
              <a:cs typeface="Calibri Light"/>
            </a:endParaRPr>
          </a:p>
        </p:txBody>
      </p:sp>
    </p:spTree>
    <p:extLst>
      <p:ext uri="{BB962C8B-B14F-4D97-AF65-F5344CB8AC3E}">
        <p14:creationId xmlns:p14="http://schemas.microsoft.com/office/powerpoint/2010/main" val="418690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nl-NL" dirty="0">
                <a:solidFill>
                  <a:srgbClr val="BF9000"/>
                </a:solidFill>
              </a:rPr>
              <a:t>BiSL® Next voor functioneel beheerders</a:t>
            </a:r>
          </a:p>
        </p:txBody>
      </p:sp>
      <p:sp>
        <p:nvSpPr>
          <p:cNvPr id="5" name="Subtitel 4"/>
          <p:cNvSpPr>
            <a:spLocks noGrp="1"/>
          </p:cNvSpPr>
          <p:nvPr>
            <p:ph type="subTitle" idx="1"/>
          </p:nvPr>
        </p:nvSpPr>
        <p:spPr/>
        <p:txBody>
          <a:bodyPr/>
          <a:lstStyle/>
          <a:p>
            <a:r>
              <a:rPr lang="nl-NL" dirty="0">
                <a:solidFill>
                  <a:srgbClr val="BF9000"/>
                </a:solidFill>
              </a:rPr>
              <a:t>Module 3 - Data en datakwaliteit</a:t>
            </a:r>
          </a:p>
        </p:txBody>
      </p:sp>
      <p:sp>
        <p:nvSpPr>
          <p:cNvPr id="2" name="Tijdelijke aanduiding voor tekst 1">
            <a:extLst>
              <a:ext uri="{FF2B5EF4-FFF2-40B4-BE49-F238E27FC236}">
                <a16:creationId xmlns:a16="http://schemas.microsoft.com/office/drawing/2014/main" id="{72B439CD-883F-44CF-ABD7-FA4E28C1FB8C}"/>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DEF1F838-1DC6-472F-AC24-E20F7A29CE59}"/>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1449341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3580417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Schermafdruk 2018-08-29 14.45.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88551">
            <a:off x="329906" y="1039080"/>
            <a:ext cx="4360118" cy="1202986"/>
          </a:xfrm>
          <a:prstGeom prst="rect">
            <a:avLst/>
          </a:prstGeom>
        </p:spPr>
      </p:pic>
      <p:pic>
        <p:nvPicPr>
          <p:cNvPr id="8" name="Afbeelding 7" descr="Schermafdruk 2018-08-29 14.43.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091" y="150137"/>
            <a:ext cx="4979908" cy="766802"/>
          </a:xfrm>
          <a:prstGeom prst="rect">
            <a:avLst/>
          </a:prstGeom>
        </p:spPr>
      </p:pic>
      <p:pic>
        <p:nvPicPr>
          <p:cNvPr id="10" name="Afbeelding 9" descr="Schermafdruk 2018-08-29 14.41.2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652" y="3859262"/>
            <a:ext cx="6910685" cy="882673"/>
          </a:xfrm>
          <a:prstGeom prst="rect">
            <a:avLst/>
          </a:prstGeom>
        </p:spPr>
      </p:pic>
      <p:pic>
        <p:nvPicPr>
          <p:cNvPr id="11" name="Afbeelding 10" descr="Schermafdruk 2018-08-29 14.39.5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31855">
            <a:off x="132370" y="2361510"/>
            <a:ext cx="3556830" cy="540474"/>
          </a:xfrm>
          <a:prstGeom prst="rect">
            <a:avLst/>
          </a:prstGeom>
        </p:spPr>
      </p:pic>
      <p:pic>
        <p:nvPicPr>
          <p:cNvPr id="13" name="Afbeelding 12" descr="Schermafdruk 2018-08-29 14.38.4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4362" y="2683084"/>
            <a:ext cx="6308565" cy="1099532"/>
          </a:xfrm>
          <a:prstGeom prst="rect">
            <a:avLst/>
          </a:prstGeom>
        </p:spPr>
      </p:pic>
      <p:pic>
        <p:nvPicPr>
          <p:cNvPr id="14" name="Afbeelding 13" descr="Schermafdruk 2018-08-29 14.40.4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26514">
            <a:off x="4800426" y="1543747"/>
            <a:ext cx="4623065" cy="1057820"/>
          </a:xfrm>
          <a:prstGeom prst="rect">
            <a:avLst/>
          </a:prstGeom>
        </p:spPr>
      </p:pic>
    </p:spTree>
    <p:extLst>
      <p:ext uri="{BB962C8B-B14F-4D97-AF65-F5344CB8AC3E}">
        <p14:creationId xmlns:p14="http://schemas.microsoft.com/office/powerpoint/2010/main" val="2312183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Leerdoelen BIM op basis van BiSL® Next</a:t>
            </a:r>
          </a:p>
        </p:txBody>
      </p:sp>
      <p:sp>
        <p:nvSpPr>
          <p:cNvPr id="3" name="Tijdelijke aanduiding voor inhoud 2"/>
          <p:cNvSpPr>
            <a:spLocks noGrp="1"/>
          </p:cNvSpPr>
          <p:nvPr>
            <p:ph idx="1"/>
          </p:nvPr>
        </p:nvSpPr>
        <p:spPr/>
        <p:txBody>
          <a:bodyPr/>
          <a:lstStyle/>
          <a:p>
            <a:r>
              <a:rPr lang="nl-NL" b="0" dirty="0">
                <a:solidFill>
                  <a:schemeClr val="tx1"/>
                </a:solidFill>
                <a:latin typeface="Calibri Light"/>
                <a:cs typeface="Calibri Light"/>
              </a:rPr>
              <a:t>Doel en achtergrond van business informatiemanagement</a:t>
            </a:r>
          </a:p>
          <a:p>
            <a:r>
              <a:rPr lang="nl-NL" b="0" dirty="0">
                <a:solidFill>
                  <a:schemeClr val="tx1"/>
                </a:solidFill>
                <a:latin typeface="Calibri Light"/>
                <a:cs typeface="Calibri Light"/>
              </a:rPr>
              <a:t>Het framework BiSL Next, samenhang en inhoud</a:t>
            </a:r>
          </a:p>
          <a:p>
            <a:r>
              <a:rPr lang="nl-NL" b="0" dirty="0">
                <a:solidFill>
                  <a:schemeClr val="tx1"/>
                </a:solidFill>
                <a:latin typeface="Calibri Light"/>
                <a:cs typeface="Calibri Light"/>
              </a:rPr>
              <a:t>Het belang van datakwaliteit</a:t>
            </a:r>
          </a:p>
          <a:p>
            <a:r>
              <a:rPr lang="nl-NL" b="0" dirty="0">
                <a:solidFill>
                  <a:schemeClr val="tx1"/>
                </a:solidFill>
                <a:latin typeface="Calibri Light"/>
                <a:cs typeface="Calibri Light"/>
              </a:rPr>
              <a:t>De domeinperspectieven, onderwerpen, activiteiten en producten</a:t>
            </a:r>
          </a:p>
          <a:p>
            <a:r>
              <a:rPr lang="nl-NL" b="0" dirty="0">
                <a:solidFill>
                  <a:schemeClr val="tx1"/>
                </a:solidFill>
                <a:latin typeface="Calibri Light"/>
                <a:cs typeface="Calibri Light"/>
              </a:rPr>
              <a:t>De drivers en sturing op de informatievoorziening</a:t>
            </a:r>
          </a:p>
          <a:p>
            <a:r>
              <a:rPr lang="nl-NL" b="0" dirty="0">
                <a:solidFill>
                  <a:schemeClr val="tx1"/>
                </a:solidFill>
                <a:latin typeface="Calibri Light"/>
                <a:cs typeface="Calibri Light"/>
              </a:rPr>
              <a:t>De toepassing van BiSL Next bij nieuwe ontwikkelingen</a:t>
            </a:r>
          </a:p>
        </p:txBody>
      </p:sp>
    </p:spTree>
    <p:extLst>
      <p:ext uri="{BB962C8B-B14F-4D97-AF65-F5344CB8AC3E}">
        <p14:creationId xmlns:p14="http://schemas.microsoft.com/office/powerpoint/2010/main" val="3135703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Data</a:t>
            </a:r>
          </a:p>
        </p:txBody>
      </p:sp>
      <p:sp>
        <p:nvSpPr>
          <p:cNvPr id="4" name="Tijdelijke aanduiding voor inhoud 3"/>
          <p:cNvSpPr>
            <a:spLocks noGrp="1"/>
          </p:cNvSpPr>
          <p:nvPr>
            <p:ph idx="1"/>
          </p:nvPr>
        </p:nvSpPr>
        <p:spPr>
          <a:xfrm>
            <a:off x="1214694" y="1016520"/>
            <a:ext cx="3153407" cy="3519194"/>
          </a:xfrm>
        </p:spPr>
        <p:txBody>
          <a:bodyPr>
            <a:normAutofit lnSpcReduction="10000"/>
          </a:bodyPr>
          <a:lstStyle/>
          <a:p>
            <a:r>
              <a:rPr lang="nl-NL" b="0" dirty="0">
                <a:solidFill>
                  <a:srgbClr val="282828"/>
                </a:solidFill>
                <a:latin typeface="Calibri Light"/>
                <a:cs typeface="Calibri Light"/>
              </a:rPr>
              <a:t>Data wordt het nieuwe goud genoemd</a:t>
            </a:r>
          </a:p>
          <a:p>
            <a:r>
              <a:rPr lang="nl-NL" b="0" dirty="0">
                <a:solidFill>
                  <a:srgbClr val="282828"/>
                </a:solidFill>
                <a:latin typeface="Calibri Light"/>
                <a:cs typeface="Calibri Light"/>
              </a:rPr>
              <a:t>Zo belangrijk dat er in BiSL Next een heel </a:t>
            </a:r>
            <a:r>
              <a:rPr lang="nl-NL" b="0" dirty="0" err="1">
                <a:solidFill>
                  <a:srgbClr val="282828"/>
                </a:solidFill>
                <a:latin typeface="Calibri Light"/>
                <a:cs typeface="Calibri Light"/>
              </a:rPr>
              <a:t>perspective</a:t>
            </a:r>
            <a:r>
              <a:rPr lang="nl-NL" b="0" dirty="0">
                <a:solidFill>
                  <a:srgbClr val="282828"/>
                </a:solidFill>
                <a:latin typeface="Calibri Light"/>
                <a:cs typeface="Calibri Light"/>
              </a:rPr>
              <a:t> voor is</a:t>
            </a:r>
          </a:p>
          <a:p>
            <a:r>
              <a:rPr lang="nl-NL" b="0" dirty="0">
                <a:solidFill>
                  <a:srgbClr val="282828"/>
                </a:solidFill>
                <a:latin typeface="Calibri Light"/>
                <a:cs typeface="Calibri Light"/>
              </a:rPr>
              <a:t>Het gaat niet meer alleen over functionaliteit, maar juist over data</a:t>
            </a:r>
          </a:p>
          <a:p>
            <a:r>
              <a:rPr lang="nl-NL" b="0" dirty="0">
                <a:solidFill>
                  <a:srgbClr val="282828"/>
                </a:solidFill>
                <a:latin typeface="Calibri Light"/>
                <a:cs typeface="Calibri Light"/>
              </a:rPr>
              <a:t>Big data</a:t>
            </a:r>
          </a:p>
          <a:p>
            <a:r>
              <a:rPr lang="nl-NL" b="0" dirty="0">
                <a:solidFill>
                  <a:srgbClr val="282828"/>
                </a:solidFill>
                <a:latin typeface="Calibri Light"/>
                <a:cs typeface="Calibri Light"/>
              </a:rPr>
              <a:t>Data </a:t>
            </a:r>
            <a:r>
              <a:rPr lang="nl-NL" b="0" dirty="0" err="1">
                <a:solidFill>
                  <a:srgbClr val="282828"/>
                </a:solidFill>
                <a:latin typeface="Calibri Light"/>
                <a:cs typeface="Calibri Light"/>
              </a:rPr>
              <a:t>mining</a:t>
            </a:r>
            <a:endParaRPr lang="nl-NL" b="0" dirty="0">
              <a:solidFill>
                <a:srgbClr val="282828"/>
              </a:solidFill>
              <a:latin typeface="Calibri Light"/>
              <a:cs typeface="Calibri Light"/>
            </a:endParaRPr>
          </a:p>
          <a:p>
            <a:r>
              <a:rPr lang="nl-NL" b="0" dirty="0">
                <a:solidFill>
                  <a:srgbClr val="282828"/>
                </a:solidFill>
                <a:latin typeface="Calibri Light"/>
                <a:cs typeface="Calibri Light"/>
              </a:rPr>
              <a:t>Data </a:t>
            </a:r>
            <a:r>
              <a:rPr lang="nl-NL" b="0" dirty="0" err="1">
                <a:solidFill>
                  <a:srgbClr val="282828"/>
                </a:solidFill>
                <a:latin typeface="Calibri Light"/>
                <a:cs typeface="Calibri Light"/>
              </a:rPr>
              <a:t>science</a:t>
            </a:r>
            <a:endParaRPr lang="nl-NL" b="0" dirty="0">
              <a:solidFill>
                <a:srgbClr val="282828"/>
              </a:solidFill>
              <a:latin typeface="Calibri Light"/>
              <a:cs typeface="Calibri Light"/>
            </a:endParaRPr>
          </a:p>
          <a:p>
            <a:endParaRPr lang="nl-NL" b="0" dirty="0">
              <a:solidFill>
                <a:srgbClr val="282828"/>
              </a:solidFill>
              <a:latin typeface="Calibri Light"/>
              <a:cs typeface="Calibri Light"/>
            </a:endParaRPr>
          </a:p>
        </p:txBody>
      </p:sp>
      <p:pic>
        <p:nvPicPr>
          <p:cNvPr id="3" name="Afbeelding 2"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3"/>
          <a:srcRect l="8669" t="7975" r="8758" b="5223"/>
          <a:stretch/>
        </p:blipFill>
        <p:spPr>
          <a:xfrm>
            <a:off x="8599105" y="39237"/>
            <a:ext cx="512051" cy="504000"/>
          </a:xfrm>
          <a:prstGeom prst="ellipse">
            <a:avLst/>
          </a:prstGeom>
        </p:spPr>
      </p:pic>
      <p:sp>
        <p:nvSpPr>
          <p:cNvPr id="5" name="Tekstvak 4"/>
          <p:cNvSpPr txBox="1"/>
          <p:nvPr/>
        </p:nvSpPr>
        <p:spPr>
          <a:xfrm>
            <a:off x="2824486" y="1270135"/>
            <a:ext cx="184666" cy="338554"/>
          </a:xfrm>
          <a:prstGeom prst="rect">
            <a:avLst/>
          </a:prstGeom>
          <a:noFill/>
        </p:spPr>
        <p:txBody>
          <a:bodyPr wrap="none" rtlCol="0">
            <a:spAutoFit/>
          </a:bodyPr>
          <a:lstStyle/>
          <a:p>
            <a:pPr algn="ctr"/>
            <a:endParaRPr lang="nl-NL" sz="1600" dirty="0">
              <a:solidFill>
                <a:schemeClr val="tx1">
                  <a:lumMod val="75000"/>
                  <a:lumOff val="25000"/>
                </a:schemeClr>
              </a:solidFill>
              <a:latin typeface="Helvetica Light"/>
              <a:cs typeface="Helvetica Light"/>
            </a:endParaRPr>
          </a:p>
        </p:txBody>
      </p:sp>
      <p:pic>
        <p:nvPicPr>
          <p:cNvPr id="9" name="Afbeelding 8" descr="Schermafdruk 2018-08-27 11.31.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5682" y="1092633"/>
            <a:ext cx="4535052" cy="3563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2180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Groei van data</a:t>
            </a:r>
          </a:p>
        </p:txBody>
      </p:sp>
      <p:sp>
        <p:nvSpPr>
          <p:cNvPr id="3" name="Tijdelijke aanduiding voor inhoud 2"/>
          <p:cNvSpPr>
            <a:spLocks noGrp="1"/>
          </p:cNvSpPr>
          <p:nvPr>
            <p:ph idx="1"/>
          </p:nvPr>
        </p:nvSpPr>
        <p:spPr>
          <a:xfrm>
            <a:off x="1214694" y="1016520"/>
            <a:ext cx="7428153" cy="1304762"/>
          </a:xfrm>
        </p:spPr>
        <p:txBody>
          <a:bodyPr>
            <a:normAutofit fontScale="92500" lnSpcReduction="10000"/>
          </a:bodyPr>
          <a:lstStyle/>
          <a:p>
            <a:r>
              <a:rPr lang="nl-NL" b="0" dirty="0">
                <a:solidFill>
                  <a:srgbClr val="282828"/>
                </a:solidFill>
                <a:latin typeface="Calibri Light"/>
                <a:cs typeface="Calibri Light"/>
              </a:rPr>
              <a:t>Voorspelling: tegen 2025 180 </a:t>
            </a:r>
            <a:r>
              <a:rPr lang="nl-NL" b="0" dirty="0" err="1">
                <a:solidFill>
                  <a:srgbClr val="282828"/>
                </a:solidFill>
                <a:latin typeface="Calibri Light"/>
                <a:cs typeface="Calibri Light"/>
              </a:rPr>
              <a:t>zettabytes</a:t>
            </a:r>
            <a:r>
              <a:rPr lang="nl-NL" b="0" dirty="0">
                <a:solidFill>
                  <a:srgbClr val="282828"/>
                </a:solidFill>
                <a:latin typeface="Calibri Light"/>
                <a:cs typeface="Calibri Light"/>
              </a:rPr>
              <a:t> data wereldwijd</a:t>
            </a:r>
          </a:p>
          <a:p>
            <a:r>
              <a:rPr lang="nl-NL" b="0" dirty="0">
                <a:solidFill>
                  <a:srgbClr val="282828"/>
                </a:solidFill>
                <a:latin typeface="Calibri Light"/>
                <a:cs typeface="Calibri Light"/>
              </a:rPr>
              <a:t>1 </a:t>
            </a:r>
            <a:r>
              <a:rPr lang="nl-NL" b="0" dirty="0" err="1">
                <a:solidFill>
                  <a:srgbClr val="282828"/>
                </a:solidFill>
                <a:latin typeface="Calibri Light"/>
                <a:cs typeface="Calibri Light"/>
              </a:rPr>
              <a:t>zettabyte</a:t>
            </a:r>
            <a:r>
              <a:rPr lang="nl-NL" b="0" dirty="0">
                <a:solidFill>
                  <a:srgbClr val="282828"/>
                </a:solidFill>
                <a:latin typeface="Calibri Light"/>
                <a:cs typeface="Calibri Light"/>
              </a:rPr>
              <a:t> is 1.000.000.000.000.000.000.000 bytes (10</a:t>
            </a:r>
            <a:r>
              <a:rPr lang="nl-NL" b="0" baseline="30000" dirty="0">
                <a:solidFill>
                  <a:srgbClr val="282828"/>
                </a:solidFill>
                <a:latin typeface="Calibri Light"/>
                <a:cs typeface="Calibri Light"/>
              </a:rPr>
              <a:t>21</a:t>
            </a:r>
            <a:r>
              <a:rPr lang="nl-NL" b="0" dirty="0">
                <a:solidFill>
                  <a:srgbClr val="282828"/>
                </a:solidFill>
                <a:latin typeface="Calibri Light"/>
                <a:cs typeface="Calibri Light"/>
              </a:rPr>
              <a:t>)</a:t>
            </a:r>
          </a:p>
          <a:p>
            <a:r>
              <a:rPr lang="nl-NL" b="0" dirty="0">
                <a:solidFill>
                  <a:srgbClr val="282828"/>
                </a:solidFill>
                <a:latin typeface="Calibri Light"/>
                <a:cs typeface="Calibri Light"/>
              </a:rPr>
              <a:t>Of: 1 </a:t>
            </a:r>
            <a:r>
              <a:rPr lang="nl-NL" b="0" dirty="0" err="1">
                <a:solidFill>
                  <a:srgbClr val="282828"/>
                </a:solidFill>
                <a:latin typeface="Calibri Light"/>
                <a:cs typeface="Calibri Light"/>
              </a:rPr>
              <a:t>zettabyte</a:t>
            </a:r>
            <a:r>
              <a:rPr lang="nl-NL" b="0" dirty="0">
                <a:solidFill>
                  <a:srgbClr val="282828"/>
                </a:solidFill>
                <a:latin typeface="Calibri Light"/>
                <a:cs typeface="Calibri Light"/>
              </a:rPr>
              <a:t> is 1000 </a:t>
            </a:r>
            <a:r>
              <a:rPr lang="nl-NL" b="0" dirty="0" err="1">
                <a:solidFill>
                  <a:srgbClr val="282828"/>
                </a:solidFill>
                <a:latin typeface="Calibri Light"/>
                <a:cs typeface="Calibri Light"/>
              </a:rPr>
              <a:t>exabytes</a:t>
            </a:r>
            <a:r>
              <a:rPr lang="nl-NL" b="0" dirty="0">
                <a:solidFill>
                  <a:srgbClr val="282828"/>
                </a:solidFill>
                <a:latin typeface="Calibri Light"/>
                <a:cs typeface="Calibri Light"/>
              </a:rPr>
              <a:t>, 1 </a:t>
            </a:r>
            <a:r>
              <a:rPr lang="nl-NL" b="0" dirty="0" err="1">
                <a:solidFill>
                  <a:srgbClr val="282828"/>
                </a:solidFill>
                <a:latin typeface="Calibri Light"/>
                <a:cs typeface="Calibri Light"/>
              </a:rPr>
              <a:t>exabyte</a:t>
            </a:r>
            <a:r>
              <a:rPr lang="nl-NL" b="0" dirty="0">
                <a:solidFill>
                  <a:srgbClr val="282828"/>
                </a:solidFill>
                <a:latin typeface="Calibri Light"/>
                <a:cs typeface="Calibri Light"/>
              </a:rPr>
              <a:t> is 1000  </a:t>
            </a:r>
            <a:r>
              <a:rPr lang="nl-NL" b="0" dirty="0" err="1">
                <a:solidFill>
                  <a:srgbClr val="282828"/>
                </a:solidFill>
                <a:latin typeface="Calibri Light"/>
                <a:cs typeface="Calibri Light"/>
              </a:rPr>
              <a:t>petabytes</a:t>
            </a:r>
            <a:r>
              <a:rPr lang="nl-NL" b="0" dirty="0">
                <a:solidFill>
                  <a:srgbClr val="282828"/>
                </a:solidFill>
                <a:latin typeface="Calibri Light"/>
                <a:cs typeface="Calibri Light"/>
              </a:rPr>
              <a:t>, 1 </a:t>
            </a:r>
            <a:r>
              <a:rPr lang="nl-NL" b="0" dirty="0" err="1">
                <a:solidFill>
                  <a:srgbClr val="282828"/>
                </a:solidFill>
                <a:latin typeface="Calibri Light"/>
                <a:cs typeface="Calibri Light"/>
              </a:rPr>
              <a:t>petabyte</a:t>
            </a:r>
            <a:r>
              <a:rPr lang="nl-NL" b="0" dirty="0">
                <a:solidFill>
                  <a:srgbClr val="282828"/>
                </a:solidFill>
                <a:latin typeface="Calibri Light"/>
                <a:cs typeface="Calibri Light"/>
              </a:rPr>
              <a:t> is 1000 terabyte, 1 terabyte is 1000 gigabytes</a:t>
            </a:r>
          </a:p>
          <a:p>
            <a:endParaRPr lang="nl-NL" dirty="0"/>
          </a:p>
        </p:txBody>
      </p:sp>
      <p:grpSp>
        <p:nvGrpSpPr>
          <p:cNvPr id="4" name="Groep 7">
            <a:extLst>
              <a:ext uri="{FF2B5EF4-FFF2-40B4-BE49-F238E27FC236}">
                <a16:creationId xmlns:a16="http://schemas.microsoft.com/office/drawing/2014/main" id="{5A4B4BB0-E2F7-4280-B691-7D89D62ACDE2}"/>
              </a:ext>
            </a:extLst>
          </p:cNvPr>
          <p:cNvGrpSpPr/>
          <p:nvPr/>
        </p:nvGrpSpPr>
        <p:grpSpPr>
          <a:xfrm>
            <a:off x="1727072" y="2551221"/>
            <a:ext cx="5837734" cy="2168081"/>
            <a:chOff x="1214694" y="1057319"/>
            <a:chExt cx="7428153" cy="2967316"/>
          </a:xfrm>
        </p:grpSpPr>
        <p:pic>
          <p:nvPicPr>
            <p:cNvPr id="5" name="Afbeelding 4">
              <a:extLst>
                <a:ext uri="{FF2B5EF4-FFF2-40B4-BE49-F238E27FC236}">
                  <a16:creationId xmlns:a16="http://schemas.microsoft.com/office/drawing/2014/main" id="{3F1E971E-79C8-41D7-ACA1-876C92053A36}"/>
                </a:ext>
              </a:extLst>
            </p:cNvPr>
            <p:cNvPicPr>
              <a:picLocks noChangeAspect="1"/>
            </p:cNvPicPr>
            <p:nvPr/>
          </p:nvPicPr>
          <p:blipFill>
            <a:blip r:embed="rId2"/>
            <a:stretch>
              <a:fillRect/>
            </a:stretch>
          </p:blipFill>
          <p:spPr>
            <a:xfrm>
              <a:off x="1214694" y="1064996"/>
              <a:ext cx="4148876" cy="2959639"/>
            </a:xfrm>
            <a:prstGeom prst="rect">
              <a:avLst/>
            </a:prstGeom>
            <a:ln>
              <a:noFill/>
            </a:ln>
            <a:effectLst>
              <a:outerShdw blurRad="292100" dist="139700" dir="2700000" algn="tl" rotWithShape="0">
                <a:srgbClr val="333333">
                  <a:alpha val="65000"/>
                </a:srgbClr>
              </a:outerShdw>
            </a:effectLst>
          </p:spPr>
        </p:pic>
        <p:pic>
          <p:nvPicPr>
            <p:cNvPr id="6" name="Afbeelding 5">
              <a:extLst>
                <a:ext uri="{FF2B5EF4-FFF2-40B4-BE49-F238E27FC236}">
                  <a16:creationId xmlns:a16="http://schemas.microsoft.com/office/drawing/2014/main" id="{4DF68EB0-2DA8-45CB-A903-6EF38CD3D6E9}"/>
                </a:ext>
              </a:extLst>
            </p:cNvPr>
            <p:cNvPicPr>
              <a:picLocks noChangeAspect="1"/>
            </p:cNvPicPr>
            <p:nvPr/>
          </p:nvPicPr>
          <p:blipFill>
            <a:blip r:embed="rId3"/>
            <a:stretch>
              <a:fillRect/>
            </a:stretch>
          </p:blipFill>
          <p:spPr>
            <a:xfrm>
              <a:off x="5743764" y="1057319"/>
              <a:ext cx="2899083" cy="151443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45998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1179070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belang van data</a:t>
            </a:r>
          </a:p>
        </p:txBody>
      </p:sp>
      <p:sp>
        <p:nvSpPr>
          <p:cNvPr id="3" name="Tijdelijke aanduiding voor inhoud 2"/>
          <p:cNvSpPr>
            <a:spLocks noGrp="1"/>
          </p:cNvSpPr>
          <p:nvPr>
            <p:ph idx="1"/>
          </p:nvPr>
        </p:nvSpPr>
        <p:spPr/>
        <p:txBody>
          <a:bodyPr>
            <a:noAutofit/>
          </a:bodyPr>
          <a:lstStyle/>
          <a:p>
            <a:r>
              <a:rPr lang="nl-NL" sz="1800" dirty="0"/>
              <a:t>Basis voor bedrijfsprocessen</a:t>
            </a:r>
          </a:p>
          <a:p>
            <a:r>
              <a:rPr lang="nl-NL" sz="1800" dirty="0"/>
              <a:t>Input voor beleid, strategie en aansturing organisatie</a:t>
            </a:r>
          </a:p>
          <a:p>
            <a:r>
              <a:rPr lang="nl-NL" sz="1800" dirty="0"/>
              <a:t>Afleggen van verantwoording</a:t>
            </a:r>
          </a:p>
          <a:p>
            <a:endParaRPr lang="nl-NL" sz="1800" b="0" dirty="0">
              <a:solidFill>
                <a:srgbClr val="282828"/>
              </a:solidFill>
            </a:endParaRPr>
          </a:p>
        </p:txBody>
      </p:sp>
      <p:sp>
        <p:nvSpPr>
          <p:cNvPr id="6" name="Tijdelijke aanduiding voor tekst 5"/>
          <p:cNvSpPr>
            <a:spLocks noGrp="1"/>
          </p:cNvSpPr>
          <p:nvPr>
            <p:ph type="body" sz="quarter" idx="13"/>
          </p:nvPr>
        </p:nvSpPr>
        <p:spPr/>
        <p:txBody>
          <a:bodyPr>
            <a:normAutofit lnSpcReduction="10000"/>
          </a:bodyPr>
          <a:lstStyle/>
          <a:p>
            <a:r>
              <a:rPr lang="nl-NL" dirty="0"/>
              <a:t>§  4.5.2</a:t>
            </a:r>
          </a:p>
        </p:txBody>
      </p:sp>
    </p:spTree>
    <p:extLst>
      <p:ext uri="{BB962C8B-B14F-4D97-AF65-F5344CB8AC3E}">
        <p14:creationId xmlns:p14="http://schemas.microsoft.com/office/powerpoint/2010/main" val="22884837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3979518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Soorten data</a:t>
            </a:r>
          </a:p>
        </p:txBody>
      </p:sp>
      <p:sp>
        <p:nvSpPr>
          <p:cNvPr id="3" name="Tijdelijke aanduiding voor inhoud 2"/>
          <p:cNvSpPr>
            <a:spLocks noGrp="1"/>
          </p:cNvSpPr>
          <p:nvPr>
            <p:ph idx="1"/>
          </p:nvPr>
        </p:nvSpPr>
        <p:spPr/>
        <p:txBody>
          <a:bodyPr>
            <a:noAutofit/>
          </a:bodyPr>
          <a:lstStyle/>
          <a:p>
            <a:r>
              <a:rPr lang="nl-NL" sz="1400" b="0" dirty="0">
                <a:solidFill>
                  <a:srgbClr val="282828"/>
                </a:solidFill>
              </a:rPr>
              <a:t>Masterdata</a:t>
            </a:r>
          </a:p>
          <a:p>
            <a:pPr lvl="1"/>
            <a:r>
              <a:rPr lang="nl-NL" sz="1400" dirty="0">
                <a:solidFill>
                  <a:srgbClr val="282828"/>
                </a:solidFill>
                <a:latin typeface="Calibri Light"/>
                <a:cs typeface="Calibri Light"/>
              </a:rPr>
              <a:t>Door de hele organisatie gebruikt</a:t>
            </a:r>
          </a:p>
          <a:p>
            <a:pPr lvl="1"/>
            <a:r>
              <a:rPr lang="nl-NL" sz="1400" dirty="0">
                <a:solidFill>
                  <a:srgbClr val="282828"/>
                </a:solidFill>
                <a:latin typeface="Calibri Light"/>
                <a:cs typeface="Calibri Light"/>
              </a:rPr>
              <a:t>De kerngegevens: klanten, producten, etc.</a:t>
            </a:r>
          </a:p>
          <a:p>
            <a:r>
              <a:rPr lang="nl-NL" sz="1400" b="0" dirty="0">
                <a:solidFill>
                  <a:srgbClr val="282828"/>
                </a:solidFill>
              </a:rPr>
              <a:t>Control data of stuurgegeven</a:t>
            </a:r>
          </a:p>
          <a:p>
            <a:pPr lvl="1"/>
            <a:r>
              <a:rPr lang="nl-NL" sz="1400" dirty="0">
                <a:solidFill>
                  <a:srgbClr val="282828"/>
                </a:solidFill>
                <a:latin typeface="Calibri Light"/>
                <a:cs typeface="Calibri Light"/>
              </a:rPr>
              <a:t>Vorm van masterdata</a:t>
            </a:r>
          </a:p>
          <a:p>
            <a:pPr lvl="1"/>
            <a:r>
              <a:rPr lang="nl-NL" sz="1400" dirty="0">
                <a:solidFill>
                  <a:srgbClr val="282828"/>
                </a:solidFill>
                <a:latin typeface="Calibri Light"/>
                <a:cs typeface="Calibri Light"/>
              </a:rPr>
              <a:t>BTW-percentages, tariefstaffels, etc.</a:t>
            </a:r>
          </a:p>
          <a:p>
            <a:r>
              <a:rPr lang="nl-NL" sz="1400" b="0" dirty="0">
                <a:solidFill>
                  <a:srgbClr val="282828"/>
                </a:solidFill>
              </a:rPr>
              <a:t>Referentiedata (soms ook onder masterdata)</a:t>
            </a:r>
          </a:p>
          <a:p>
            <a:pPr lvl="1"/>
            <a:r>
              <a:rPr lang="nl-NL" sz="1400" dirty="0" err="1">
                <a:solidFill>
                  <a:srgbClr val="282828"/>
                </a:solidFill>
                <a:latin typeface="Calibri Light"/>
                <a:cs typeface="Calibri Light"/>
              </a:rPr>
              <a:t>Voorgedefiniëerde</a:t>
            </a:r>
            <a:r>
              <a:rPr lang="nl-NL" sz="1400" dirty="0">
                <a:solidFill>
                  <a:srgbClr val="282828"/>
                </a:solidFill>
                <a:latin typeface="Calibri Light"/>
                <a:cs typeface="Calibri Light"/>
              </a:rPr>
              <a:t> of toegestane waarden</a:t>
            </a:r>
          </a:p>
          <a:p>
            <a:pPr lvl="1"/>
            <a:r>
              <a:rPr lang="nl-NL" sz="1400" dirty="0">
                <a:solidFill>
                  <a:srgbClr val="282828"/>
                </a:solidFill>
                <a:latin typeface="Calibri Light"/>
                <a:cs typeface="Calibri Light"/>
              </a:rPr>
              <a:t>Productsoorten, landcodes, etc.</a:t>
            </a:r>
          </a:p>
          <a:p>
            <a:r>
              <a:rPr lang="nl-NL" sz="1400" b="0" dirty="0" err="1">
                <a:solidFill>
                  <a:srgbClr val="282828"/>
                </a:solidFill>
              </a:rPr>
              <a:t>Metadata</a:t>
            </a:r>
            <a:endParaRPr lang="nl-NL" sz="1400" b="0" dirty="0">
              <a:solidFill>
                <a:srgbClr val="282828"/>
              </a:solidFill>
            </a:endParaRPr>
          </a:p>
          <a:p>
            <a:pPr lvl="1"/>
            <a:r>
              <a:rPr lang="nl-NL" sz="1400" dirty="0">
                <a:solidFill>
                  <a:srgbClr val="282828"/>
                </a:solidFill>
                <a:latin typeface="Calibri Light"/>
                <a:cs typeface="Calibri Light"/>
              </a:rPr>
              <a:t>Beschrijven de data</a:t>
            </a:r>
          </a:p>
          <a:p>
            <a:pPr lvl="1"/>
            <a:r>
              <a:rPr lang="nl-NL" sz="1400" dirty="0">
                <a:solidFill>
                  <a:srgbClr val="282828"/>
                </a:solidFill>
                <a:latin typeface="Calibri Light"/>
                <a:cs typeface="Calibri Light"/>
              </a:rPr>
              <a:t>Welke attributen (NAW, geboortedatum,...), welk formaat (numeriek, </a:t>
            </a:r>
            <a:r>
              <a:rPr lang="nl-NL" sz="1400" dirty="0" err="1">
                <a:solidFill>
                  <a:srgbClr val="282828"/>
                </a:solidFill>
                <a:latin typeface="Calibri Light"/>
                <a:cs typeface="Calibri Light"/>
              </a:rPr>
              <a:t>jpeg</a:t>
            </a:r>
            <a:r>
              <a:rPr lang="nl-NL" sz="1400" dirty="0">
                <a:solidFill>
                  <a:srgbClr val="282828"/>
                </a:solidFill>
                <a:latin typeface="Calibri Light"/>
                <a:cs typeface="Calibri Light"/>
              </a:rPr>
              <a:t>,...), waar gebruikt, etc.</a:t>
            </a:r>
          </a:p>
          <a:p>
            <a:endParaRPr lang="nl-NL" sz="1400" b="0" dirty="0">
              <a:solidFill>
                <a:srgbClr val="282828"/>
              </a:solidFill>
            </a:endParaRPr>
          </a:p>
        </p:txBody>
      </p:sp>
      <p:sp>
        <p:nvSpPr>
          <p:cNvPr id="6" name="Tijdelijke aanduiding voor tekst 5"/>
          <p:cNvSpPr>
            <a:spLocks noGrp="1"/>
          </p:cNvSpPr>
          <p:nvPr>
            <p:ph type="body" sz="quarter" idx="13"/>
          </p:nvPr>
        </p:nvSpPr>
        <p:spPr/>
        <p:txBody>
          <a:bodyPr>
            <a:normAutofit lnSpcReduction="10000"/>
          </a:bodyPr>
          <a:lstStyle/>
          <a:p>
            <a:r>
              <a:rPr lang="nl-NL" dirty="0"/>
              <a:t>§  4.5.1</a:t>
            </a:r>
          </a:p>
        </p:txBody>
      </p:sp>
    </p:spTree>
    <p:extLst>
      <p:ext uri="{BB962C8B-B14F-4D97-AF65-F5344CB8AC3E}">
        <p14:creationId xmlns:p14="http://schemas.microsoft.com/office/powerpoint/2010/main" val="2852116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3719305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Datakwaliteit</a:t>
            </a:r>
          </a:p>
        </p:txBody>
      </p:sp>
      <p:sp>
        <p:nvSpPr>
          <p:cNvPr id="3" name="Tijdelijke aanduiding voor inhoud 2"/>
          <p:cNvSpPr>
            <a:spLocks noGrp="1"/>
          </p:cNvSpPr>
          <p:nvPr>
            <p:ph idx="1"/>
          </p:nvPr>
        </p:nvSpPr>
        <p:spPr/>
        <p:txBody>
          <a:bodyPr/>
          <a:lstStyle/>
          <a:p>
            <a:r>
              <a:rPr lang="nl-NL" b="0" dirty="0">
                <a:solidFill>
                  <a:srgbClr val="282828"/>
                </a:solidFill>
              </a:rPr>
              <a:t>Actualiteit</a:t>
            </a:r>
          </a:p>
          <a:p>
            <a:r>
              <a:rPr lang="nl-NL" b="0" dirty="0">
                <a:solidFill>
                  <a:srgbClr val="282828"/>
                </a:solidFill>
              </a:rPr>
              <a:t>Begrijpbaarheid</a:t>
            </a:r>
          </a:p>
          <a:p>
            <a:r>
              <a:rPr lang="nl-NL" b="0" dirty="0">
                <a:solidFill>
                  <a:srgbClr val="282828"/>
                </a:solidFill>
              </a:rPr>
              <a:t>Beschikbaarheid</a:t>
            </a:r>
          </a:p>
          <a:p>
            <a:r>
              <a:rPr lang="nl-NL" b="0" dirty="0">
                <a:solidFill>
                  <a:srgbClr val="282828"/>
                </a:solidFill>
              </a:rPr>
              <a:t>Consistentie</a:t>
            </a:r>
          </a:p>
          <a:p>
            <a:r>
              <a:rPr lang="nl-NL" b="0" dirty="0">
                <a:solidFill>
                  <a:srgbClr val="282828"/>
                </a:solidFill>
              </a:rPr>
              <a:t>Controleerbaarheid</a:t>
            </a:r>
          </a:p>
          <a:p>
            <a:r>
              <a:rPr lang="nl-NL" b="0" dirty="0">
                <a:solidFill>
                  <a:srgbClr val="282828"/>
                </a:solidFill>
              </a:rPr>
              <a:t>Correctheid</a:t>
            </a:r>
          </a:p>
          <a:p>
            <a:r>
              <a:rPr lang="nl-NL" b="0" dirty="0">
                <a:solidFill>
                  <a:srgbClr val="282828"/>
                </a:solidFill>
              </a:rPr>
              <a:t>Etc...</a:t>
            </a:r>
          </a:p>
          <a:p>
            <a:endParaRPr lang="nl-NL" b="0" dirty="0">
              <a:solidFill>
                <a:srgbClr val="282828"/>
              </a:solidFill>
            </a:endParaRPr>
          </a:p>
          <a:p>
            <a:endParaRPr lang="nl-NL" b="0" dirty="0">
              <a:solidFill>
                <a:srgbClr val="282828"/>
              </a:solidFill>
            </a:endParaRPr>
          </a:p>
        </p:txBody>
      </p:sp>
      <p:sp>
        <p:nvSpPr>
          <p:cNvPr id="4" name="Tijdelijke aanduiding voor tekst 3"/>
          <p:cNvSpPr>
            <a:spLocks noGrp="1"/>
          </p:cNvSpPr>
          <p:nvPr>
            <p:ph type="body" sz="quarter" idx="13"/>
          </p:nvPr>
        </p:nvSpPr>
        <p:spPr/>
        <p:txBody>
          <a:bodyPr>
            <a:normAutofit lnSpcReduction="10000"/>
          </a:bodyPr>
          <a:lstStyle/>
          <a:p>
            <a:r>
              <a:rPr lang="nl-NL" dirty="0"/>
              <a:t>§  4.5.2</a:t>
            </a:r>
          </a:p>
        </p:txBody>
      </p:sp>
    </p:spTree>
    <p:extLst>
      <p:ext uri="{BB962C8B-B14F-4D97-AF65-F5344CB8AC3E}">
        <p14:creationId xmlns:p14="http://schemas.microsoft.com/office/powerpoint/2010/main" val="14739722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Verantwoordelijkheden en taken rond datakwaliteit</a:t>
            </a:r>
          </a:p>
        </p:txBody>
      </p:sp>
      <p:sp>
        <p:nvSpPr>
          <p:cNvPr id="3" name="Tijdelijke aanduiding voor inhoud 2"/>
          <p:cNvSpPr>
            <a:spLocks noGrp="1"/>
          </p:cNvSpPr>
          <p:nvPr>
            <p:ph idx="1"/>
          </p:nvPr>
        </p:nvSpPr>
        <p:spPr/>
        <p:txBody>
          <a:bodyPr>
            <a:normAutofit lnSpcReduction="10000"/>
          </a:bodyPr>
          <a:lstStyle/>
          <a:p>
            <a:r>
              <a:rPr lang="nl-NL" sz="1600" b="0" dirty="0">
                <a:solidFill>
                  <a:srgbClr val="282828"/>
                </a:solidFill>
              </a:rPr>
              <a:t>Business </a:t>
            </a:r>
          </a:p>
          <a:p>
            <a:pPr lvl="1"/>
            <a:r>
              <a:rPr lang="nl-NL" sz="1600" dirty="0">
                <a:solidFill>
                  <a:srgbClr val="282828"/>
                </a:solidFill>
                <a:latin typeface="Calibri Light"/>
                <a:cs typeface="Calibri Light"/>
              </a:rPr>
              <a:t>Stelt de eisen</a:t>
            </a:r>
          </a:p>
          <a:p>
            <a:pPr lvl="1"/>
            <a:r>
              <a:rPr lang="nl-NL" sz="1600" dirty="0">
                <a:solidFill>
                  <a:srgbClr val="282828"/>
                </a:solidFill>
                <a:latin typeface="Calibri Light"/>
                <a:cs typeface="Calibri Light"/>
              </a:rPr>
              <a:t>Corrigeert incorrecte data</a:t>
            </a:r>
          </a:p>
          <a:p>
            <a:pPr lvl="1"/>
            <a:r>
              <a:rPr lang="nl-NL" sz="1600" dirty="0">
                <a:solidFill>
                  <a:srgbClr val="282828"/>
                </a:solidFill>
                <a:latin typeface="Calibri Light"/>
                <a:cs typeface="Calibri Light"/>
              </a:rPr>
              <a:t>Zorgt voor procedures en discipline voor correct invoeren</a:t>
            </a:r>
          </a:p>
          <a:p>
            <a:r>
              <a:rPr lang="nl-NL" sz="1600" b="0" dirty="0">
                <a:solidFill>
                  <a:srgbClr val="282828"/>
                </a:solidFill>
              </a:rPr>
              <a:t>Externe stakeholders</a:t>
            </a:r>
          </a:p>
          <a:p>
            <a:pPr lvl="1"/>
            <a:r>
              <a:rPr lang="nl-NL" sz="1600" dirty="0">
                <a:solidFill>
                  <a:srgbClr val="282828"/>
                </a:solidFill>
                <a:latin typeface="Calibri Light"/>
                <a:cs typeface="Calibri Light"/>
              </a:rPr>
              <a:t>Stellen eisen</a:t>
            </a:r>
          </a:p>
          <a:p>
            <a:pPr lvl="1"/>
            <a:r>
              <a:rPr lang="nl-NL" sz="1600" dirty="0">
                <a:solidFill>
                  <a:srgbClr val="282828"/>
                </a:solidFill>
                <a:latin typeface="Calibri Light"/>
                <a:cs typeface="Calibri Light"/>
              </a:rPr>
              <a:t>Leveren data </a:t>
            </a:r>
            <a:r>
              <a:rPr lang="nl-NL" sz="1600">
                <a:solidFill>
                  <a:srgbClr val="282828"/>
                </a:solidFill>
                <a:latin typeface="Calibri Light"/>
                <a:cs typeface="Calibri Light"/>
              </a:rPr>
              <a:t>die voldoen </a:t>
            </a:r>
            <a:r>
              <a:rPr lang="nl-NL" sz="1600" dirty="0">
                <a:solidFill>
                  <a:srgbClr val="282828"/>
                </a:solidFill>
                <a:latin typeface="Calibri Light"/>
                <a:cs typeface="Calibri Light"/>
              </a:rPr>
              <a:t>aan kwaliteitseisen</a:t>
            </a:r>
          </a:p>
          <a:p>
            <a:r>
              <a:rPr lang="nl-NL" sz="1600" b="0" dirty="0">
                <a:solidFill>
                  <a:srgbClr val="282828"/>
                </a:solidFill>
              </a:rPr>
              <a:t>BIM</a:t>
            </a:r>
          </a:p>
          <a:p>
            <a:pPr lvl="1"/>
            <a:r>
              <a:rPr lang="nl-NL" sz="1600" dirty="0">
                <a:solidFill>
                  <a:srgbClr val="282828"/>
                </a:solidFill>
                <a:latin typeface="Calibri Light"/>
                <a:cs typeface="Calibri Light"/>
              </a:rPr>
              <a:t>Bewaakt, toetst en rapporteert over datakwaliteit</a:t>
            </a:r>
          </a:p>
          <a:p>
            <a:pPr lvl="1"/>
            <a:r>
              <a:rPr lang="nl-NL" sz="1600" dirty="0">
                <a:solidFill>
                  <a:srgbClr val="282828"/>
                </a:solidFill>
                <a:latin typeface="Calibri Light"/>
                <a:cs typeface="Calibri Light"/>
              </a:rPr>
              <a:t>Corrigeert incorrecte data</a:t>
            </a:r>
          </a:p>
          <a:p>
            <a:r>
              <a:rPr lang="nl-NL" sz="1600" b="0" dirty="0">
                <a:solidFill>
                  <a:srgbClr val="282828"/>
                </a:solidFill>
              </a:rPr>
              <a:t>IT</a:t>
            </a:r>
          </a:p>
          <a:p>
            <a:pPr lvl="1"/>
            <a:r>
              <a:rPr lang="nl-NL" sz="1600" dirty="0">
                <a:solidFill>
                  <a:srgbClr val="282828"/>
                </a:solidFill>
                <a:latin typeface="Calibri Light"/>
                <a:cs typeface="Calibri Light"/>
              </a:rPr>
              <a:t>Zorgt voor systeemcontroles, </a:t>
            </a:r>
            <a:r>
              <a:rPr lang="nl-NL" sz="1600" dirty="0" err="1">
                <a:solidFill>
                  <a:srgbClr val="282828"/>
                </a:solidFill>
                <a:latin typeface="Calibri Light"/>
                <a:cs typeface="Calibri Light"/>
              </a:rPr>
              <a:t>validaties</a:t>
            </a:r>
            <a:endParaRPr lang="nl-NL" sz="1600" dirty="0">
              <a:solidFill>
                <a:srgbClr val="282828"/>
              </a:solidFill>
              <a:latin typeface="Calibri Light"/>
              <a:cs typeface="Calibri Light"/>
            </a:endParaRPr>
          </a:p>
          <a:p>
            <a:pPr marL="228600" lvl="1" indent="0">
              <a:buNone/>
            </a:pPr>
            <a:endParaRPr lang="nl-NL" sz="1600" b="0" dirty="0">
              <a:solidFill>
                <a:srgbClr val="282828"/>
              </a:solidFill>
            </a:endParaRPr>
          </a:p>
        </p:txBody>
      </p:sp>
      <p:sp>
        <p:nvSpPr>
          <p:cNvPr id="4" name="Tijdelijke aanduiding voor tekst 3"/>
          <p:cNvSpPr>
            <a:spLocks noGrp="1"/>
          </p:cNvSpPr>
          <p:nvPr>
            <p:ph type="body" sz="quarter" idx="13"/>
          </p:nvPr>
        </p:nvSpPr>
        <p:spPr/>
        <p:txBody>
          <a:bodyPr>
            <a:normAutofit lnSpcReduction="10000"/>
          </a:bodyPr>
          <a:lstStyle/>
          <a:p>
            <a:r>
              <a:rPr lang="nl-NL" dirty="0"/>
              <a:t>§  4.5.2</a:t>
            </a:r>
          </a:p>
        </p:txBody>
      </p:sp>
    </p:spTree>
    <p:extLst>
      <p:ext uri="{BB962C8B-B14F-4D97-AF65-F5344CB8AC3E}">
        <p14:creationId xmlns:p14="http://schemas.microsoft.com/office/powerpoint/2010/main" val="355854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Uitvoerende taken voor BIM</a:t>
            </a:r>
          </a:p>
        </p:txBody>
      </p:sp>
      <p:sp>
        <p:nvSpPr>
          <p:cNvPr id="3" name="Tijdelijke aanduiding voor inhoud 2"/>
          <p:cNvSpPr>
            <a:spLocks noGrp="1"/>
          </p:cNvSpPr>
          <p:nvPr>
            <p:ph idx="1"/>
          </p:nvPr>
        </p:nvSpPr>
        <p:spPr/>
        <p:txBody>
          <a:bodyPr>
            <a:normAutofit/>
          </a:bodyPr>
          <a:lstStyle/>
          <a:p>
            <a:r>
              <a:rPr lang="nl-NL" sz="2000" b="0" dirty="0">
                <a:solidFill>
                  <a:srgbClr val="282828"/>
                </a:solidFill>
              </a:rPr>
              <a:t>Bewaken en controleren datakwaliteit en signaleren afwijkingen</a:t>
            </a:r>
          </a:p>
          <a:p>
            <a:r>
              <a:rPr lang="nl-NL" sz="2000" b="0" dirty="0">
                <a:solidFill>
                  <a:srgbClr val="282828"/>
                </a:solidFill>
              </a:rPr>
              <a:t>Leveren van input voor aanpassing controlemaatregelen</a:t>
            </a:r>
          </a:p>
          <a:p>
            <a:r>
              <a:rPr lang="nl-NL" sz="2000" b="0" dirty="0">
                <a:solidFill>
                  <a:srgbClr val="282828"/>
                </a:solidFill>
              </a:rPr>
              <a:t>Uitvoeren of coördineren van uitvoering van (massa)-updates</a:t>
            </a:r>
          </a:p>
          <a:p>
            <a:r>
              <a:rPr lang="nl-NL" sz="2000" b="0" dirty="0">
                <a:solidFill>
                  <a:srgbClr val="282828"/>
                </a:solidFill>
              </a:rPr>
              <a:t>Ondersteunen van business bij gebruik</a:t>
            </a:r>
          </a:p>
          <a:p>
            <a:r>
              <a:rPr lang="nl-NL" sz="2000" b="0" dirty="0">
                <a:solidFill>
                  <a:srgbClr val="282828"/>
                </a:solidFill>
              </a:rPr>
              <a:t>Zorgen voor aandacht in opleidingen / trainingen</a:t>
            </a:r>
          </a:p>
          <a:p>
            <a:r>
              <a:rPr lang="nl-NL" sz="2000" b="0" dirty="0">
                <a:solidFill>
                  <a:srgbClr val="282828"/>
                </a:solidFill>
              </a:rPr>
              <a:t>Meenemen van kwaliteitsvereisten in specificaties</a:t>
            </a:r>
          </a:p>
          <a:p>
            <a:r>
              <a:rPr lang="nl-NL" sz="2000" b="0" dirty="0">
                <a:solidFill>
                  <a:srgbClr val="282828"/>
                </a:solidFill>
              </a:rPr>
              <a:t>Meenemen van kwaliteitsvereisten in tests</a:t>
            </a:r>
          </a:p>
        </p:txBody>
      </p:sp>
      <p:sp>
        <p:nvSpPr>
          <p:cNvPr id="4" name="Tijdelijke aanduiding voor tekst 3"/>
          <p:cNvSpPr>
            <a:spLocks noGrp="1"/>
          </p:cNvSpPr>
          <p:nvPr>
            <p:ph type="body" sz="quarter" idx="13"/>
          </p:nvPr>
        </p:nvSpPr>
        <p:spPr/>
        <p:txBody>
          <a:bodyPr>
            <a:normAutofit lnSpcReduction="10000"/>
          </a:bodyPr>
          <a:lstStyle/>
          <a:p>
            <a:r>
              <a:rPr lang="nl-NL" dirty="0"/>
              <a:t>§  4.5.2</a:t>
            </a:r>
          </a:p>
        </p:txBody>
      </p:sp>
    </p:spTree>
    <p:extLst>
      <p:ext uri="{BB962C8B-B14F-4D97-AF65-F5344CB8AC3E}">
        <p14:creationId xmlns:p14="http://schemas.microsoft.com/office/powerpoint/2010/main" val="2743239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Nog even dit...</a:t>
            </a:r>
          </a:p>
        </p:txBody>
      </p:sp>
      <p:pic>
        <p:nvPicPr>
          <p:cNvPr id="8" name="Afbeelding 7" descr="Phone 3.emf"/>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59101" y="1470594"/>
            <a:ext cx="912013" cy="1623384"/>
          </a:xfrm>
          <a:prstGeom prst="rect">
            <a:avLst/>
          </a:prstGeom>
        </p:spPr>
      </p:pic>
      <p:sp>
        <p:nvSpPr>
          <p:cNvPr id="10" name="Vermenigvuldigen 9"/>
          <p:cNvSpPr/>
          <p:nvPr/>
        </p:nvSpPr>
        <p:spPr>
          <a:xfrm>
            <a:off x="365175" y="1184116"/>
            <a:ext cx="2101586" cy="2091300"/>
          </a:xfrm>
          <a:prstGeom prst="mathMultiply">
            <a:avLst>
              <a:gd name="adj1" fmla="val 7609"/>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15" name="Afbeelding 14" descr="D\ybacker\DOCUME~1\WERK\VANDEH~1\MYDOCU~1\WERKOK~1\PROCES~1\E-PLAC~1\Fotoos\IMG_4392 kopie.jpeg"/>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artisticPencilGrayscale trans="19000" pencilSize="12"/>
                    </a14:imgEffect>
                  </a14:imgLayer>
                </a14:imgProps>
              </a:ext>
              <a:ext uri="{28A0092B-C50C-407E-A947-70E740481C1C}">
                <a14:useLocalDpi xmlns:a14="http://schemas.microsoft.com/office/drawing/2010/main" val="0"/>
              </a:ext>
            </a:extLst>
          </a:blip>
          <a:stretch>
            <a:fillRect/>
          </a:stretch>
        </p:blipFill>
        <p:spPr>
          <a:xfrm>
            <a:off x="4261555" y="1079368"/>
            <a:ext cx="4676499" cy="3507374"/>
          </a:xfrm>
          <a:prstGeom prst="rect">
            <a:avLst/>
          </a:prstGeom>
        </p:spPr>
      </p:pic>
    </p:spTree>
    <p:extLst>
      <p:ext uri="{BB962C8B-B14F-4D97-AF65-F5344CB8AC3E}">
        <p14:creationId xmlns:p14="http://schemas.microsoft.com/office/powerpoint/2010/main" val="39711017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spTree>
    <p:extLst>
      <p:ext uri="{BB962C8B-B14F-4D97-AF65-F5344CB8AC3E}">
        <p14:creationId xmlns:p14="http://schemas.microsoft.com/office/powerpoint/2010/main" val="2145488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Discussievragen</a:t>
            </a:r>
          </a:p>
        </p:txBody>
      </p:sp>
      <p:sp>
        <p:nvSpPr>
          <p:cNvPr id="3" name="Tijdelijke aanduiding voor inhoud 2"/>
          <p:cNvSpPr>
            <a:spLocks noGrp="1"/>
          </p:cNvSpPr>
          <p:nvPr>
            <p:ph idx="1"/>
          </p:nvPr>
        </p:nvSpPr>
        <p:spPr/>
        <p:txBody>
          <a:bodyPr/>
          <a:lstStyle/>
          <a:p>
            <a:r>
              <a:rPr lang="nl-NL" b="0" dirty="0">
                <a:solidFill>
                  <a:schemeClr val="tx1"/>
                </a:solidFill>
                <a:latin typeface="Calibri Light"/>
                <a:cs typeface="Calibri Light"/>
              </a:rPr>
              <a:t>Worden masterdata binnen uw organisatie op een goede manier beheerd? Wat zou </a:t>
            </a:r>
            <a:r>
              <a:rPr lang="nl-NL" b="0">
                <a:solidFill>
                  <a:schemeClr val="tx1"/>
                </a:solidFill>
                <a:latin typeface="Calibri Light"/>
                <a:cs typeface="Calibri Light"/>
              </a:rPr>
              <a:t>beter kunnen?</a:t>
            </a:r>
            <a:endParaRPr lang="nl-NL" b="0" dirty="0">
              <a:solidFill>
                <a:schemeClr val="tx1"/>
              </a:solidFill>
              <a:latin typeface="Calibri Light"/>
              <a:cs typeface="Calibri Light"/>
            </a:endParaRPr>
          </a:p>
          <a:p>
            <a:r>
              <a:rPr lang="nl-NL" b="0" dirty="0">
                <a:solidFill>
                  <a:schemeClr val="tx1"/>
                </a:solidFill>
                <a:latin typeface="Calibri Light"/>
                <a:cs typeface="Calibri Light"/>
              </a:rPr>
              <a:t>Is duidelijk binnen uw organisatie hoe de verantwoordelijkheden en taken rond datakwaliteit belegd zijn? </a:t>
            </a:r>
          </a:p>
          <a:p>
            <a:endParaRPr lang="nl-NL" b="0" dirty="0">
              <a:solidFill>
                <a:schemeClr val="tx1"/>
              </a:solidFill>
              <a:latin typeface="Calibri Light"/>
              <a:cs typeface="Calibri Light"/>
            </a:endParaRPr>
          </a:p>
        </p:txBody>
      </p:sp>
    </p:spTree>
    <p:extLst>
      <p:ext uri="{BB962C8B-B14F-4D97-AF65-F5344CB8AC3E}">
        <p14:creationId xmlns:p14="http://schemas.microsoft.com/office/powerpoint/2010/main" val="3107702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nl-NL" dirty="0"/>
              <a:t>BiSL® Next voor functioneel beheerders</a:t>
            </a:r>
          </a:p>
        </p:txBody>
      </p:sp>
      <p:sp>
        <p:nvSpPr>
          <p:cNvPr id="5" name="Subtitel 4"/>
          <p:cNvSpPr>
            <a:spLocks noGrp="1"/>
          </p:cNvSpPr>
          <p:nvPr>
            <p:ph type="subTitle" idx="1"/>
          </p:nvPr>
        </p:nvSpPr>
        <p:spPr/>
        <p:txBody>
          <a:bodyPr/>
          <a:lstStyle/>
          <a:p>
            <a:r>
              <a:rPr lang="nl-NL" dirty="0"/>
              <a:t>Module 4 - </a:t>
            </a:r>
            <a:r>
              <a:rPr lang="nl-NL" dirty="0" err="1"/>
              <a:t>Operation</a:t>
            </a:r>
            <a:endParaRPr lang="nl-NL" dirty="0"/>
          </a:p>
        </p:txBody>
      </p:sp>
      <p:sp>
        <p:nvSpPr>
          <p:cNvPr id="3" name="Tijdelijke aanduiding voor tekst 2"/>
          <p:cNvSpPr>
            <a:spLocks noGrp="1"/>
          </p:cNvSpPr>
          <p:nvPr>
            <p:ph type="body" sz="quarter" idx="10"/>
          </p:nvPr>
        </p:nvSpPr>
        <p:spPr/>
        <p:txBody>
          <a:bodyPr/>
          <a:lstStyle/>
          <a:p>
            <a:r>
              <a:rPr lang="nl-NL" dirty="0"/>
              <a:t>Dagelijks ongestoord gebruik van de informatievoorziening</a:t>
            </a:r>
          </a:p>
        </p:txBody>
      </p:sp>
      <p:sp>
        <p:nvSpPr>
          <p:cNvPr id="2" name="Tijdelijke aanduiding voor tekst 1">
            <a:extLst>
              <a:ext uri="{FF2B5EF4-FFF2-40B4-BE49-F238E27FC236}">
                <a16:creationId xmlns:a16="http://schemas.microsoft.com/office/drawing/2014/main" id="{E21607B4-24DD-4D7D-89C8-B458AB02F7AA}"/>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39823828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41934371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73F759C-2328-477D-956B-58A9D9E2325D}"/>
              </a:ext>
            </a:extLst>
          </p:cNvPr>
          <p:cNvSpPr>
            <a:spLocks noGrp="1"/>
          </p:cNvSpPr>
          <p:nvPr>
            <p:ph type="title"/>
          </p:nvPr>
        </p:nvSpPr>
        <p:spPr/>
        <p:txBody>
          <a:bodyPr/>
          <a:lstStyle/>
          <a:p>
            <a:r>
              <a:rPr lang="nl-NL" dirty="0">
                <a:latin typeface="Calibri"/>
                <a:cs typeface="Calibri"/>
              </a:rPr>
              <a:t>Boodschappen van </a:t>
            </a:r>
            <a:r>
              <a:rPr lang="nl-NL" dirty="0" err="1">
                <a:latin typeface="Calibri"/>
                <a:cs typeface="Calibri"/>
              </a:rPr>
              <a:t>Operation</a:t>
            </a:r>
            <a:endParaRPr lang="nl-NL" dirty="0">
              <a:latin typeface="Calibri"/>
              <a:cs typeface="Calibri"/>
            </a:endParaRPr>
          </a:p>
        </p:txBody>
      </p:sp>
      <p:sp>
        <p:nvSpPr>
          <p:cNvPr id="5" name="Tijdelijke aanduiding voor tekst 4"/>
          <p:cNvSpPr>
            <a:spLocks noGrp="1"/>
          </p:cNvSpPr>
          <p:nvPr>
            <p:ph type="body" sz="quarter" idx="13"/>
          </p:nvPr>
        </p:nvSpPr>
        <p:spPr/>
        <p:txBody>
          <a:bodyPr>
            <a:normAutofit lnSpcReduction="10000"/>
          </a:bodyPr>
          <a:lstStyle/>
          <a:p>
            <a:r>
              <a:rPr lang="nl-NL" dirty="0"/>
              <a:t>§ 8.1</a:t>
            </a:r>
          </a:p>
        </p:txBody>
      </p:sp>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graphicFrame>
        <p:nvGraphicFramePr>
          <p:cNvPr id="3" name="Diagram 2"/>
          <p:cNvGraphicFramePr/>
          <p:nvPr>
            <p:extLst/>
          </p:nvPr>
        </p:nvGraphicFramePr>
        <p:xfrm>
          <a:off x="1277042" y="766758"/>
          <a:ext cx="728705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878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Operation en de andere domeinen</a:t>
            </a:r>
          </a:p>
        </p:txBody>
      </p:sp>
      <p:sp>
        <p:nvSpPr>
          <p:cNvPr id="3" name="Tijdelijke aanduiding voor tekst 2"/>
          <p:cNvSpPr>
            <a:spLocks noGrp="1"/>
          </p:cNvSpPr>
          <p:nvPr>
            <p:ph type="body" sz="quarter" idx="13"/>
          </p:nvPr>
        </p:nvSpPr>
        <p:spPr/>
        <p:txBody>
          <a:bodyPr>
            <a:normAutofit lnSpcReduction="10000"/>
          </a:bodyPr>
          <a:lstStyle/>
          <a:p>
            <a:r>
              <a:rPr lang="nl-NL" dirty="0"/>
              <a:t>§ 8.1</a:t>
            </a:r>
          </a:p>
        </p:txBody>
      </p:sp>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graphicFrame>
        <p:nvGraphicFramePr>
          <p:cNvPr id="12" name="Diagram 11"/>
          <p:cNvGraphicFramePr/>
          <p:nvPr>
            <p:extLst/>
          </p:nvPr>
        </p:nvGraphicFramePr>
        <p:xfrm>
          <a:off x="1271952" y="861391"/>
          <a:ext cx="6096000" cy="3850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36558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560413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atin typeface="Calibri"/>
                <a:cs typeface="Calibri"/>
              </a:rPr>
              <a:t>Gebruikers</a:t>
            </a:r>
          </a:p>
        </p:txBody>
      </p:sp>
      <p:sp>
        <p:nvSpPr>
          <p:cNvPr id="3" name="Tijdelijke aanduiding voor tekst 2"/>
          <p:cNvSpPr>
            <a:spLocks noGrp="1"/>
          </p:cNvSpPr>
          <p:nvPr>
            <p:ph type="body" sz="quarter" idx="13"/>
          </p:nvPr>
        </p:nvSpPr>
        <p:spPr/>
        <p:txBody>
          <a:bodyPr>
            <a:normAutofit lnSpcReduction="10000"/>
          </a:bodyPr>
          <a:lstStyle/>
          <a:p>
            <a:r>
              <a:rPr lang="nl-NL" dirty="0"/>
              <a:t>§ 1.4 en 8.2.2</a:t>
            </a:r>
          </a:p>
        </p:txBody>
      </p:sp>
      <p:pic>
        <p:nvPicPr>
          <p:cNvPr id="4" name="Afbeelding 3" descr="different-nationalities-1743400_19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06" y="1744713"/>
            <a:ext cx="6456159" cy="2898546"/>
          </a:xfrm>
          <a:prstGeom prst="rect">
            <a:avLst/>
          </a:prstGeom>
        </p:spPr>
      </p:pic>
      <p:sp>
        <p:nvSpPr>
          <p:cNvPr id="5" name="Ovale toelichting 4"/>
          <p:cNvSpPr/>
          <p:nvPr/>
        </p:nvSpPr>
        <p:spPr>
          <a:xfrm>
            <a:off x="5525355" y="742501"/>
            <a:ext cx="3117492" cy="1359628"/>
          </a:xfrm>
          <a:prstGeom prst="wedgeEllipseCallout">
            <a:avLst>
              <a:gd name="adj1" fmla="val -135152"/>
              <a:gd name="adj2" fmla="val -564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Wat voor gebruikersgroepen kennen jullie?</a:t>
            </a:r>
          </a:p>
        </p:txBody>
      </p:sp>
      <p:pic>
        <p:nvPicPr>
          <p:cNvPr id="8" name="Afbeelding 7"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4"/>
          <a:stretch>
            <a:fillRect/>
          </a:stretch>
        </p:blipFill>
        <p:spPr>
          <a:xfrm>
            <a:off x="8628767" y="18825"/>
            <a:ext cx="489427" cy="504000"/>
          </a:xfrm>
          <a:prstGeom prst="rect">
            <a:avLst/>
          </a:prstGeom>
        </p:spPr>
      </p:pic>
      <p:pic>
        <p:nvPicPr>
          <p:cNvPr id="9" name="Afbeelding 8">
            <a:extLst>
              <a:ext uri="{FF2B5EF4-FFF2-40B4-BE49-F238E27FC236}">
                <a16:creationId xmlns:a16="http://schemas.microsoft.com/office/drawing/2014/main" id="{F12F0735-FC9E-404C-B1F7-0CD411D9C1D4}"/>
              </a:ext>
            </a:extLst>
          </p:cNvPr>
          <p:cNvPicPr>
            <a:picLocks noChangeAspect="1"/>
          </p:cNvPicPr>
          <p:nvPr/>
        </p:nvPicPr>
        <p:blipFill rotWithShape="1">
          <a:blip r:embed="rId5"/>
          <a:srcRect l="6884" t="10397" r="5479" b="4228"/>
          <a:stretch/>
        </p:blipFill>
        <p:spPr>
          <a:xfrm>
            <a:off x="8037397" y="18825"/>
            <a:ext cx="545409" cy="504000"/>
          </a:xfrm>
          <a:prstGeom prst="ellipse">
            <a:avLst/>
          </a:prstGeom>
        </p:spPr>
      </p:pic>
    </p:spTree>
    <p:extLst>
      <p:ext uri="{BB962C8B-B14F-4D97-AF65-F5344CB8AC3E}">
        <p14:creationId xmlns:p14="http://schemas.microsoft.com/office/powerpoint/2010/main" val="2458185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2809615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Business </a:t>
            </a:r>
            <a:r>
              <a:rPr lang="nl-NL" dirty="0" err="1">
                <a:latin typeface="Calibri"/>
                <a:cs typeface="Calibri"/>
              </a:rPr>
              <a:t>operation</a:t>
            </a:r>
            <a:r>
              <a:rPr lang="nl-NL" dirty="0">
                <a:latin typeface="Calibri"/>
                <a:cs typeface="Calibri"/>
              </a:rPr>
              <a:t> – de boodschappen</a:t>
            </a:r>
          </a:p>
        </p:txBody>
      </p:sp>
      <p:sp>
        <p:nvSpPr>
          <p:cNvPr id="3" name="Tijdelijke aanduiding voor tekst 2"/>
          <p:cNvSpPr>
            <a:spLocks noGrp="1"/>
          </p:cNvSpPr>
          <p:nvPr>
            <p:ph type="body" sz="quarter" idx="13"/>
          </p:nvPr>
        </p:nvSpPr>
        <p:spPr/>
        <p:txBody>
          <a:bodyPr>
            <a:normAutofit lnSpcReduction="10000"/>
          </a:bodyPr>
          <a:lstStyle/>
          <a:p>
            <a:r>
              <a:rPr lang="nl-NL" dirty="0"/>
              <a:t>§ 8.1</a:t>
            </a:r>
          </a:p>
        </p:txBody>
      </p:sp>
      <p:sp>
        <p:nvSpPr>
          <p:cNvPr id="8" name="Liggende oorkonde 7"/>
          <p:cNvSpPr/>
          <p:nvPr/>
        </p:nvSpPr>
        <p:spPr>
          <a:xfrm>
            <a:off x="333559" y="1514574"/>
            <a:ext cx="7941263" cy="1833189"/>
          </a:xfrm>
          <a:prstGeom prst="horizontalScroll">
            <a:avLst/>
          </a:prstGeom>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dirty="0">
                <a:solidFill>
                  <a:schemeClr val="dk1"/>
                </a:solidFill>
                <a:latin typeface="Calibri"/>
                <a:cs typeface="Calibri"/>
              </a:rPr>
              <a:t>Zorgen dat gebruikers ondersteund worden bij gebruik van de informatievoorziening en dat ze er ongestoord gebruik van kunnen maken</a:t>
            </a:r>
          </a:p>
        </p:txBody>
      </p:sp>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9" name="Afbeelding 8">
            <a:extLst>
              <a:ext uri="{FF2B5EF4-FFF2-40B4-BE49-F238E27FC236}">
                <a16:creationId xmlns:a16="http://schemas.microsoft.com/office/drawing/2014/main" id="{F12F0735-FC9E-404C-B1F7-0CD411D9C1D4}"/>
              </a:ext>
            </a:extLst>
          </p:cNvPr>
          <p:cNvPicPr>
            <a:picLocks noChangeAspect="1"/>
          </p:cNvPicPr>
          <p:nvPr/>
        </p:nvPicPr>
        <p:blipFill rotWithShape="1">
          <a:blip r:embed="rId4"/>
          <a:srcRect l="6884" t="10397" r="5479" b="4228"/>
          <a:stretch/>
        </p:blipFill>
        <p:spPr>
          <a:xfrm>
            <a:off x="8037397" y="18825"/>
            <a:ext cx="545409" cy="504000"/>
          </a:xfrm>
          <a:prstGeom prst="ellipse">
            <a:avLst/>
          </a:prstGeom>
        </p:spPr>
      </p:pic>
    </p:spTree>
    <p:extLst>
      <p:ext uri="{BB962C8B-B14F-4D97-AF65-F5344CB8AC3E}">
        <p14:creationId xmlns:p14="http://schemas.microsoft.com/office/powerpoint/2010/main" val="2758955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spTree>
    <p:extLst>
      <p:ext uri="{BB962C8B-B14F-4D97-AF65-F5344CB8AC3E}">
        <p14:creationId xmlns:p14="http://schemas.microsoft.com/office/powerpoint/2010/main" val="3743091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Business </a:t>
            </a:r>
            <a:r>
              <a:rPr lang="nl-NL" dirty="0" err="1">
                <a:latin typeface="Calibri"/>
                <a:cs typeface="Calibri"/>
              </a:rPr>
              <a:t>operation</a:t>
            </a:r>
            <a:r>
              <a:rPr lang="nl-NL" dirty="0">
                <a:latin typeface="Calibri"/>
                <a:cs typeface="Calibri"/>
              </a:rPr>
              <a:t> – de onderwerpen</a:t>
            </a:r>
          </a:p>
        </p:txBody>
      </p:sp>
      <p:sp>
        <p:nvSpPr>
          <p:cNvPr id="3" name="Tijdelijke aanduiding voor tekst 2"/>
          <p:cNvSpPr>
            <a:spLocks noGrp="1"/>
          </p:cNvSpPr>
          <p:nvPr>
            <p:ph type="body" sz="quarter" idx="13"/>
          </p:nvPr>
        </p:nvSpPr>
        <p:spPr/>
        <p:txBody>
          <a:bodyPr>
            <a:normAutofit lnSpcReduction="10000"/>
          </a:bodyPr>
          <a:lstStyle/>
          <a:p>
            <a:r>
              <a:rPr lang="nl-NL" dirty="0"/>
              <a:t>§ 8.2.1</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4294967295"/>
            <p:extLst/>
          </p:nvPr>
        </p:nvGraphicFramePr>
        <p:xfrm>
          <a:off x="853309" y="967522"/>
          <a:ext cx="7427912"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8"/>
          <a:stretch>
            <a:fillRect/>
          </a:stretch>
        </p:blipFill>
        <p:spPr>
          <a:xfrm>
            <a:off x="8628767" y="18825"/>
            <a:ext cx="489427" cy="504000"/>
          </a:xfrm>
          <a:prstGeom prst="rect">
            <a:avLst/>
          </a:prstGeom>
        </p:spPr>
      </p:pic>
      <p:pic>
        <p:nvPicPr>
          <p:cNvPr id="8" name="Afbeelding 7">
            <a:extLst>
              <a:ext uri="{FF2B5EF4-FFF2-40B4-BE49-F238E27FC236}">
                <a16:creationId xmlns:a16="http://schemas.microsoft.com/office/drawing/2014/main" id="{F12F0735-FC9E-404C-B1F7-0CD411D9C1D4}"/>
              </a:ext>
            </a:extLst>
          </p:cNvPr>
          <p:cNvPicPr>
            <a:picLocks noChangeAspect="1"/>
          </p:cNvPicPr>
          <p:nvPr/>
        </p:nvPicPr>
        <p:blipFill rotWithShape="1">
          <a:blip r:embed="rId9"/>
          <a:srcRect l="6884" t="10397" r="5479" b="4228"/>
          <a:stretch/>
        </p:blipFill>
        <p:spPr>
          <a:xfrm>
            <a:off x="8037397" y="18825"/>
            <a:ext cx="545409" cy="504000"/>
          </a:xfrm>
          <a:prstGeom prst="ellipse">
            <a:avLst/>
          </a:prstGeom>
        </p:spPr>
      </p:pic>
    </p:spTree>
    <p:extLst>
      <p:ext uri="{BB962C8B-B14F-4D97-AF65-F5344CB8AC3E}">
        <p14:creationId xmlns:p14="http://schemas.microsoft.com/office/powerpoint/2010/main" val="3493447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Business </a:t>
            </a:r>
            <a:r>
              <a:rPr lang="nl-NL" dirty="0" err="1">
                <a:latin typeface="Calibri"/>
                <a:cs typeface="Calibri"/>
              </a:rPr>
              <a:t>operation</a:t>
            </a:r>
            <a:r>
              <a:rPr lang="nl-NL" dirty="0">
                <a:latin typeface="Calibri"/>
                <a:cs typeface="Calibri"/>
              </a:rPr>
              <a:t> – de activiteiten</a:t>
            </a:r>
          </a:p>
        </p:txBody>
      </p:sp>
      <p:sp>
        <p:nvSpPr>
          <p:cNvPr id="3" name="Tijdelijke aanduiding voor inhoud 2"/>
          <p:cNvSpPr>
            <a:spLocks noGrp="1"/>
          </p:cNvSpPr>
          <p:nvPr>
            <p:ph idx="1"/>
          </p:nvPr>
        </p:nvSpPr>
        <p:spPr>
          <a:xfrm>
            <a:off x="628650" y="1165603"/>
            <a:ext cx="7886700" cy="3263504"/>
          </a:xfrm>
        </p:spPr>
        <p:txBody>
          <a:bodyPr>
            <a:noAutofit/>
          </a:bodyPr>
          <a:lstStyle/>
          <a:p>
            <a:r>
              <a:rPr lang="nl-NL" sz="1200" b="0" dirty="0">
                <a:solidFill>
                  <a:srgbClr val="282828"/>
                </a:solidFill>
              </a:rPr>
              <a:t>Afhandelen calls</a:t>
            </a:r>
          </a:p>
          <a:p>
            <a:pPr lvl="1"/>
            <a:r>
              <a:rPr lang="nl-NL" sz="1200" dirty="0">
                <a:solidFill>
                  <a:srgbClr val="282828"/>
                </a:solidFill>
                <a:latin typeface="Calibri Light"/>
                <a:cs typeface="Calibri Light"/>
              </a:rPr>
              <a:t>Aannemen, beantwoorden en afsluiten van calls</a:t>
            </a:r>
          </a:p>
          <a:p>
            <a:pPr lvl="1"/>
            <a:r>
              <a:rPr lang="nl-NL" sz="1200" dirty="0">
                <a:solidFill>
                  <a:srgbClr val="282828"/>
                </a:solidFill>
                <a:latin typeface="Calibri Light"/>
                <a:cs typeface="Calibri Light"/>
              </a:rPr>
              <a:t>Opstellen call-rapportage</a:t>
            </a:r>
          </a:p>
          <a:p>
            <a:r>
              <a:rPr lang="nl-NL" sz="1200" b="0" dirty="0">
                <a:solidFill>
                  <a:srgbClr val="282828"/>
                </a:solidFill>
              </a:rPr>
              <a:t>In kaart brengen gebruikersgroepen</a:t>
            </a:r>
          </a:p>
          <a:p>
            <a:pPr lvl="1"/>
            <a:r>
              <a:rPr lang="nl-NL" sz="1200" dirty="0">
                <a:solidFill>
                  <a:srgbClr val="282828"/>
                </a:solidFill>
                <a:latin typeface="Calibri Light"/>
                <a:cs typeface="Calibri Light"/>
              </a:rPr>
              <a:t>Hoe ziet de gebruikerspopulatie eruit?</a:t>
            </a:r>
          </a:p>
          <a:p>
            <a:pPr lvl="1"/>
            <a:r>
              <a:rPr lang="nl-NL" sz="1200" dirty="0">
                <a:solidFill>
                  <a:srgbClr val="282828"/>
                </a:solidFill>
                <a:latin typeface="Calibri Light"/>
                <a:cs typeface="Calibri Light"/>
              </a:rPr>
              <a:t>Zijn er aspecten waarop we ze kunnen onderverdelen?</a:t>
            </a:r>
          </a:p>
          <a:p>
            <a:r>
              <a:rPr lang="nl-NL" sz="1200" b="0" dirty="0">
                <a:solidFill>
                  <a:srgbClr val="282828"/>
                </a:solidFill>
              </a:rPr>
              <a:t>Ondersteunen en trainen van gebruikers</a:t>
            </a:r>
          </a:p>
          <a:p>
            <a:pPr lvl="1"/>
            <a:r>
              <a:rPr lang="nl-NL" sz="1200" dirty="0">
                <a:solidFill>
                  <a:srgbClr val="282828"/>
                </a:solidFill>
                <a:latin typeface="Calibri Light"/>
                <a:cs typeface="Calibri Light"/>
              </a:rPr>
              <a:t>Inwerken nieuwe medewerkers</a:t>
            </a:r>
          </a:p>
          <a:p>
            <a:pPr lvl="1"/>
            <a:r>
              <a:rPr lang="nl-NL" sz="1200" dirty="0">
                <a:solidFill>
                  <a:srgbClr val="282828"/>
                </a:solidFill>
                <a:latin typeface="Calibri Light"/>
                <a:cs typeface="Calibri Light"/>
              </a:rPr>
              <a:t>Bijspijkeren kennis van gebruikers</a:t>
            </a:r>
          </a:p>
          <a:p>
            <a:r>
              <a:rPr lang="nl-NL" sz="1200" b="0" dirty="0">
                <a:solidFill>
                  <a:srgbClr val="282828"/>
                </a:solidFill>
              </a:rPr>
              <a:t>Proactief informeren van gebruikers</a:t>
            </a:r>
          </a:p>
          <a:p>
            <a:pPr lvl="1"/>
            <a:r>
              <a:rPr lang="nl-NL" sz="1200" dirty="0">
                <a:solidFill>
                  <a:srgbClr val="282828"/>
                </a:solidFill>
                <a:latin typeface="Calibri Light"/>
                <a:cs typeface="Calibri Light"/>
              </a:rPr>
              <a:t>Nieuwsbrieven, email etc.</a:t>
            </a:r>
          </a:p>
          <a:p>
            <a:pPr lvl="1"/>
            <a:r>
              <a:rPr lang="nl-NL" sz="1200" dirty="0">
                <a:solidFill>
                  <a:srgbClr val="282828"/>
                </a:solidFill>
                <a:latin typeface="Calibri Light"/>
                <a:cs typeface="Calibri Light"/>
              </a:rPr>
              <a:t>Gebruikersoverleg </a:t>
            </a:r>
          </a:p>
          <a:p>
            <a:r>
              <a:rPr lang="nl-NL" sz="1200" b="0" dirty="0">
                <a:solidFill>
                  <a:srgbClr val="282828"/>
                </a:solidFill>
              </a:rPr>
              <a:t>Monitoren van gebruikerstevredenheid en effectiviteit informatiesystemen</a:t>
            </a:r>
          </a:p>
          <a:p>
            <a:r>
              <a:rPr lang="nl-NL" sz="1200" b="0" dirty="0">
                <a:solidFill>
                  <a:srgbClr val="282828"/>
                </a:solidFill>
              </a:rPr>
              <a:t>Beheren van autorisaties</a:t>
            </a:r>
          </a:p>
          <a:p>
            <a:pPr lvl="1"/>
            <a:r>
              <a:rPr lang="nl-NL" sz="1200" dirty="0">
                <a:solidFill>
                  <a:srgbClr val="282828"/>
                </a:solidFill>
                <a:latin typeface="Calibri Light"/>
                <a:cs typeface="Calibri Light"/>
              </a:rPr>
              <a:t>Verstrekken/intrekken/wijzigingen van autorisaties</a:t>
            </a:r>
          </a:p>
          <a:p>
            <a:pPr lvl="1"/>
            <a:r>
              <a:rPr lang="nl-NL" sz="1200" dirty="0">
                <a:solidFill>
                  <a:srgbClr val="282828"/>
                </a:solidFill>
                <a:latin typeface="Calibri Light"/>
                <a:cs typeface="Calibri Light"/>
              </a:rPr>
              <a:t>Controleren van autorisaties</a:t>
            </a:r>
          </a:p>
          <a:p>
            <a:endParaRPr lang="nl-NL" sz="1200" b="0" dirty="0">
              <a:solidFill>
                <a:srgbClr val="282828"/>
              </a:solidFill>
            </a:endParaRPr>
          </a:p>
        </p:txBody>
      </p:sp>
      <p:sp>
        <p:nvSpPr>
          <p:cNvPr id="4" name="Tijdelijke aanduiding voor tekst 3"/>
          <p:cNvSpPr>
            <a:spLocks noGrp="1"/>
          </p:cNvSpPr>
          <p:nvPr>
            <p:ph type="body" sz="quarter" idx="13"/>
          </p:nvPr>
        </p:nvSpPr>
        <p:spPr/>
        <p:txBody>
          <a:bodyPr>
            <a:normAutofit lnSpcReduction="10000"/>
          </a:bodyPr>
          <a:lstStyle/>
          <a:p>
            <a:r>
              <a:rPr lang="nl-NL" dirty="0"/>
              <a:t>§ 8.2.2</a:t>
            </a:r>
          </a:p>
        </p:txBody>
      </p:sp>
      <p:pic>
        <p:nvPicPr>
          <p:cNvPr id="8" name="Afbeelding 7"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9" name="Afbeelding 8">
            <a:extLst>
              <a:ext uri="{FF2B5EF4-FFF2-40B4-BE49-F238E27FC236}">
                <a16:creationId xmlns:a16="http://schemas.microsoft.com/office/drawing/2014/main" id="{F12F0735-FC9E-404C-B1F7-0CD411D9C1D4}"/>
              </a:ext>
            </a:extLst>
          </p:cNvPr>
          <p:cNvPicPr>
            <a:picLocks noChangeAspect="1"/>
          </p:cNvPicPr>
          <p:nvPr/>
        </p:nvPicPr>
        <p:blipFill rotWithShape="1">
          <a:blip r:embed="rId4"/>
          <a:srcRect l="6884" t="10397" r="5479" b="4228"/>
          <a:stretch/>
        </p:blipFill>
        <p:spPr>
          <a:xfrm>
            <a:off x="8037397" y="18825"/>
            <a:ext cx="545409" cy="504000"/>
          </a:xfrm>
          <a:prstGeom prst="ellipse">
            <a:avLst/>
          </a:prstGeom>
        </p:spPr>
      </p:pic>
    </p:spTree>
    <p:extLst>
      <p:ext uri="{BB962C8B-B14F-4D97-AF65-F5344CB8AC3E}">
        <p14:creationId xmlns:p14="http://schemas.microsoft.com/office/powerpoint/2010/main" val="14161433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Business </a:t>
            </a:r>
            <a:r>
              <a:rPr lang="nl-NL" dirty="0" err="1">
                <a:latin typeface="Calibri"/>
                <a:cs typeface="Calibri"/>
              </a:rPr>
              <a:t>operation</a:t>
            </a:r>
            <a:r>
              <a:rPr lang="nl-NL" dirty="0">
                <a:latin typeface="Calibri"/>
                <a:cs typeface="Calibri"/>
              </a:rPr>
              <a:t> – de producten</a:t>
            </a:r>
          </a:p>
        </p:txBody>
      </p:sp>
      <p:sp>
        <p:nvSpPr>
          <p:cNvPr id="3" name="Tijdelijke aanduiding voor inhoud 2"/>
          <p:cNvSpPr>
            <a:spLocks noGrp="1"/>
          </p:cNvSpPr>
          <p:nvPr>
            <p:ph idx="1"/>
          </p:nvPr>
        </p:nvSpPr>
        <p:spPr/>
        <p:txBody>
          <a:bodyPr>
            <a:noAutofit/>
          </a:bodyPr>
          <a:lstStyle/>
          <a:p>
            <a:pPr>
              <a:spcBef>
                <a:spcPts val="0"/>
              </a:spcBef>
            </a:pPr>
            <a:r>
              <a:rPr lang="nl-NL" sz="1400" b="0" dirty="0">
                <a:solidFill>
                  <a:srgbClr val="282828"/>
                </a:solidFill>
                <a:latin typeface="Calibri"/>
                <a:cs typeface="Calibri"/>
              </a:rPr>
              <a:t>Calls</a:t>
            </a:r>
          </a:p>
          <a:p>
            <a:pPr lvl="1">
              <a:spcBef>
                <a:spcPts val="0"/>
              </a:spcBef>
            </a:pPr>
            <a:r>
              <a:rPr lang="nl-NL" sz="1400" dirty="0">
                <a:solidFill>
                  <a:srgbClr val="282828"/>
                </a:solidFill>
                <a:latin typeface="Calibri Light"/>
                <a:cs typeface="Calibri Light"/>
              </a:rPr>
              <a:t>Call-registratie</a:t>
            </a:r>
          </a:p>
          <a:p>
            <a:pPr lvl="1">
              <a:spcBef>
                <a:spcPts val="0"/>
              </a:spcBef>
            </a:pPr>
            <a:r>
              <a:rPr lang="nl-NL" sz="1400" dirty="0">
                <a:solidFill>
                  <a:srgbClr val="282828"/>
                </a:solidFill>
                <a:latin typeface="Calibri Light"/>
                <a:cs typeface="Calibri Light"/>
              </a:rPr>
              <a:t>Afgehandelde calls</a:t>
            </a:r>
          </a:p>
          <a:p>
            <a:pPr lvl="1">
              <a:spcBef>
                <a:spcPts val="0"/>
              </a:spcBef>
            </a:pPr>
            <a:r>
              <a:rPr lang="nl-NL" sz="1400" dirty="0">
                <a:solidFill>
                  <a:srgbClr val="282828"/>
                </a:solidFill>
                <a:latin typeface="Calibri Light"/>
                <a:cs typeface="Calibri Light"/>
              </a:rPr>
              <a:t>Call-rapportage</a:t>
            </a:r>
          </a:p>
          <a:p>
            <a:pPr>
              <a:spcBef>
                <a:spcPts val="0"/>
              </a:spcBef>
            </a:pPr>
            <a:r>
              <a:rPr lang="nl-NL" sz="1400" b="0" dirty="0">
                <a:solidFill>
                  <a:srgbClr val="282828"/>
                </a:solidFill>
                <a:latin typeface="Calibri"/>
                <a:cs typeface="Calibri"/>
              </a:rPr>
              <a:t>Communicatie</a:t>
            </a:r>
          </a:p>
          <a:p>
            <a:pPr lvl="1">
              <a:spcBef>
                <a:spcPts val="0"/>
              </a:spcBef>
            </a:pPr>
            <a:r>
              <a:rPr lang="nl-NL" sz="1400" dirty="0">
                <a:solidFill>
                  <a:srgbClr val="282828"/>
                </a:solidFill>
                <a:latin typeface="Calibri Light"/>
                <a:cs typeface="Calibri Light"/>
              </a:rPr>
              <a:t>Gebruikersoverleg</a:t>
            </a:r>
          </a:p>
          <a:p>
            <a:pPr lvl="1">
              <a:spcBef>
                <a:spcPts val="0"/>
              </a:spcBef>
            </a:pPr>
            <a:r>
              <a:rPr lang="nl-NL" sz="1400" dirty="0">
                <a:solidFill>
                  <a:srgbClr val="282828"/>
                </a:solidFill>
                <a:latin typeface="Calibri Light"/>
                <a:cs typeface="Calibri Light"/>
              </a:rPr>
              <a:t>Informatie over gebruikers(groepen)</a:t>
            </a:r>
          </a:p>
          <a:p>
            <a:pPr lvl="1">
              <a:spcBef>
                <a:spcPts val="0"/>
              </a:spcBef>
            </a:pPr>
            <a:r>
              <a:rPr lang="nl-NL" sz="1400" dirty="0">
                <a:solidFill>
                  <a:srgbClr val="282828"/>
                </a:solidFill>
                <a:latin typeface="Calibri Light"/>
                <a:cs typeface="Calibri Light"/>
              </a:rPr>
              <a:t>Trainingen en trainingsmateriaal</a:t>
            </a:r>
          </a:p>
          <a:p>
            <a:pPr lvl="1">
              <a:spcBef>
                <a:spcPts val="0"/>
              </a:spcBef>
            </a:pPr>
            <a:r>
              <a:rPr lang="nl-NL" sz="1400" dirty="0">
                <a:solidFill>
                  <a:srgbClr val="282828"/>
                </a:solidFill>
                <a:latin typeface="Calibri Light"/>
                <a:cs typeface="Calibri Light"/>
              </a:rPr>
              <a:t>Informatie over trainingen</a:t>
            </a:r>
          </a:p>
          <a:p>
            <a:pPr>
              <a:spcBef>
                <a:spcPts val="0"/>
              </a:spcBef>
            </a:pPr>
            <a:r>
              <a:rPr lang="nl-NL" sz="1400" b="0" dirty="0">
                <a:solidFill>
                  <a:srgbClr val="282828"/>
                </a:solidFill>
                <a:latin typeface="Calibri"/>
                <a:cs typeface="Calibri"/>
              </a:rPr>
              <a:t>Autorisaties</a:t>
            </a:r>
          </a:p>
          <a:p>
            <a:pPr lvl="1">
              <a:spcBef>
                <a:spcPts val="0"/>
              </a:spcBef>
            </a:pPr>
            <a:r>
              <a:rPr lang="nl-NL" sz="1400" dirty="0">
                <a:solidFill>
                  <a:srgbClr val="282828"/>
                </a:solidFill>
                <a:latin typeface="Calibri Light"/>
                <a:cs typeface="Calibri Light"/>
              </a:rPr>
              <a:t>Autorisatieprofielen</a:t>
            </a:r>
          </a:p>
          <a:p>
            <a:pPr lvl="1">
              <a:spcBef>
                <a:spcPts val="0"/>
              </a:spcBef>
            </a:pPr>
            <a:r>
              <a:rPr lang="nl-NL" sz="1400" dirty="0">
                <a:solidFill>
                  <a:srgbClr val="282828"/>
                </a:solidFill>
                <a:latin typeface="Calibri Light"/>
                <a:cs typeface="Calibri Light"/>
              </a:rPr>
              <a:t>Overzicht van autorisaties</a:t>
            </a:r>
          </a:p>
          <a:p>
            <a:pPr lvl="1">
              <a:spcBef>
                <a:spcPts val="0"/>
              </a:spcBef>
            </a:pPr>
            <a:r>
              <a:rPr lang="nl-NL" sz="1400" dirty="0">
                <a:solidFill>
                  <a:srgbClr val="282828"/>
                </a:solidFill>
                <a:latin typeface="Calibri Light"/>
                <a:cs typeface="Calibri Light"/>
              </a:rPr>
              <a:t>Afwijkingen van autorisatiebeleid</a:t>
            </a:r>
          </a:p>
          <a:p>
            <a:pPr>
              <a:spcBef>
                <a:spcPts val="0"/>
              </a:spcBef>
            </a:pPr>
            <a:r>
              <a:rPr lang="nl-NL" sz="1400" b="0" dirty="0">
                <a:solidFill>
                  <a:srgbClr val="282828"/>
                </a:solidFill>
                <a:latin typeface="Calibri"/>
                <a:cs typeface="Calibri"/>
              </a:rPr>
              <a:t>Rapportages</a:t>
            </a:r>
          </a:p>
          <a:p>
            <a:pPr lvl="1">
              <a:spcBef>
                <a:spcPts val="0"/>
              </a:spcBef>
            </a:pPr>
            <a:r>
              <a:rPr lang="nl-NL" sz="1400" dirty="0">
                <a:solidFill>
                  <a:srgbClr val="282828"/>
                </a:solidFill>
                <a:latin typeface="Calibri Light"/>
                <a:cs typeface="Calibri Light"/>
              </a:rPr>
              <a:t>Geïdentificeerde problemen en verbeteringen</a:t>
            </a:r>
          </a:p>
          <a:p>
            <a:pPr lvl="1">
              <a:spcBef>
                <a:spcPts val="0"/>
              </a:spcBef>
            </a:pPr>
            <a:r>
              <a:rPr lang="nl-NL" sz="1400" dirty="0">
                <a:solidFill>
                  <a:srgbClr val="282828"/>
                </a:solidFill>
                <a:latin typeface="Calibri Light"/>
                <a:cs typeface="Calibri Light"/>
              </a:rPr>
              <a:t>Rapportage over gebruikerstevredenheid en effectiviteit informatiesystemen</a:t>
            </a:r>
          </a:p>
          <a:p>
            <a:pPr>
              <a:spcBef>
                <a:spcPts val="0"/>
              </a:spcBef>
            </a:pPr>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8.2.3</a:t>
            </a:r>
          </a:p>
        </p:txBody>
      </p:sp>
      <p:pic>
        <p:nvPicPr>
          <p:cNvPr id="8" name="Afbeelding 7"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9" name="Afbeelding 8">
            <a:extLst>
              <a:ext uri="{FF2B5EF4-FFF2-40B4-BE49-F238E27FC236}">
                <a16:creationId xmlns:a16="http://schemas.microsoft.com/office/drawing/2014/main" id="{F12F0735-FC9E-404C-B1F7-0CD411D9C1D4}"/>
              </a:ext>
            </a:extLst>
          </p:cNvPr>
          <p:cNvPicPr>
            <a:picLocks noChangeAspect="1"/>
          </p:cNvPicPr>
          <p:nvPr/>
        </p:nvPicPr>
        <p:blipFill rotWithShape="1">
          <a:blip r:embed="rId4"/>
          <a:srcRect l="6884" t="10397" r="5479" b="4228"/>
          <a:stretch/>
        </p:blipFill>
        <p:spPr>
          <a:xfrm>
            <a:off x="8037397" y="18825"/>
            <a:ext cx="545409" cy="504000"/>
          </a:xfrm>
          <a:prstGeom prst="ellipse">
            <a:avLst/>
          </a:prstGeom>
        </p:spPr>
      </p:pic>
    </p:spTree>
    <p:extLst>
      <p:ext uri="{BB962C8B-B14F-4D97-AF65-F5344CB8AC3E}">
        <p14:creationId xmlns:p14="http://schemas.microsoft.com/office/powerpoint/2010/main" val="33819068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34690698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Data </a:t>
            </a:r>
            <a:r>
              <a:rPr lang="nl-NL" dirty="0" err="1">
                <a:latin typeface="Calibri"/>
                <a:cs typeface="Calibri"/>
              </a:rPr>
              <a:t>operation</a:t>
            </a:r>
            <a:r>
              <a:rPr lang="nl-NL" dirty="0">
                <a:latin typeface="Calibri"/>
                <a:cs typeface="Calibri"/>
              </a:rPr>
              <a:t> – de boodschappen</a:t>
            </a:r>
          </a:p>
        </p:txBody>
      </p:sp>
      <p:sp>
        <p:nvSpPr>
          <p:cNvPr id="3" name="Tijdelijke aanduiding voor tekst 2"/>
          <p:cNvSpPr>
            <a:spLocks noGrp="1"/>
          </p:cNvSpPr>
          <p:nvPr>
            <p:ph type="body" sz="quarter" idx="13"/>
          </p:nvPr>
        </p:nvSpPr>
        <p:spPr/>
        <p:txBody>
          <a:bodyPr>
            <a:normAutofit lnSpcReduction="10000"/>
          </a:bodyPr>
          <a:lstStyle/>
          <a:p>
            <a:r>
              <a:rPr lang="nl-NL" dirty="0"/>
              <a:t>§ 8.3</a:t>
            </a:r>
          </a:p>
        </p:txBody>
      </p:sp>
      <p:pic>
        <p:nvPicPr>
          <p:cNvPr id="8" name="Afbeelding 7"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sp>
        <p:nvSpPr>
          <p:cNvPr id="9" name="Liggende oorkonde 8"/>
          <p:cNvSpPr/>
          <p:nvPr/>
        </p:nvSpPr>
        <p:spPr>
          <a:xfrm>
            <a:off x="333559" y="1514574"/>
            <a:ext cx="7941263" cy="1833189"/>
          </a:xfrm>
          <a:prstGeom prst="horizontalScroll">
            <a:avLst/>
          </a:prstGeom>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dirty="0">
                <a:latin typeface="Calibri"/>
                <a:cs typeface="Calibri"/>
              </a:rPr>
              <a:t>De zorg voor correcte data en het dagelijks gebruik van de data</a:t>
            </a:r>
            <a:endParaRPr lang="nl-NL" sz="2000" dirty="0">
              <a:solidFill>
                <a:schemeClr val="dk1"/>
              </a:solidFill>
              <a:latin typeface="Calibri"/>
              <a:cs typeface="Calibri"/>
            </a:endParaRPr>
          </a:p>
        </p:txBody>
      </p:sp>
      <p:pic>
        <p:nvPicPr>
          <p:cNvPr id="10" name="Afbeelding 9"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4"/>
          <a:srcRect l="8669" t="7975" r="8758" b="5223"/>
          <a:stretch/>
        </p:blipFill>
        <p:spPr>
          <a:xfrm>
            <a:off x="8070632" y="18825"/>
            <a:ext cx="512051" cy="504000"/>
          </a:xfrm>
          <a:prstGeom prst="ellipse">
            <a:avLst/>
          </a:prstGeom>
        </p:spPr>
      </p:pic>
    </p:spTree>
    <p:extLst>
      <p:ext uri="{BB962C8B-B14F-4D97-AF65-F5344CB8AC3E}">
        <p14:creationId xmlns:p14="http://schemas.microsoft.com/office/powerpoint/2010/main" val="36494264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a:latin typeface="Calibri"/>
                <a:cs typeface="Calibri"/>
              </a:rPr>
              <a:t>Data </a:t>
            </a:r>
            <a:r>
              <a:rPr lang="nl-NL" dirty="0" err="1">
                <a:latin typeface="Calibri"/>
                <a:cs typeface="Calibri"/>
              </a:rPr>
              <a:t>operation</a:t>
            </a:r>
            <a:r>
              <a:rPr lang="nl-NL" dirty="0">
                <a:latin typeface="Calibri"/>
                <a:cs typeface="Calibri"/>
              </a:rPr>
              <a:t> – de onderwerpen</a:t>
            </a:r>
          </a:p>
        </p:txBody>
      </p:sp>
      <p:sp>
        <p:nvSpPr>
          <p:cNvPr id="4" name="Tijdelijke aanduiding voor tekst 3"/>
          <p:cNvSpPr>
            <a:spLocks noGrp="1"/>
          </p:cNvSpPr>
          <p:nvPr>
            <p:ph type="body" sz="quarter" idx="13"/>
          </p:nvPr>
        </p:nvSpPr>
        <p:spPr/>
        <p:txBody>
          <a:bodyPr>
            <a:normAutofit lnSpcReduction="10000"/>
          </a:bodyPr>
          <a:lstStyle/>
          <a:p>
            <a:r>
              <a:rPr lang="nl-NL" dirty="0"/>
              <a:t>§ 8.3.1</a:t>
            </a:r>
          </a:p>
        </p:txBody>
      </p:sp>
      <p:graphicFrame>
        <p:nvGraphicFramePr>
          <p:cNvPr id="6" name="Tijdelijke aanduiding voor inhoud 5">
            <a:extLst>
              <a:ext uri="{FF2B5EF4-FFF2-40B4-BE49-F238E27FC236}">
                <a16:creationId xmlns:a16="http://schemas.microsoft.com/office/drawing/2014/main" id="{6A48CA86-46BA-4584-ABCE-77166AD7A443}"/>
              </a:ext>
            </a:extLst>
          </p:cNvPr>
          <p:cNvGraphicFramePr>
            <a:graphicFrameLocks noGrp="1"/>
          </p:cNvGraphicFramePr>
          <p:nvPr>
            <p:ph idx="4294967295"/>
            <p:extLst/>
          </p:nvPr>
        </p:nvGraphicFramePr>
        <p:xfrm>
          <a:off x="892086" y="1101332"/>
          <a:ext cx="7427912" cy="3519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8"/>
          <a:stretch>
            <a:fillRect/>
          </a:stretch>
        </p:blipFill>
        <p:spPr>
          <a:xfrm>
            <a:off x="8628767" y="18825"/>
            <a:ext cx="489427" cy="504000"/>
          </a:xfrm>
          <a:prstGeom prst="rect">
            <a:avLst/>
          </a:prstGeom>
        </p:spPr>
      </p:pic>
      <p:pic>
        <p:nvPicPr>
          <p:cNvPr id="8" name="Afbeelding 7"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9"/>
          <a:srcRect l="8669" t="7975" r="8758" b="5223"/>
          <a:stretch/>
        </p:blipFill>
        <p:spPr>
          <a:xfrm>
            <a:off x="8070632" y="18825"/>
            <a:ext cx="512051" cy="504000"/>
          </a:xfrm>
          <a:prstGeom prst="ellipse">
            <a:avLst/>
          </a:prstGeom>
        </p:spPr>
      </p:pic>
    </p:spTree>
    <p:extLst>
      <p:ext uri="{BB962C8B-B14F-4D97-AF65-F5344CB8AC3E}">
        <p14:creationId xmlns:p14="http://schemas.microsoft.com/office/powerpoint/2010/main" val="2617618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Data </a:t>
            </a:r>
            <a:r>
              <a:rPr lang="nl-NL" dirty="0" err="1">
                <a:latin typeface="Calibri"/>
                <a:cs typeface="Calibri"/>
              </a:rPr>
              <a:t>operation</a:t>
            </a:r>
            <a:r>
              <a:rPr lang="nl-NL" dirty="0">
                <a:latin typeface="Calibri"/>
                <a:cs typeface="Calibri"/>
              </a:rPr>
              <a:t> – de activiteiten (1)</a:t>
            </a:r>
          </a:p>
        </p:txBody>
      </p:sp>
      <p:sp>
        <p:nvSpPr>
          <p:cNvPr id="3" name="Tijdelijke aanduiding voor inhoud 2"/>
          <p:cNvSpPr>
            <a:spLocks noGrp="1"/>
          </p:cNvSpPr>
          <p:nvPr>
            <p:ph idx="1"/>
          </p:nvPr>
        </p:nvSpPr>
        <p:spPr/>
        <p:txBody>
          <a:bodyPr>
            <a:normAutofit/>
          </a:bodyPr>
          <a:lstStyle/>
          <a:p>
            <a:r>
              <a:rPr lang="nl-NL" sz="1400" b="0" dirty="0">
                <a:solidFill>
                  <a:srgbClr val="282828"/>
                </a:solidFill>
                <a:latin typeface="Calibri"/>
                <a:cs typeface="Calibri"/>
              </a:rPr>
              <a:t>Beheren en onderhouden van referentie- en masterdata</a:t>
            </a:r>
          </a:p>
          <a:p>
            <a:pPr lvl="1"/>
            <a:r>
              <a:rPr lang="nl-NL" sz="1400" b="0" dirty="0">
                <a:solidFill>
                  <a:srgbClr val="282828"/>
                </a:solidFill>
                <a:latin typeface="Calibri"/>
                <a:cs typeface="Calibri"/>
              </a:rPr>
              <a:t>In kaart brengen referentie- en masterdata</a:t>
            </a:r>
          </a:p>
          <a:p>
            <a:pPr lvl="1"/>
            <a:r>
              <a:rPr lang="nl-NL" sz="1400" b="0" dirty="0">
                <a:solidFill>
                  <a:srgbClr val="282828"/>
                </a:solidFill>
                <a:latin typeface="Calibri"/>
                <a:cs typeface="Calibri"/>
              </a:rPr>
              <a:t>Aanpassen referentie- en masterdata</a:t>
            </a:r>
          </a:p>
          <a:p>
            <a:pPr lvl="1"/>
            <a:r>
              <a:rPr lang="nl-NL" sz="1400" b="0" dirty="0">
                <a:solidFill>
                  <a:srgbClr val="282828"/>
                </a:solidFill>
                <a:latin typeface="Calibri"/>
                <a:cs typeface="Calibri"/>
              </a:rPr>
              <a:t>Controleren en autoriseren aanpassing</a:t>
            </a:r>
          </a:p>
          <a:p>
            <a:r>
              <a:rPr lang="nl-NL" sz="1400" b="0" dirty="0">
                <a:solidFill>
                  <a:srgbClr val="282828"/>
                </a:solidFill>
                <a:latin typeface="Calibri"/>
                <a:cs typeface="Calibri"/>
              </a:rPr>
              <a:t>Corrigeren of laten corrigeren van incorrecte data</a:t>
            </a:r>
          </a:p>
          <a:p>
            <a:pPr lvl="1"/>
            <a:r>
              <a:rPr lang="nl-NL" sz="1400" b="0" dirty="0">
                <a:solidFill>
                  <a:srgbClr val="282828"/>
                </a:solidFill>
                <a:latin typeface="Calibri"/>
                <a:cs typeface="Calibri"/>
              </a:rPr>
              <a:t>Door BIM</a:t>
            </a:r>
          </a:p>
          <a:p>
            <a:pPr lvl="1"/>
            <a:r>
              <a:rPr lang="nl-NL" sz="1400" b="0" dirty="0">
                <a:solidFill>
                  <a:srgbClr val="282828"/>
                </a:solidFill>
                <a:latin typeface="Calibri"/>
                <a:cs typeface="Calibri"/>
              </a:rPr>
              <a:t>Door IT</a:t>
            </a:r>
          </a:p>
          <a:p>
            <a:pPr lvl="1"/>
            <a:r>
              <a:rPr lang="nl-NL" sz="1400" b="0" dirty="0">
                <a:solidFill>
                  <a:srgbClr val="282828"/>
                </a:solidFill>
                <a:latin typeface="Calibri"/>
                <a:cs typeface="Calibri"/>
              </a:rPr>
              <a:t>Door eindgebruiker</a:t>
            </a:r>
          </a:p>
          <a:p>
            <a:r>
              <a:rPr lang="nl-NL" sz="1400" b="0" dirty="0">
                <a:solidFill>
                  <a:srgbClr val="282828"/>
                </a:solidFill>
                <a:latin typeface="Calibri"/>
                <a:cs typeface="Calibri"/>
              </a:rPr>
              <a:t>Verstrekken van informatie over gegevens</a:t>
            </a:r>
          </a:p>
          <a:p>
            <a:r>
              <a:rPr lang="nl-NL" sz="1400" b="0" dirty="0" err="1">
                <a:solidFill>
                  <a:srgbClr val="282828"/>
                </a:solidFill>
                <a:latin typeface="Calibri"/>
                <a:cs typeface="Calibri"/>
              </a:rPr>
              <a:t>Definiëren</a:t>
            </a:r>
            <a:r>
              <a:rPr lang="nl-NL" sz="1400" b="0" dirty="0">
                <a:solidFill>
                  <a:srgbClr val="282828"/>
                </a:solidFill>
                <a:latin typeface="Calibri"/>
                <a:cs typeface="Calibri"/>
              </a:rPr>
              <a:t> en opstellen van ad hoc managementinformatie</a:t>
            </a:r>
          </a:p>
          <a:p>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8.3.2</a:t>
            </a:r>
          </a:p>
        </p:txBody>
      </p:sp>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8" name="Afbeelding 7"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4"/>
          <a:srcRect l="8669" t="7975" r="8758" b="5223"/>
          <a:stretch/>
        </p:blipFill>
        <p:spPr>
          <a:xfrm>
            <a:off x="8070632" y="18825"/>
            <a:ext cx="512051" cy="504000"/>
          </a:xfrm>
          <a:prstGeom prst="ellipse">
            <a:avLst/>
          </a:prstGeom>
        </p:spPr>
      </p:pic>
      <p:sp>
        <p:nvSpPr>
          <p:cNvPr id="9" name="Wolkvormige toelichting 8"/>
          <p:cNvSpPr/>
          <p:nvPr/>
        </p:nvSpPr>
        <p:spPr>
          <a:xfrm>
            <a:off x="6272109" y="1192555"/>
            <a:ext cx="1924547" cy="1027731"/>
          </a:xfrm>
          <a:prstGeom prst="cloudCallout">
            <a:avLst>
              <a:gd name="adj1" fmla="val -147323"/>
              <a:gd name="adj2" fmla="val 1565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solidFill>
                  <a:srgbClr val="FFFFFF"/>
                </a:solidFill>
              </a:rPr>
              <a:t>Mag de aanvrager deze informatie zien? </a:t>
            </a:r>
          </a:p>
        </p:txBody>
      </p:sp>
    </p:spTree>
    <p:extLst>
      <p:ext uri="{BB962C8B-B14F-4D97-AF65-F5344CB8AC3E}">
        <p14:creationId xmlns:p14="http://schemas.microsoft.com/office/powerpoint/2010/main" val="320291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Data </a:t>
            </a:r>
            <a:r>
              <a:rPr lang="nl-NL" dirty="0" err="1">
                <a:latin typeface="Calibri"/>
                <a:cs typeface="Calibri"/>
              </a:rPr>
              <a:t>operation</a:t>
            </a:r>
            <a:r>
              <a:rPr lang="nl-NL" dirty="0">
                <a:latin typeface="Calibri"/>
                <a:cs typeface="Calibri"/>
              </a:rPr>
              <a:t> – de activiteiten (2)</a:t>
            </a:r>
          </a:p>
        </p:txBody>
      </p:sp>
      <p:sp>
        <p:nvSpPr>
          <p:cNvPr id="3" name="Tijdelijke aanduiding voor inhoud 2"/>
          <p:cNvSpPr>
            <a:spLocks noGrp="1"/>
          </p:cNvSpPr>
          <p:nvPr>
            <p:ph idx="1"/>
          </p:nvPr>
        </p:nvSpPr>
        <p:spPr/>
        <p:txBody>
          <a:bodyPr>
            <a:normAutofit/>
          </a:bodyPr>
          <a:lstStyle/>
          <a:p>
            <a:r>
              <a:rPr lang="nl-NL" sz="1400" b="0" dirty="0">
                <a:solidFill>
                  <a:srgbClr val="282828"/>
                </a:solidFill>
                <a:latin typeface="Calibri"/>
                <a:cs typeface="Calibri"/>
              </a:rPr>
              <a:t>Bewaken van en rapporteren over het gebruik en de kwaliteit van de data</a:t>
            </a:r>
          </a:p>
          <a:p>
            <a:pPr lvl="1"/>
            <a:r>
              <a:rPr lang="nl-NL" sz="1400" b="0" dirty="0">
                <a:solidFill>
                  <a:srgbClr val="282828"/>
                </a:solidFill>
                <a:latin typeface="Calibri"/>
                <a:cs typeface="Calibri"/>
              </a:rPr>
              <a:t>Uitvoeren steekproeven en controles</a:t>
            </a:r>
          </a:p>
          <a:p>
            <a:pPr lvl="1"/>
            <a:r>
              <a:rPr lang="nl-NL" sz="1400" b="0" dirty="0">
                <a:solidFill>
                  <a:srgbClr val="282828"/>
                </a:solidFill>
                <a:latin typeface="Calibri"/>
                <a:cs typeface="Calibri"/>
              </a:rPr>
              <a:t>Rapporteren over problemen datakwaliteit</a:t>
            </a:r>
          </a:p>
          <a:p>
            <a:pPr lvl="1"/>
            <a:r>
              <a:rPr lang="nl-NL" sz="1400" b="0" dirty="0">
                <a:solidFill>
                  <a:srgbClr val="282828"/>
                </a:solidFill>
                <a:latin typeface="Calibri"/>
                <a:cs typeface="Calibri"/>
              </a:rPr>
              <a:t>Opstellen verbetervoorstellen</a:t>
            </a:r>
          </a:p>
          <a:p>
            <a:r>
              <a:rPr lang="nl-NL" sz="1400" b="0" dirty="0">
                <a:solidFill>
                  <a:srgbClr val="282828"/>
                </a:solidFill>
                <a:latin typeface="Calibri"/>
                <a:cs typeface="Calibri"/>
              </a:rPr>
              <a:t>Beheren van de gegevensomgeving</a:t>
            </a:r>
          </a:p>
          <a:p>
            <a:pPr lvl="1"/>
            <a:r>
              <a:rPr lang="nl-NL" sz="1400" b="0" dirty="0">
                <a:solidFill>
                  <a:srgbClr val="282828"/>
                </a:solidFill>
                <a:latin typeface="Calibri"/>
                <a:cs typeface="Calibri"/>
              </a:rPr>
              <a:t>Actueel houden van exploitatiegegevens</a:t>
            </a:r>
          </a:p>
          <a:p>
            <a:pPr lvl="1"/>
            <a:r>
              <a:rPr lang="nl-NL" sz="1400" b="0" dirty="0">
                <a:solidFill>
                  <a:srgbClr val="282828"/>
                </a:solidFill>
                <a:latin typeface="Calibri"/>
                <a:cs typeface="Calibri"/>
              </a:rPr>
              <a:t>Tijdig informeren IT bij veranderingen</a:t>
            </a:r>
          </a:p>
          <a:p>
            <a:r>
              <a:rPr lang="nl-NL" sz="1400" b="0" dirty="0">
                <a:solidFill>
                  <a:srgbClr val="282828"/>
                </a:solidFill>
                <a:latin typeface="Calibri"/>
                <a:cs typeface="Calibri"/>
              </a:rPr>
              <a:t>Input leveren voor aanpassing van geautomatiseerde controlemaatregelen</a:t>
            </a:r>
          </a:p>
          <a:p>
            <a:r>
              <a:rPr lang="nl-NL" sz="1400" b="0" dirty="0">
                <a:solidFill>
                  <a:srgbClr val="282828"/>
                </a:solidFill>
                <a:latin typeface="Calibri"/>
                <a:cs typeface="Calibri"/>
              </a:rPr>
              <a:t>(Massa-)updates van data uitvoeren of </a:t>
            </a:r>
            <a:r>
              <a:rPr lang="nl-NL" sz="1400" b="0" dirty="0" err="1">
                <a:solidFill>
                  <a:srgbClr val="282828"/>
                </a:solidFill>
                <a:latin typeface="Calibri"/>
                <a:cs typeface="Calibri"/>
              </a:rPr>
              <a:t>coördineren</a:t>
            </a:r>
            <a:endParaRPr lang="nl-NL" sz="1400" b="0" dirty="0">
              <a:solidFill>
                <a:srgbClr val="282828"/>
              </a:solidFill>
              <a:latin typeface="Calibri"/>
              <a:cs typeface="Calibri"/>
            </a:endParaRPr>
          </a:p>
          <a:p>
            <a:r>
              <a:rPr lang="nl-NL" sz="1400" b="0" dirty="0">
                <a:solidFill>
                  <a:srgbClr val="282828"/>
                </a:solidFill>
                <a:latin typeface="Calibri"/>
                <a:cs typeface="Calibri"/>
              </a:rPr>
              <a:t>Ondersteunen bij het gebruik van gegevens</a:t>
            </a:r>
          </a:p>
          <a:p>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8.3.2</a:t>
            </a:r>
          </a:p>
        </p:txBody>
      </p:sp>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8" name="Afbeelding 7"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4"/>
          <a:srcRect l="8669" t="7975" r="8758" b="5223"/>
          <a:stretch/>
        </p:blipFill>
        <p:spPr>
          <a:xfrm>
            <a:off x="8070632" y="18825"/>
            <a:ext cx="512051" cy="504000"/>
          </a:xfrm>
          <a:prstGeom prst="ellipse">
            <a:avLst/>
          </a:prstGeom>
        </p:spPr>
      </p:pic>
    </p:spTree>
    <p:extLst>
      <p:ext uri="{BB962C8B-B14F-4D97-AF65-F5344CB8AC3E}">
        <p14:creationId xmlns:p14="http://schemas.microsoft.com/office/powerpoint/2010/main" val="28398779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Data </a:t>
            </a:r>
            <a:r>
              <a:rPr lang="nl-NL" dirty="0" err="1">
                <a:latin typeface="Calibri"/>
                <a:cs typeface="Calibri"/>
              </a:rPr>
              <a:t>operation</a:t>
            </a:r>
            <a:r>
              <a:rPr lang="nl-NL" dirty="0">
                <a:latin typeface="Calibri"/>
                <a:cs typeface="Calibri"/>
              </a:rPr>
              <a:t> – de producten</a:t>
            </a:r>
          </a:p>
        </p:txBody>
      </p:sp>
      <p:sp>
        <p:nvSpPr>
          <p:cNvPr id="3" name="Tijdelijke aanduiding voor inhoud 2"/>
          <p:cNvSpPr>
            <a:spLocks noGrp="1"/>
          </p:cNvSpPr>
          <p:nvPr>
            <p:ph idx="1"/>
          </p:nvPr>
        </p:nvSpPr>
        <p:spPr/>
        <p:txBody>
          <a:bodyPr>
            <a:normAutofit/>
          </a:bodyPr>
          <a:lstStyle/>
          <a:p>
            <a:r>
              <a:rPr lang="nl-NL" sz="1400" b="0" dirty="0">
                <a:solidFill>
                  <a:srgbClr val="282828"/>
                </a:solidFill>
                <a:latin typeface="Calibri"/>
                <a:cs typeface="Calibri"/>
              </a:rPr>
              <a:t>Referentie- en masterdata</a:t>
            </a:r>
          </a:p>
          <a:p>
            <a:pPr lvl="1"/>
            <a:r>
              <a:rPr lang="nl-NL" sz="1400" b="0" dirty="0">
                <a:solidFill>
                  <a:srgbClr val="282828"/>
                </a:solidFill>
                <a:latin typeface="Calibri"/>
                <a:cs typeface="Calibri"/>
              </a:rPr>
              <a:t>Overzicht</a:t>
            </a:r>
          </a:p>
          <a:p>
            <a:pPr lvl="1"/>
            <a:r>
              <a:rPr lang="nl-NL" sz="1400" b="0" dirty="0">
                <a:solidFill>
                  <a:srgbClr val="282828"/>
                </a:solidFill>
                <a:latin typeface="Calibri"/>
                <a:cs typeface="Calibri"/>
              </a:rPr>
              <a:t>Aangepaste data</a:t>
            </a:r>
          </a:p>
          <a:p>
            <a:r>
              <a:rPr lang="nl-NL" sz="1400" b="0" dirty="0">
                <a:solidFill>
                  <a:srgbClr val="282828"/>
                </a:solidFill>
                <a:latin typeface="Calibri"/>
                <a:cs typeface="Calibri"/>
              </a:rPr>
              <a:t>Gecorrigeerde data</a:t>
            </a:r>
          </a:p>
          <a:p>
            <a:r>
              <a:rPr lang="nl-NL" sz="1400" b="0" dirty="0">
                <a:solidFill>
                  <a:srgbClr val="282828"/>
                </a:solidFill>
                <a:latin typeface="Calibri"/>
                <a:cs typeface="Calibri"/>
              </a:rPr>
              <a:t>Ad hoc managementinformatie</a:t>
            </a:r>
          </a:p>
          <a:p>
            <a:r>
              <a:rPr lang="nl-NL" sz="1400" b="0" dirty="0">
                <a:solidFill>
                  <a:srgbClr val="282828"/>
                </a:solidFill>
                <a:latin typeface="Calibri"/>
                <a:cs typeface="Calibri"/>
              </a:rPr>
              <a:t>Datakwaliteit</a:t>
            </a:r>
          </a:p>
          <a:p>
            <a:pPr lvl="1"/>
            <a:r>
              <a:rPr lang="nl-NL" sz="1400" b="0" dirty="0">
                <a:solidFill>
                  <a:srgbClr val="282828"/>
                </a:solidFill>
                <a:latin typeface="Calibri"/>
                <a:cs typeface="Calibri"/>
              </a:rPr>
              <a:t>Rapportages</a:t>
            </a:r>
          </a:p>
          <a:p>
            <a:pPr lvl="1"/>
            <a:r>
              <a:rPr lang="nl-NL" sz="1400" b="0" dirty="0">
                <a:solidFill>
                  <a:srgbClr val="282828"/>
                </a:solidFill>
                <a:latin typeface="Calibri"/>
                <a:cs typeface="Calibri"/>
              </a:rPr>
              <a:t>Verbetervoorstellen</a:t>
            </a:r>
          </a:p>
          <a:p>
            <a:r>
              <a:rPr lang="nl-NL" sz="1400" b="0" dirty="0">
                <a:solidFill>
                  <a:srgbClr val="282828"/>
                </a:solidFill>
                <a:latin typeface="Calibri"/>
                <a:cs typeface="Calibri"/>
              </a:rPr>
              <a:t>Up-to-date exploitatiegegevens</a:t>
            </a:r>
          </a:p>
          <a:p>
            <a:r>
              <a:rPr lang="nl-NL" sz="1400" b="0" dirty="0">
                <a:solidFill>
                  <a:srgbClr val="282828"/>
                </a:solidFill>
                <a:latin typeface="Calibri"/>
                <a:cs typeface="Calibri"/>
              </a:rPr>
              <a:t>Overzicht KPI’s</a:t>
            </a:r>
          </a:p>
          <a:p>
            <a:pPr marL="0" indent="0">
              <a:buNone/>
            </a:pPr>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8.3.3</a:t>
            </a:r>
          </a:p>
        </p:txBody>
      </p:sp>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8" name="Afbeelding 7" descr="Afbeelding met illustratie&#10;&#10;Beschrijving is gegenereerd met zeer hoge betrouwbaarheid">
            <a:extLst>
              <a:ext uri="{FF2B5EF4-FFF2-40B4-BE49-F238E27FC236}">
                <a16:creationId xmlns:a16="http://schemas.microsoft.com/office/drawing/2014/main" id="{3D90294F-7670-40BA-A800-2C21260134CB}"/>
              </a:ext>
            </a:extLst>
          </p:cNvPr>
          <p:cNvPicPr>
            <a:picLocks noChangeAspect="1"/>
          </p:cNvPicPr>
          <p:nvPr/>
        </p:nvPicPr>
        <p:blipFill rotWithShape="1">
          <a:blip r:embed="rId4"/>
          <a:srcRect l="8669" t="7975" r="8758" b="5223"/>
          <a:stretch/>
        </p:blipFill>
        <p:spPr>
          <a:xfrm>
            <a:off x="8070632" y="18825"/>
            <a:ext cx="512051" cy="504000"/>
          </a:xfrm>
          <a:prstGeom prst="ellipse">
            <a:avLst/>
          </a:prstGeom>
        </p:spPr>
      </p:pic>
    </p:spTree>
    <p:extLst>
      <p:ext uri="{BB962C8B-B14F-4D97-AF65-F5344CB8AC3E}">
        <p14:creationId xmlns:p14="http://schemas.microsoft.com/office/powerpoint/2010/main" val="10618293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3032071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nl-NL" dirty="0"/>
              <a:t>BiSL® Next voor functioneel beheerders</a:t>
            </a:r>
          </a:p>
        </p:txBody>
      </p:sp>
      <p:sp>
        <p:nvSpPr>
          <p:cNvPr id="5" name="Subtitel 4"/>
          <p:cNvSpPr>
            <a:spLocks noGrp="1"/>
          </p:cNvSpPr>
          <p:nvPr>
            <p:ph type="subTitle" idx="1"/>
          </p:nvPr>
        </p:nvSpPr>
        <p:spPr/>
        <p:txBody>
          <a:bodyPr>
            <a:normAutofit/>
          </a:bodyPr>
          <a:lstStyle/>
          <a:p>
            <a:r>
              <a:rPr lang="nl-NL" dirty="0">
                <a:solidFill>
                  <a:srgbClr val="BF9000"/>
                </a:solidFill>
              </a:rPr>
              <a:t>Module 1 - Het wat en waarom van business informatiemanagement</a:t>
            </a:r>
          </a:p>
        </p:txBody>
      </p:sp>
    </p:spTree>
    <p:extLst>
      <p:ext uri="{BB962C8B-B14F-4D97-AF65-F5344CB8AC3E}">
        <p14:creationId xmlns:p14="http://schemas.microsoft.com/office/powerpoint/2010/main" val="4048958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Service </a:t>
            </a:r>
            <a:r>
              <a:rPr lang="nl-NL" dirty="0" err="1"/>
              <a:t>o</a:t>
            </a:r>
            <a:r>
              <a:rPr lang="nl-NL" dirty="0" err="1">
                <a:latin typeface="Calibri"/>
                <a:cs typeface="Calibri"/>
              </a:rPr>
              <a:t>peration</a:t>
            </a:r>
            <a:r>
              <a:rPr lang="nl-NL" dirty="0">
                <a:latin typeface="Calibri"/>
                <a:cs typeface="Calibri"/>
              </a:rPr>
              <a:t> – de boodschappen</a:t>
            </a:r>
          </a:p>
        </p:txBody>
      </p:sp>
      <p:sp>
        <p:nvSpPr>
          <p:cNvPr id="3" name="Tijdelijke aanduiding voor tekst 2"/>
          <p:cNvSpPr>
            <a:spLocks noGrp="1"/>
          </p:cNvSpPr>
          <p:nvPr>
            <p:ph type="body" sz="quarter" idx="13"/>
          </p:nvPr>
        </p:nvSpPr>
        <p:spPr/>
        <p:txBody>
          <a:bodyPr>
            <a:normAutofit lnSpcReduction="10000"/>
          </a:bodyPr>
          <a:lstStyle/>
          <a:p>
            <a:r>
              <a:rPr lang="nl-NL" dirty="0"/>
              <a:t>§ 8.4</a:t>
            </a:r>
          </a:p>
        </p:txBody>
      </p:sp>
      <p:sp>
        <p:nvSpPr>
          <p:cNvPr id="7" name="Liggende oorkonde 6"/>
          <p:cNvSpPr/>
          <p:nvPr/>
        </p:nvSpPr>
        <p:spPr>
          <a:xfrm>
            <a:off x="333559" y="1514574"/>
            <a:ext cx="7941263" cy="1833189"/>
          </a:xfrm>
          <a:prstGeom prst="horizontalScroll">
            <a:avLst/>
          </a:prstGeom>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a:solidFill>
                  <a:schemeClr val="dk1"/>
                </a:solidFill>
                <a:latin typeface="Calibri"/>
                <a:cs typeface="Calibri"/>
              </a:rPr>
              <a:t>Meten en monitoren van dienstverlening en informatiesystemen om een goede ondersteuning te kunnen borgen</a:t>
            </a:r>
          </a:p>
        </p:txBody>
      </p:sp>
      <p:pic>
        <p:nvPicPr>
          <p:cNvPr id="8" name="Afbeelding 7"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9" name="Afbeelding 8"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4"/>
          <a:srcRect l="10023" t="7433" r="7686" b="6463"/>
          <a:stretch/>
        </p:blipFill>
        <p:spPr>
          <a:xfrm>
            <a:off x="8083471" y="18825"/>
            <a:ext cx="516214" cy="504000"/>
          </a:xfrm>
          <a:prstGeom prst="ellipse">
            <a:avLst/>
          </a:prstGeom>
        </p:spPr>
      </p:pic>
    </p:spTree>
    <p:extLst>
      <p:ext uri="{BB962C8B-B14F-4D97-AF65-F5344CB8AC3E}">
        <p14:creationId xmlns:p14="http://schemas.microsoft.com/office/powerpoint/2010/main" val="2568373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Service </a:t>
            </a:r>
            <a:r>
              <a:rPr lang="nl-NL" dirty="0" err="1">
                <a:latin typeface="Calibri"/>
                <a:cs typeface="Calibri"/>
              </a:rPr>
              <a:t>operation</a:t>
            </a:r>
            <a:r>
              <a:rPr lang="nl-NL" dirty="0">
                <a:latin typeface="Calibri"/>
                <a:cs typeface="Calibri"/>
              </a:rPr>
              <a:t> – de onderwerpen</a:t>
            </a:r>
          </a:p>
        </p:txBody>
      </p:sp>
      <p:sp>
        <p:nvSpPr>
          <p:cNvPr id="3" name="Tijdelijke aanduiding voor tekst 2"/>
          <p:cNvSpPr>
            <a:spLocks noGrp="1"/>
          </p:cNvSpPr>
          <p:nvPr>
            <p:ph type="body" sz="quarter" idx="13"/>
          </p:nvPr>
        </p:nvSpPr>
        <p:spPr/>
        <p:txBody>
          <a:bodyPr>
            <a:normAutofit lnSpcReduction="10000"/>
          </a:bodyPr>
          <a:lstStyle/>
          <a:p>
            <a:r>
              <a:rPr lang="nl-NL" dirty="0"/>
              <a:t>§ 8.4.1</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4294967295"/>
            <p:extLst/>
          </p:nvPr>
        </p:nvGraphicFramePr>
        <p:xfrm>
          <a:off x="853309" y="996609"/>
          <a:ext cx="7427912"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8"/>
          <a:stretch>
            <a:fillRect/>
          </a:stretch>
        </p:blipFill>
        <p:spPr>
          <a:xfrm>
            <a:off x="8628767" y="18825"/>
            <a:ext cx="489427" cy="504000"/>
          </a:xfrm>
          <a:prstGeom prst="rect">
            <a:avLst/>
          </a:prstGeom>
        </p:spPr>
      </p:pic>
      <p:pic>
        <p:nvPicPr>
          <p:cNvPr id="9" name="Afbeelding 8"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9"/>
          <a:srcRect l="10023" t="7433" r="7686" b="6463"/>
          <a:stretch/>
        </p:blipFill>
        <p:spPr>
          <a:xfrm>
            <a:off x="8083471" y="18825"/>
            <a:ext cx="516214" cy="504000"/>
          </a:xfrm>
          <a:prstGeom prst="ellipse">
            <a:avLst/>
          </a:prstGeom>
        </p:spPr>
      </p:pic>
    </p:spTree>
    <p:extLst>
      <p:ext uri="{BB962C8B-B14F-4D97-AF65-F5344CB8AC3E}">
        <p14:creationId xmlns:p14="http://schemas.microsoft.com/office/powerpoint/2010/main" val="1779942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Service </a:t>
            </a:r>
            <a:r>
              <a:rPr lang="nl-NL" dirty="0" err="1"/>
              <a:t>operation</a:t>
            </a:r>
            <a:r>
              <a:rPr lang="nl-NL" dirty="0"/>
              <a:t> – de activiteiten</a:t>
            </a:r>
          </a:p>
        </p:txBody>
      </p:sp>
      <p:sp>
        <p:nvSpPr>
          <p:cNvPr id="3" name="Tijdelijke aanduiding voor inhoud 2"/>
          <p:cNvSpPr>
            <a:spLocks noGrp="1"/>
          </p:cNvSpPr>
          <p:nvPr>
            <p:ph idx="1"/>
          </p:nvPr>
        </p:nvSpPr>
        <p:spPr/>
        <p:txBody>
          <a:bodyPr>
            <a:normAutofit fontScale="92500" lnSpcReduction="20000"/>
          </a:bodyPr>
          <a:lstStyle/>
          <a:p>
            <a:r>
              <a:rPr lang="nl-NL" sz="1400" b="0" dirty="0">
                <a:solidFill>
                  <a:srgbClr val="282828"/>
                </a:solidFill>
                <a:latin typeface="Calibri"/>
                <a:cs typeface="Calibri"/>
              </a:rPr>
              <a:t>Operationele activiteiten</a:t>
            </a:r>
          </a:p>
          <a:p>
            <a:pPr lvl="1"/>
            <a:r>
              <a:rPr lang="nl-NL" sz="1400" b="0" dirty="0">
                <a:solidFill>
                  <a:srgbClr val="282828"/>
                </a:solidFill>
                <a:latin typeface="Calibri"/>
                <a:cs typeface="Calibri"/>
              </a:rPr>
              <a:t>Inplannen</a:t>
            </a:r>
          </a:p>
          <a:p>
            <a:pPr lvl="1"/>
            <a:r>
              <a:rPr lang="nl-NL" sz="1400" b="0" dirty="0">
                <a:solidFill>
                  <a:srgbClr val="282828"/>
                </a:solidFill>
                <a:latin typeface="Calibri"/>
                <a:cs typeface="Calibri"/>
              </a:rPr>
              <a:t>Uitvoeren</a:t>
            </a:r>
          </a:p>
          <a:p>
            <a:r>
              <a:rPr lang="nl-NL" sz="1400" b="0" dirty="0">
                <a:solidFill>
                  <a:srgbClr val="282828"/>
                </a:solidFill>
                <a:latin typeface="Calibri"/>
                <a:cs typeface="Calibri"/>
              </a:rPr>
              <a:t>Meten en bewaken dienstverlening BIM</a:t>
            </a:r>
          </a:p>
          <a:p>
            <a:pPr lvl="1"/>
            <a:r>
              <a:rPr lang="nl-NL" sz="1400" b="0" dirty="0">
                <a:solidFill>
                  <a:srgbClr val="282828"/>
                </a:solidFill>
                <a:latin typeface="Calibri"/>
                <a:cs typeface="Calibri"/>
              </a:rPr>
              <a:t>Vaststellen wat gemeten wordt</a:t>
            </a:r>
          </a:p>
          <a:p>
            <a:pPr lvl="1"/>
            <a:r>
              <a:rPr lang="nl-NL" sz="1400" b="0" dirty="0">
                <a:solidFill>
                  <a:srgbClr val="282828"/>
                </a:solidFill>
                <a:latin typeface="Calibri"/>
                <a:cs typeface="Calibri"/>
              </a:rPr>
              <a:t>Uitvoeren metingen</a:t>
            </a:r>
          </a:p>
          <a:p>
            <a:pPr lvl="1"/>
            <a:r>
              <a:rPr lang="nl-NL" sz="1400" b="0" dirty="0">
                <a:solidFill>
                  <a:srgbClr val="282828"/>
                </a:solidFill>
                <a:latin typeface="Calibri"/>
                <a:cs typeface="Calibri"/>
              </a:rPr>
              <a:t>Evalueren metingen</a:t>
            </a:r>
          </a:p>
          <a:p>
            <a:pPr lvl="1"/>
            <a:r>
              <a:rPr lang="nl-NL" sz="1400" b="0" dirty="0">
                <a:solidFill>
                  <a:srgbClr val="282828"/>
                </a:solidFill>
                <a:latin typeface="Calibri"/>
                <a:cs typeface="Calibri"/>
              </a:rPr>
              <a:t>Rapporteren</a:t>
            </a:r>
          </a:p>
          <a:p>
            <a:r>
              <a:rPr lang="nl-NL" sz="1400" b="0" dirty="0">
                <a:solidFill>
                  <a:srgbClr val="282828"/>
                </a:solidFill>
                <a:latin typeface="Calibri"/>
                <a:cs typeface="Calibri"/>
              </a:rPr>
              <a:t>Meten en bewaken dienstverlening IT</a:t>
            </a:r>
          </a:p>
          <a:p>
            <a:pPr lvl="1"/>
            <a:r>
              <a:rPr lang="nl-NL" sz="1400" b="0" dirty="0">
                <a:solidFill>
                  <a:srgbClr val="282828"/>
                </a:solidFill>
                <a:latin typeface="Calibri"/>
                <a:cs typeface="Calibri"/>
              </a:rPr>
              <a:t>Beoordelen rapportages IT</a:t>
            </a:r>
          </a:p>
          <a:p>
            <a:pPr lvl="1"/>
            <a:r>
              <a:rPr lang="nl-NL" sz="1400" b="0" dirty="0">
                <a:solidFill>
                  <a:srgbClr val="282828"/>
                </a:solidFill>
                <a:latin typeface="Calibri"/>
                <a:cs typeface="Calibri"/>
              </a:rPr>
              <a:t>Indienen verbetervoorstellen</a:t>
            </a:r>
          </a:p>
          <a:p>
            <a:r>
              <a:rPr lang="nl-NL" sz="1400" b="0" dirty="0">
                <a:solidFill>
                  <a:srgbClr val="282828"/>
                </a:solidFill>
                <a:latin typeface="Calibri"/>
                <a:cs typeface="Calibri"/>
              </a:rPr>
              <a:t>Operationele IT-aansturing</a:t>
            </a:r>
          </a:p>
          <a:p>
            <a:pPr lvl="1"/>
            <a:r>
              <a:rPr lang="nl-NL" sz="1400" b="0" dirty="0">
                <a:solidFill>
                  <a:srgbClr val="282828"/>
                </a:solidFill>
                <a:latin typeface="Calibri"/>
                <a:cs typeface="Calibri"/>
              </a:rPr>
              <a:t>Plannen van werkzaamheden IT</a:t>
            </a:r>
          </a:p>
          <a:p>
            <a:pPr lvl="1"/>
            <a:r>
              <a:rPr lang="nl-NL" sz="1400" b="0" dirty="0">
                <a:solidFill>
                  <a:srgbClr val="282828"/>
                </a:solidFill>
                <a:latin typeface="Calibri"/>
                <a:cs typeface="Calibri"/>
              </a:rPr>
              <a:t>Verstrekken van opdrachten</a:t>
            </a:r>
          </a:p>
          <a:p>
            <a:pPr lvl="1"/>
            <a:r>
              <a:rPr lang="nl-NL" sz="1400" dirty="0">
                <a:solidFill>
                  <a:srgbClr val="282828"/>
                </a:solidFill>
                <a:latin typeface="Calibri"/>
                <a:cs typeface="Calibri"/>
              </a:rPr>
              <a:t>Bewaken van dienstverlening</a:t>
            </a:r>
            <a:endParaRPr lang="nl-NL" sz="1400" b="0" dirty="0">
              <a:solidFill>
                <a:srgbClr val="282828"/>
              </a:solidFill>
              <a:latin typeface="Calibri"/>
              <a:cs typeface="Calibri"/>
            </a:endParaRPr>
          </a:p>
          <a:p>
            <a:endParaRPr lang="nl-NL" sz="1400" b="0" dirty="0">
              <a:solidFill>
                <a:srgbClr val="282828"/>
              </a:solidFill>
              <a:latin typeface="Calibri"/>
              <a:cs typeface="Calibri"/>
            </a:endParaRPr>
          </a:p>
          <a:p>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8.4.2</a:t>
            </a:r>
          </a:p>
        </p:txBody>
      </p:sp>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8" name="Afbeelding 7"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4"/>
          <a:srcRect l="10023" t="7433" r="7686" b="6463"/>
          <a:stretch/>
        </p:blipFill>
        <p:spPr>
          <a:xfrm>
            <a:off x="8083471" y="18825"/>
            <a:ext cx="516214" cy="504000"/>
          </a:xfrm>
          <a:prstGeom prst="ellipse">
            <a:avLst/>
          </a:prstGeom>
        </p:spPr>
      </p:pic>
    </p:spTree>
    <p:extLst>
      <p:ext uri="{BB962C8B-B14F-4D97-AF65-F5344CB8AC3E}">
        <p14:creationId xmlns:p14="http://schemas.microsoft.com/office/powerpoint/2010/main" val="17820676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Service </a:t>
            </a:r>
            <a:r>
              <a:rPr lang="nl-NL" dirty="0" err="1"/>
              <a:t>operation</a:t>
            </a:r>
            <a:r>
              <a:rPr lang="nl-NL" dirty="0"/>
              <a:t> – de producten</a:t>
            </a:r>
          </a:p>
        </p:txBody>
      </p:sp>
      <p:sp>
        <p:nvSpPr>
          <p:cNvPr id="3" name="Tijdelijke aanduiding voor inhoud 2"/>
          <p:cNvSpPr>
            <a:spLocks noGrp="1"/>
          </p:cNvSpPr>
          <p:nvPr>
            <p:ph idx="1"/>
          </p:nvPr>
        </p:nvSpPr>
        <p:spPr/>
        <p:txBody>
          <a:bodyPr>
            <a:normAutofit/>
          </a:bodyPr>
          <a:lstStyle/>
          <a:p>
            <a:r>
              <a:rPr lang="nl-NL" sz="1400" b="0" dirty="0">
                <a:solidFill>
                  <a:srgbClr val="282828"/>
                </a:solidFill>
                <a:latin typeface="Calibri"/>
                <a:cs typeface="Calibri"/>
              </a:rPr>
              <a:t>Rapportages</a:t>
            </a:r>
          </a:p>
          <a:p>
            <a:pPr lvl="1"/>
            <a:r>
              <a:rPr lang="nl-NL" sz="1400" b="0" dirty="0">
                <a:solidFill>
                  <a:srgbClr val="282828"/>
                </a:solidFill>
                <a:latin typeface="Calibri"/>
                <a:cs typeface="Calibri"/>
              </a:rPr>
              <a:t>Kwaliteit dienstverlening BIM</a:t>
            </a:r>
          </a:p>
          <a:p>
            <a:pPr lvl="1"/>
            <a:r>
              <a:rPr lang="nl-NL" sz="1400" b="0" dirty="0">
                <a:solidFill>
                  <a:srgbClr val="282828"/>
                </a:solidFill>
                <a:latin typeface="Calibri"/>
                <a:cs typeface="Calibri"/>
              </a:rPr>
              <a:t>Kwaliteit dienstverlening IT</a:t>
            </a:r>
          </a:p>
          <a:p>
            <a:r>
              <a:rPr lang="nl-NL" sz="1400" b="0" dirty="0">
                <a:solidFill>
                  <a:srgbClr val="282828"/>
                </a:solidFill>
                <a:latin typeface="Calibri"/>
                <a:cs typeface="Calibri"/>
              </a:rPr>
              <a:t>Planning van producten en diensten</a:t>
            </a:r>
          </a:p>
          <a:p>
            <a:r>
              <a:rPr lang="nl-NL" sz="1400" b="0" dirty="0">
                <a:solidFill>
                  <a:srgbClr val="282828"/>
                </a:solidFill>
                <a:latin typeface="Calibri"/>
                <a:cs typeface="Calibri"/>
              </a:rPr>
              <a:t>Opdrachten aan IT</a:t>
            </a:r>
          </a:p>
          <a:p>
            <a:endParaRPr lang="nl-NL" sz="1400" b="0" dirty="0">
              <a:solidFill>
                <a:srgbClr val="282828"/>
              </a:solidFill>
              <a:latin typeface="Calibri"/>
              <a:cs typeface="Calibri"/>
            </a:endParaRPr>
          </a:p>
          <a:p>
            <a:endParaRPr lang="nl-NL" sz="1400" b="0" dirty="0">
              <a:solidFill>
                <a:srgbClr val="282828"/>
              </a:solidFill>
              <a:latin typeface="Calibri"/>
              <a:cs typeface="Calibri"/>
            </a:endParaRPr>
          </a:p>
        </p:txBody>
      </p:sp>
      <p:sp>
        <p:nvSpPr>
          <p:cNvPr id="4" name="Tijdelijke aanduiding voor tekst 3"/>
          <p:cNvSpPr>
            <a:spLocks noGrp="1"/>
          </p:cNvSpPr>
          <p:nvPr>
            <p:ph type="body" sz="quarter" idx="13"/>
          </p:nvPr>
        </p:nvSpPr>
        <p:spPr/>
        <p:txBody>
          <a:bodyPr>
            <a:normAutofit lnSpcReduction="10000"/>
          </a:bodyPr>
          <a:lstStyle/>
          <a:p>
            <a:r>
              <a:rPr lang="nl-NL" dirty="0"/>
              <a:t>§ 8.4.3</a:t>
            </a:r>
          </a:p>
        </p:txBody>
      </p:sp>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8" name="Afbeelding 7" descr="Afbeelding met object, illustratie&#10;&#10;Beschrijving is gegenereerd met hoge betrouwbaarheid">
            <a:extLst>
              <a:ext uri="{FF2B5EF4-FFF2-40B4-BE49-F238E27FC236}">
                <a16:creationId xmlns:a16="http://schemas.microsoft.com/office/drawing/2014/main" id="{EF0B7D96-E1EF-4AED-B8A3-FAC51E152C4F}"/>
              </a:ext>
            </a:extLst>
          </p:cNvPr>
          <p:cNvPicPr>
            <a:picLocks noChangeAspect="1"/>
          </p:cNvPicPr>
          <p:nvPr/>
        </p:nvPicPr>
        <p:blipFill rotWithShape="1">
          <a:blip r:embed="rId4"/>
          <a:srcRect l="10023" t="7433" r="7686" b="6463"/>
          <a:stretch/>
        </p:blipFill>
        <p:spPr>
          <a:xfrm>
            <a:off x="8083471" y="18825"/>
            <a:ext cx="516214" cy="504000"/>
          </a:xfrm>
          <a:prstGeom prst="ellipse">
            <a:avLst/>
          </a:prstGeom>
        </p:spPr>
      </p:pic>
    </p:spTree>
    <p:extLst>
      <p:ext uri="{BB962C8B-B14F-4D97-AF65-F5344CB8AC3E}">
        <p14:creationId xmlns:p14="http://schemas.microsoft.com/office/powerpoint/2010/main" val="750905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Agenda</a:t>
            </a:r>
            <a:endParaRPr lang="nl-NL" dirty="0"/>
          </a:p>
        </p:txBody>
      </p:sp>
      <p:graphicFrame>
        <p:nvGraphicFramePr>
          <p:cNvPr id="3" name="Diagram 2"/>
          <p:cNvGraphicFramePr/>
          <p:nvPr>
            <p:extLst/>
          </p:nvPr>
        </p:nvGraphicFramePr>
        <p:xfrm>
          <a:off x="1214693" y="1109435"/>
          <a:ext cx="5639221" cy="30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LS00938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951" y="2054597"/>
            <a:ext cx="1373896" cy="1893499"/>
          </a:xfrm>
          <a:prstGeom prst="rect">
            <a:avLst/>
          </a:prstGeom>
        </p:spPr>
      </p:pic>
    </p:spTree>
    <p:extLst>
      <p:ext uri="{BB962C8B-B14F-4D97-AF65-F5344CB8AC3E}">
        <p14:creationId xmlns:p14="http://schemas.microsoft.com/office/powerpoint/2010/main" val="9677403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Technology </a:t>
            </a:r>
            <a:r>
              <a:rPr lang="nl-NL" dirty="0" err="1"/>
              <a:t>operation</a:t>
            </a:r>
            <a:r>
              <a:rPr lang="nl-NL" dirty="0"/>
              <a:t> – de boodschappen</a:t>
            </a:r>
          </a:p>
        </p:txBody>
      </p:sp>
      <p:sp>
        <p:nvSpPr>
          <p:cNvPr id="3" name="Tijdelijke aanduiding voor tekst 2"/>
          <p:cNvSpPr>
            <a:spLocks noGrp="1"/>
          </p:cNvSpPr>
          <p:nvPr>
            <p:ph type="body" sz="quarter" idx="13"/>
          </p:nvPr>
        </p:nvSpPr>
        <p:spPr/>
        <p:txBody>
          <a:bodyPr>
            <a:normAutofit lnSpcReduction="10000"/>
          </a:bodyPr>
          <a:lstStyle/>
          <a:p>
            <a:r>
              <a:rPr lang="nl-NL" dirty="0"/>
              <a:t>§ 8.5</a:t>
            </a:r>
          </a:p>
        </p:txBody>
      </p:sp>
      <p:sp>
        <p:nvSpPr>
          <p:cNvPr id="7" name="Liggende oorkonde 6"/>
          <p:cNvSpPr/>
          <p:nvPr/>
        </p:nvSpPr>
        <p:spPr>
          <a:xfrm>
            <a:off x="333559" y="1514574"/>
            <a:ext cx="7941263" cy="1833189"/>
          </a:xfrm>
          <a:prstGeom prst="horizontalScroll">
            <a:avLst/>
          </a:prstGeom>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dirty="0">
                <a:solidFill>
                  <a:schemeClr val="dk1"/>
                </a:solidFill>
                <a:latin typeface="Calibri"/>
                <a:cs typeface="Calibri"/>
              </a:rPr>
              <a:t>Zorgen voor het afhandelen van alle operationele zaken die te </a:t>
            </a:r>
            <a:r>
              <a:rPr lang="nl-NL" sz="2000" dirty="0">
                <a:latin typeface="Calibri"/>
                <a:cs typeface="Calibri"/>
              </a:rPr>
              <a:t>maken hebben met de technologie en/of leveranciers</a:t>
            </a:r>
            <a:endParaRPr lang="nl-NL" sz="2000" dirty="0">
              <a:solidFill>
                <a:schemeClr val="dk1"/>
              </a:solidFill>
              <a:latin typeface="Calibri"/>
              <a:cs typeface="Calibri"/>
            </a:endParaRPr>
          </a:p>
        </p:txBody>
      </p:sp>
      <p:pic>
        <p:nvPicPr>
          <p:cNvPr id="8" name="Afbeelding 7"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9" name="Afbeelding 8"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4"/>
          <a:srcRect l="8076" t="8291" r="7350" b="7706"/>
          <a:stretch/>
        </p:blipFill>
        <p:spPr>
          <a:xfrm>
            <a:off x="8077669" y="18825"/>
            <a:ext cx="512322" cy="504000"/>
          </a:xfrm>
          <a:prstGeom prst="ellipse">
            <a:avLst/>
          </a:prstGeom>
        </p:spPr>
      </p:pic>
      <p:sp>
        <p:nvSpPr>
          <p:cNvPr id="13" name="Ovale toelichting 12"/>
          <p:cNvSpPr/>
          <p:nvPr/>
        </p:nvSpPr>
        <p:spPr>
          <a:xfrm>
            <a:off x="3329214" y="3347763"/>
            <a:ext cx="3574144" cy="979308"/>
          </a:xfrm>
          <a:prstGeom prst="wedgeEllipseCallout">
            <a:avLst>
              <a:gd name="adj1" fmla="val -36732"/>
              <a:gd name="adj2" fmla="val -60629"/>
            </a:avLst>
          </a:prstGeom>
          <a:solidFill>
            <a:schemeClr val="accent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nl-NL" sz="1400" dirty="0">
                <a:solidFill>
                  <a:srgbClr val="FFFFFF"/>
                </a:solidFill>
                <a:cs typeface="Calibri"/>
              </a:rPr>
              <a:t>Goede contracten met heldere afspraken zorgen voor een prettige samenwerking met de leveranciers</a:t>
            </a:r>
          </a:p>
        </p:txBody>
      </p:sp>
    </p:spTree>
    <p:extLst>
      <p:ext uri="{BB962C8B-B14F-4D97-AF65-F5344CB8AC3E}">
        <p14:creationId xmlns:p14="http://schemas.microsoft.com/office/powerpoint/2010/main" val="4192055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latin typeface="Calibri"/>
                <a:cs typeface="Calibri"/>
              </a:rPr>
              <a:t>Technology </a:t>
            </a:r>
            <a:r>
              <a:rPr lang="nl-NL" dirty="0" err="1">
                <a:latin typeface="Calibri"/>
                <a:cs typeface="Calibri"/>
              </a:rPr>
              <a:t>operation</a:t>
            </a:r>
            <a:r>
              <a:rPr lang="nl-NL" dirty="0">
                <a:latin typeface="Calibri"/>
                <a:cs typeface="Calibri"/>
              </a:rPr>
              <a:t> – de onderwerpen</a:t>
            </a:r>
          </a:p>
        </p:txBody>
      </p:sp>
      <p:sp>
        <p:nvSpPr>
          <p:cNvPr id="3" name="Tijdelijke aanduiding voor tekst 2"/>
          <p:cNvSpPr>
            <a:spLocks noGrp="1"/>
          </p:cNvSpPr>
          <p:nvPr>
            <p:ph type="body" sz="quarter" idx="13"/>
          </p:nvPr>
        </p:nvSpPr>
        <p:spPr/>
        <p:txBody>
          <a:bodyPr>
            <a:normAutofit lnSpcReduction="10000"/>
          </a:bodyPr>
          <a:lstStyle/>
          <a:p>
            <a:r>
              <a:rPr lang="nl-NL" dirty="0"/>
              <a:t>§ 8.5.1</a:t>
            </a:r>
          </a:p>
        </p:txBody>
      </p:sp>
      <p:graphicFrame>
        <p:nvGraphicFramePr>
          <p:cNvPr id="6" name="Tijdelijke aanduiding voor inhoud 5">
            <a:extLst>
              <a:ext uri="{FF2B5EF4-FFF2-40B4-BE49-F238E27FC236}">
                <a16:creationId xmlns:a16="http://schemas.microsoft.com/office/drawing/2014/main" id="{600FCC92-C3A1-4AC7-82A2-AB786F75AE36}"/>
              </a:ext>
            </a:extLst>
          </p:cNvPr>
          <p:cNvGraphicFramePr>
            <a:graphicFrameLocks noGrp="1"/>
          </p:cNvGraphicFramePr>
          <p:nvPr>
            <p:ph idx="4294967295"/>
            <p:extLst/>
          </p:nvPr>
        </p:nvGraphicFramePr>
        <p:xfrm>
          <a:off x="853310" y="1006646"/>
          <a:ext cx="7427912"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8"/>
          <a:stretch>
            <a:fillRect/>
          </a:stretch>
        </p:blipFill>
        <p:spPr>
          <a:xfrm>
            <a:off x="8628767" y="18825"/>
            <a:ext cx="489427" cy="504000"/>
          </a:xfrm>
          <a:prstGeom prst="rect">
            <a:avLst/>
          </a:prstGeom>
        </p:spPr>
      </p:pic>
      <p:pic>
        <p:nvPicPr>
          <p:cNvPr id="8" name="Afbeelding 7"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9"/>
          <a:srcRect l="8076" t="8291" r="7350" b="7706"/>
          <a:stretch/>
        </p:blipFill>
        <p:spPr>
          <a:xfrm>
            <a:off x="8077669" y="18825"/>
            <a:ext cx="512322" cy="504000"/>
          </a:xfrm>
          <a:prstGeom prst="ellipse">
            <a:avLst/>
          </a:prstGeom>
        </p:spPr>
      </p:pic>
    </p:spTree>
    <p:extLst>
      <p:ext uri="{BB962C8B-B14F-4D97-AF65-F5344CB8AC3E}">
        <p14:creationId xmlns:p14="http://schemas.microsoft.com/office/powerpoint/2010/main" val="22893741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Technology </a:t>
            </a:r>
            <a:r>
              <a:rPr lang="nl-NL" dirty="0" err="1"/>
              <a:t>operation</a:t>
            </a:r>
            <a:r>
              <a:rPr lang="nl-NL" dirty="0"/>
              <a:t> – de activiteiten</a:t>
            </a:r>
          </a:p>
        </p:txBody>
      </p:sp>
      <p:sp>
        <p:nvSpPr>
          <p:cNvPr id="3" name="Tijdelijke aanduiding voor inhoud 2"/>
          <p:cNvSpPr>
            <a:spLocks noGrp="1"/>
          </p:cNvSpPr>
          <p:nvPr>
            <p:ph idx="1"/>
          </p:nvPr>
        </p:nvSpPr>
        <p:spPr/>
        <p:txBody>
          <a:bodyPr>
            <a:normAutofit fontScale="92500" lnSpcReduction="20000"/>
          </a:bodyPr>
          <a:lstStyle/>
          <a:p>
            <a:r>
              <a:rPr lang="nl-NL" sz="1400" b="0" dirty="0">
                <a:solidFill>
                  <a:srgbClr val="282828"/>
                </a:solidFill>
                <a:latin typeface="Calibri"/>
                <a:cs typeface="Calibri"/>
              </a:rPr>
              <a:t>Anticiperen op beschikbaarheidsproblemen</a:t>
            </a:r>
          </a:p>
          <a:p>
            <a:pPr lvl="1"/>
            <a:r>
              <a:rPr lang="nl-NL" sz="1400" b="0" dirty="0">
                <a:solidFill>
                  <a:srgbClr val="282828"/>
                </a:solidFill>
                <a:latin typeface="Calibri"/>
                <a:cs typeface="Calibri"/>
              </a:rPr>
              <a:t>In kaart brengen risico’s</a:t>
            </a:r>
          </a:p>
          <a:p>
            <a:pPr lvl="1"/>
            <a:r>
              <a:rPr lang="nl-NL" sz="1400" b="0" dirty="0">
                <a:solidFill>
                  <a:srgbClr val="282828"/>
                </a:solidFill>
                <a:latin typeface="Calibri"/>
                <a:cs typeface="Calibri"/>
              </a:rPr>
              <a:t>In kaart brengen mogelijke maatregelen</a:t>
            </a:r>
          </a:p>
          <a:p>
            <a:r>
              <a:rPr lang="nl-NL" sz="1400" b="0" dirty="0">
                <a:solidFill>
                  <a:srgbClr val="282828"/>
                </a:solidFill>
                <a:latin typeface="Calibri"/>
                <a:cs typeface="Calibri"/>
              </a:rPr>
              <a:t>Sturing en coördinatie bij verstoringen</a:t>
            </a:r>
          </a:p>
          <a:p>
            <a:pPr lvl="1"/>
            <a:r>
              <a:rPr lang="nl-NL" sz="1400" b="0" dirty="0">
                <a:solidFill>
                  <a:srgbClr val="282828"/>
                </a:solidFill>
                <a:latin typeface="Calibri"/>
                <a:cs typeface="Calibri"/>
              </a:rPr>
              <a:t>Zorgen dat alle resources er zijn</a:t>
            </a:r>
          </a:p>
          <a:p>
            <a:pPr lvl="1"/>
            <a:r>
              <a:rPr lang="nl-NL" sz="1400" b="0" dirty="0">
                <a:solidFill>
                  <a:srgbClr val="282828"/>
                </a:solidFill>
                <a:latin typeface="Calibri"/>
                <a:cs typeface="Calibri"/>
              </a:rPr>
              <a:t>Informeren business</a:t>
            </a:r>
          </a:p>
          <a:p>
            <a:pPr lvl="1"/>
            <a:r>
              <a:rPr lang="nl-NL" sz="1400" b="0" dirty="0">
                <a:solidFill>
                  <a:srgbClr val="282828"/>
                </a:solidFill>
                <a:latin typeface="Calibri"/>
                <a:cs typeface="Calibri"/>
              </a:rPr>
              <a:t>Onderzoeken gevolgen verstoring voor business</a:t>
            </a:r>
          </a:p>
          <a:p>
            <a:pPr lvl="1"/>
            <a:r>
              <a:rPr lang="nl-NL" sz="1400" b="0" dirty="0">
                <a:solidFill>
                  <a:srgbClr val="282828"/>
                </a:solidFill>
                <a:latin typeface="Calibri"/>
                <a:cs typeface="Calibri"/>
              </a:rPr>
              <a:t>Nemen van maatregelen</a:t>
            </a:r>
          </a:p>
          <a:p>
            <a:pPr lvl="1"/>
            <a:r>
              <a:rPr lang="nl-NL" sz="1400" b="0" dirty="0">
                <a:solidFill>
                  <a:srgbClr val="282828"/>
                </a:solidFill>
                <a:latin typeface="Calibri"/>
                <a:cs typeface="Calibri"/>
              </a:rPr>
              <a:t>Accepteren oplossing</a:t>
            </a:r>
          </a:p>
          <a:p>
            <a:r>
              <a:rPr lang="nl-NL" sz="1400" b="0" dirty="0">
                <a:solidFill>
                  <a:srgbClr val="282828"/>
                </a:solidFill>
                <a:latin typeface="Calibri"/>
                <a:cs typeface="Calibri"/>
              </a:rPr>
              <a:t>Optreden als liaison tussen business/informatieketenpartners en leveranciers</a:t>
            </a:r>
          </a:p>
          <a:p>
            <a:pPr lvl="1"/>
            <a:r>
              <a:rPr lang="nl-NL" sz="1400" b="0" dirty="0">
                <a:solidFill>
                  <a:srgbClr val="282828"/>
                </a:solidFill>
                <a:latin typeface="Calibri"/>
                <a:cs typeface="Calibri"/>
              </a:rPr>
              <a:t>Toezicht houden op herstel </a:t>
            </a:r>
          </a:p>
          <a:p>
            <a:pPr lvl="1"/>
            <a:r>
              <a:rPr lang="nl-NL" sz="1400" b="0" dirty="0">
                <a:solidFill>
                  <a:srgbClr val="282828"/>
                </a:solidFill>
                <a:latin typeface="Calibri"/>
                <a:cs typeface="Calibri"/>
              </a:rPr>
              <a:t>Onderzoeken structurele oorzaak</a:t>
            </a:r>
          </a:p>
          <a:p>
            <a:pPr lvl="1"/>
            <a:r>
              <a:rPr lang="nl-NL" sz="1400" b="0" dirty="0">
                <a:solidFill>
                  <a:srgbClr val="282828"/>
                </a:solidFill>
                <a:latin typeface="Calibri"/>
                <a:cs typeface="Calibri"/>
              </a:rPr>
              <a:t>Onderzoeken oorsprong verstoring in keten</a:t>
            </a:r>
          </a:p>
          <a:p>
            <a:pPr lvl="1"/>
            <a:r>
              <a:rPr lang="nl-NL" sz="1400" b="0" dirty="0">
                <a:solidFill>
                  <a:srgbClr val="282828"/>
                </a:solidFill>
                <a:latin typeface="Calibri"/>
                <a:cs typeface="Calibri"/>
              </a:rPr>
              <a:t>Bepalen impact informatieketenpartners</a:t>
            </a:r>
          </a:p>
          <a:p>
            <a:pPr lvl="1"/>
            <a:r>
              <a:rPr lang="nl-NL" sz="1400" b="0" dirty="0">
                <a:solidFill>
                  <a:srgbClr val="282828"/>
                </a:solidFill>
                <a:latin typeface="Calibri"/>
                <a:cs typeface="Calibri"/>
              </a:rPr>
              <a:t>Afstemmen met informatieketenpartners</a:t>
            </a:r>
          </a:p>
          <a:p>
            <a:r>
              <a:rPr lang="nl-NL" sz="1400" b="0" dirty="0">
                <a:solidFill>
                  <a:srgbClr val="282828"/>
                </a:solidFill>
                <a:latin typeface="Calibri"/>
                <a:cs typeface="Calibri"/>
              </a:rPr>
              <a:t>Meten en bewaken kwaliteit informatiesystemen</a:t>
            </a:r>
          </a:p>
        </p:txBody>
      </p:sp>
      <p:sp>
        <p:nvSpPr>
          <p:cNvPr id="4" name="Tijdelijke aanduiding voor tekst 3"/>
          <p:cNvSpPr>
            <a:spLocks noGrp="1"/>
          </p:cNvSpPr>
          <p:nvPr>
            <p:ph type="body" sz="quarter" idx="13"/>
          </p:nvPr>
        </p:nvSpPr>
        <p:spPr/>
        <p:txBody>
          <a:bodyPr>
            <a:normAutofit lnSpcReduction="10000"/>
          </a:bodyPr>
          <a:lstStyle/>
          <a:p>
            <a:r>
              <a:rPr lang="nl-NL" dirty="0"/>
              <a:t>§ 8.5.2</a:t>
            </a:r>
          </a:p>
        </p:txBody>
      </p:sp>
      <p:pic>
        <p:nvPicPr>
          <p:cNvPr id="8" name="Afbeelding 7"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9" name="Afbeelding 8"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4"/>
          <a:srcRect l="8076" t="8291" r="7350" b="7706"/>
          <a:stretch/>
        </p:blipFill>
        <p:spPr>
          <a:xfrm>
            <a:off x="8077669" y="18825"/>
            <a:ext cx="512322" cy="504000"/>
          </a:xfrm>
          <a:prstGeom prst="ellipse">
            <a:avLst/>
          </a:prstGeom>
        </p:spPr>
      </p:pic>
    </p:spTree>
    <p:extLst>
      <p:ext uri="{BB962C8B-B14F-4D97-AF65-F5344CB8AC3E}">
        <p14:creationId xmlns:p14="http://schemas.microsoft.com/office/powerpoint/2010/main" val="1497946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F23D-77C2-4660-A092-5C2CCF386065}"/>
              </a:ext>
            </a:extLst>
          </p:cNvPr>
          <p:cNvSpPr>
            <a:spLocks noGrp="1"/>
          </p:cNvSpPr>
          <p:nvPr>
            <p:ph type="title"/>
          </p:nvPr>
        </p:nvSpPr>
        <p:spPr/>
        <p:txBody>
          <a:bodyPr/>
          <a:lstStyle/>
          <a:p>
            <a:r>
              <a:rPr lang="nl-NL" dirty="0"/>
              <a:t>Technology </a:t>
            </a:r>
            <a:r>
              <a:rPr lang="nl-NL" dirty="0" err="1"/>
              <a:t>operation</a:t>
            </a:r>
            <a:r>
              <a:rPr lang="nl-NL" dirty="0"/>
              <a:t> – de producten</a:t>
            </a:r>
          </a:p>
        </p:txBody>
      </p:sp>
      <p:sp>
        <p:nvSpPr>
          <p:cNvPr id="3" name="Tijdelijke aanduiding voor inhoud 2"/>
          <p:cNvSpPr>
            <a:spLocks noGrp="1"/>
          </p:cNvSpPr>
          <p:nvPr>
            <p:ph idx="1"/>
          </p:nvPr>
        </p:nvSpPr>
        <p:spPr/>
        <p:txBody>
          <a:bodyPr>
            <a:normAutofit/>
          </a:bodyPr>
          <a:lstStyle/>
          <a:p>
            <a:r>
              <a:rPr lang="nl-NL" sz="1400" b="0" dirty="0">
                <a:solidFill>
                  <a:srgbClr val="282828"/>
                </a:solidFill>
                <a:latin typeface="Calibri"/>
                <a:cs typeface="Calibri"/>
              </a:rPr>
              <a:t>Overzicht van mogelijke risico’s beschikbaarheidsissues</a:t>
            </a:r>
          </a:p>
          <a:p>
            <a:r>
              <a:rPr lang="nl-NL" sz="1400" b="0" dirty="0">
                <a:solidFill>
                  <a:srgbClr val="282828"/>
                </a:solidFill>
                <a:latin typeface="Calibri"/>
                <a:cs typeface="Calibri"/>
              </a:rPr>
              <a:t>Overzicht van mogelijke maatregelen</a:t>
            </a:r>
          </a:p>
          <a:p>
            <a:r>
              <a:rPr lang="nl-NL" sz="1400" b="0" dirty="0">
                <a:solidFill>
                  <a:srgbClr val="282828"/>
                </a:solidFill>
                <a:latin typeface="Calibri"/>
                <a:cs typeface="Calibri"/>
              </a:rPr>
              <a:t>Rapportages over de kwaliteit van de informatiesystemen</a:t>
            </a:r>
          </a:p>
        </p:txBody>
      </p:sp>
      <p:sp>
        <p:nvSpPr>
          <p:cNvPr id="4" name="Tijdelijke aanduiding voor tekst 3"/>
          <p:cNvSpPr>
            <a:spLocks noGrp="1"/>
          </p:cNvSpPr>
          <p:nvPr>
            <p:ph type="body" sz="quarter" idx="13"/>
          </p:nvPr>
        </p:nvSpPr>
        <p:spPr/>
        <p:txBody>
          <a:bodyPr>
            <a:normAutofit lnSpcReduction="10000"/>
          </a:bodyPr>
          <a:lstStyle/>
          <a:p>
            <a:r>
              <a:rPr lang="nl-NL" dirty="0"/>
              <a:t>§ 8.5.3</a:t>
            </a:r>
          </a:p>
        </p:txBody>
      </p:sp>
      <p:pic>
        <p:nvPicPr>
          <p:cNvPr id="8" name="Afbeelding 7"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pic>
        <p:nvPicPr>
          <p:cNvPr id="9" name="Afbeelding 8" descr="Afbeelding met object, illustratie&#10;&#10;Beschrijving is gegenereerd met hoge betrouwbaarheid">
            <a:extLst>
              <a:ext uri="{FF2B5EF4-FFF2-40B4-BE49-F238E27FC236}">
                <a16:creationId xmlns:a16="http://schemas.microsoft.com/office/drawing/2014/main" id="{B553AB8A-7C1A-47DC-931E-450BAD93D8BC}"/>
              </a:ext>
            </a:extLst>
          </p:cNvPr>
          <p:cNvPicPr>
            <a:picLocks noChangeAspect="1"/>
          </p:cNvPicPr>
          <p:nvPr/>
        </p:nvPicPr>
        <p:blipFill rotWithShape="1">
          <a:blip r:embed="rId4"/>
          <a:srcRect l="8076" t="8291" r="7350" b="7706"/>
          <a:stretch/>
        </p:blipFill>
        <p:spPr>
          <a:xfrm>
            <a:off x="8077669" y="18825"/>
            <a:ext cx="512322" cy="504000"/>
          </a:xfrm>
          <a:prstGeom prst="ellipse">
            <a:avLst/>
          </a:prstGeom>
        </p:spPr>
      </p:pic>
    </p:spTree>
    <p:extLst>
      <p:ext uri="{BB962C8B-B14F-4D97-AF65-F5344CB8AC3E}">
        <p14:creationId xmlns:p14="http://schemas.microsoft.com/office/powerpoint/2010/main" val="9451192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87371" y="-288679"/>
            <a:ext cx="2987998" cy="5386090"/>
          </a:xfrm>
          <a:prstGeom prst="rect">
            <a:avLst/>
          </a:prstGeom>
          <a:noFill/>
        </p:spPr>
        <p:txBody>
          <a:bodyPr wrap="square" lIns="91440" tIns="45720" rIns="91440" bIns="45720">
            <a:spAutoFit/>
          </a:bodyPr>
          <a:lstStyle/>
          <a:p>
            <a:pPr algn="ctr"/>
            <a:r>
              <a:rPr lang="nl-NL" sz="34400" dirty="0">
                <a:ln w="18415" cmpd="sng">
                  <a:noFill/>
                  <a:prstDash val="solid"/>
                </a:ln>
                <a:solidFill>
                  <a:schemeClr val="bg1">
                    <a:lumMod val="95000"/>
                  </a:schemeClr>
                </a:solidFill>
                <a:effectLst>
                  <a:glow rad="88900">
                    <a:schemeClr val="accent1">
                      <a:alpha val="40000"/>
                    </a:schemeClr>
                  </a:glow>
                  <a:outerShdw blurRad="63500" dir="3600000" algn="tl" rotWithShape="0">
                    <a:srgbClr val="000000">
                      <a:alpha val="70000"/>
                    </a:srgbClr>
                  </a:outerShdw>
                </a:effectLst>
                <a:latin typeface="Helvetica Neue Bold Condensed"/>
                <a:cs typeface="Helvetica Neue Bold Condensed"/>
              </a:rPr>
              <a:t>?</a:t>
            </a:r>
          </a:p>
        </p:txBody>
      </p:sp>
      <p:pic>
        <p:nvPicPr>
          <p:cNvPr id="5" name="Afbeelding 4" descr="Afbeelding met teken, buiten&#10;&#10;Beschrijving is gegenereerd met hoge betrouwbaarheid">
            <a:extLst>
              <a:ext uri="{FF2B5EF4-FFF2-40B4-BE49-F238E27FC236}">
                <a16:creationId xmlns:a16="http://schemas.microsoft.com/office/drawing/2014/main" id="{576065E4-B6B9-4B23-8491-08C0544EAD2B}"/>
              </a:ext>
            </a:extLst>
          </p:cNvPr>
          <p:cNvPicPr>
            <a:picLocks noChangeAspect="1"/>
          </p:cNvPicPr>
          <p:nvPr/>
        </p:nvPicPr>
        <p:blipFill>
          <a:blip r:embed="rId3"/>
          <a:stretch>
            <a:fillRect/>
          </a:stretch>
        </p:blipFill>
        <p:spPr>
          <a:xfrm>
            <a:off x="8628767" y="18825"/>
            <a:ext cx="489427" cy="504000"/>
          </a:xfrm>
          <a:prstGeom prst="rect">
            <a:avLst/>
          </a:prstGeom>
        </p:spPr>
      </p:pic>
    </p:spTree>
    <p:extLst>
      <p:ext uri="{BB962C8B-B14F-4D97-AF65-F5344CB8AC3E}">
        <p14:creationId xmlns:p14="http://schemas.microsoft.com/office/powerpoint/2010/main" val="3020881522"/>
      </p:ext>
    </p:extLst>
  </p:cSld>
  <p:clrMapOvr>
    <a:masterClrMapping/>
  </p:clrMapOvr>
</p:sld>
</file>

<file path=ppt/theme/theme1.xml><?xml version="1.0" encoding="utf-8"?>
<a:theme xmlns:a="http://schemas.openxmlformats.org/drawingml/2006/main" name="BiSLSmart Light">
  <a:themeElements>
    <a:clrScheme name="Aangepast 9">
      <a:dk1>
        <a:srgbClr val="282828"/>
      </a:dk1>
      <a:lt1>
        <a:sysClr val="window" lastClr="FFFFFF"/>
      </a:lt1>
      <a:dk2>
        <a:srgbClr val="84AAC5"/>
      </a:dk2>
      <a:lt2>
        <a:srgbClr val="323F48"/>
      </a:lt2>
      <a:accent1>
        <a:srgbClr val="21AFAD"/>
      </a:accent1>
      <a:accent2>
        <a:srgbClr val="21AFAD"/>
      </a:accent2>
      <a:accent3>
        <a:srgbClr val="24C5C3"/>
      </a:accent3>
      <a:accent4>
        <a:srgbClr val="323F48"/>
      </a:accent4>
      <a:accent5>
        <a:srgbClr val="323F48"/>
      </a:accent5>
      <a:accent6>
        <a:srgbClr val="FA923F"/>
      </a:accent6>
      <a:hlink>
        <a:srgbClr val="994691"/>
      </a:hlink>
      <a:folHlink>
        <a:srgbClr val="9F6D99"/>
      </a:folHlink>
    </a:clrScheme>
    <a:fontScheme name="Aangepast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ctr">
          <a:defRPr sz="1600" dirty="0" smtClean="0">
            <a:solidFill>
              <a:schemeClr val="tx1">
                <a:lumMod val="75000"/>
                <a:lumOff val="25000"/>
              </a:schemeClr>
            </a:solidFill>
            <a:latin typeface="Helvetica Light"/>
            <a:cs typeface="Helvetica Light"/>
          </a:defRPr>
        </a:defPPr>
      </a:lstStyle>
    </a:txDef>
  </a:objectDefaults>
  <a:extraClrSchemeLst/>
  <a:extLst>
    <a:ext uri="{05A4C25C-085E-4340-85A3-A5531E510DB2}">
      <thm15:themeFamily xmlns:thm15="http://schemas.microsoft.com/office/thememl/2012/main" name="Powerpoint template BiSLSmart werkcopy.pptx" id="{DB4479CB-D3F9-4FB9-BA07-635FC688C30C}" vid="{0E274F1D-5B69-46F3-9E96-E65EAC403780}"/>
    </a:ext>
  </a:extLst>
</a:theme>
</file>

<file path=ppt/theme/theme2.xml><?xml version="1.0" encoding="utf-8"?>
<a:theme xmlns:a="http://schemas.openxmlformats.org/drawingml/2006/main" name="BiSLSmart Dark">
  <a:themeElements>
    <a:clrScheme name="Aangepast 9">
      <a:dk1>
        <a:srgbClr val="282828"/>
      </a:dk1>
      <a:lt1>
        <a:sysClr val="window" lastClr="FFFFFF"/>
      </a:lt1>
      <a:dk2>
        <a:srgbClr val="84AAC5"/>
      </a:dk2>
      <a:lt2>
        <a:srgbClr val="323F48"/>
      </a:lt2>
      <a:accent1>
        <a:srgbClr val="21AFAD"/>
      </a:accent1>
      <a:accent2>
        <a:srgbClr val="21AFAD"/>
      </a:accent2>
      <a:accent3>
        <a:srgbClr val="24C5C3"/>
      </a:accent3>
      <a:accent4>
        <a:srgbClr val="323F48"/>
      </a:accent4>
      <a:accent5>
        <a:srgbClr val="323F48"/>
      </a:accent5>
      <a:accent6>
        <a:srgbClr val="FA923F"/>
      </a:accent6>
      <a:hlink>
        <a:srgbClr val="994691"/>
      </a:hlink>
      <a:folHlink>
        <a:srgbClr val="9F6D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ctr">
          <a:defRPr sz="1600" dirty="0" smtClean="0">
            <a:solidFill>
              <a:schemeClr val="tx1">
                <a:lumMod val="75000"/>
                <a:lumOff val="25000"/>
              </a:schemeClr>
            </a:solidFill>
            <a:latin typeface="Helvetica Light"/>
            <a:cs typeface="Helvetica Light"/>
          </a:defRPr>
        </a:defPPr>
      </a:lstStyle>
    </a:txDef>
  </a:objectDefaults>
  <a:extraClrSchemeLst/>
  <a:extLst>
    <a:ext uri="{05A4C25C-085E-4340-85A3-A5531E510DB2}">
      <thm15:themeFamily xmlns:thm15="http://schemas.microsoft.com/office/thememl/2012/main" name="Powerpoint template BiSLSmart werkcopy.pptx" id="{DB4479CB-D3F9-4FB9-BA07-635FC688C30C}" vid="{FB176C3C-2533-4D0D-BAAE-2378512E40DA}"/>
    </a:ext>
  </a:extLst>
</a:theme>
</file>

<file path=ppt/theme/theme3.xml><?xml version="1.0" encoding="utf-8"?>
<a:theme xmlns:a="http://schemas.openxmlformats.org/drawingml/2006/main" name="Van Haren 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3">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58AECA4-E801-334C-9F34-E6541C6FF219}" vid="{49116736-A89D-944B-A015-A55F876F7CE0}"/>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38c8268-673b-49e7-9f6d-995cc8238010">
      <Terms xmlns="http://schemas.microsoft.com/office/infopath/2007/PartnerControls"/>
    </lcf76f155ced4ddcb4097134ff3c332f>
    <TaxCatchAll xmlns="8608efa7-70a1-4176-8cb4-1ab94bb0b27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B910372082044A9A6F80E4B0986BA3" ma:contentTypeVersion="8" ma:contentTypeDescription="Een nieuw document maken." ma:contentTypeScope="" ma:versionID="a139f488d24bc3f0e693f11dc09f3fc8">
  <xsd:schema xmlns:xsd="http://www.w3.org/2001/XMLSchema" xmlns:xs="http://www.w3.org/2001/XMLSchema" xmlns:p="http://schemas.microsoft.com/office/2006/metadata/properties" xmlns:ns2="838c8268-673b-49e7-9f6d-995cc8238010" xmlns:ns3="8608efa7-70a1-4176-8cb4-1ab94bb0b270" targetNamespace="http://schemas.microsoft.com/office/2006/metadata/properties" ma:root="true" ma:fieldsID="74d884f70d542d071c01ff83a9082d9d" ns2:_="" ns3:_="">
    <xsd:import namespace="838c8268-673b-49e7-9f6d-995cc8238010"/>
    <xsd:import namespace="8608efa7-70a1-4176-8cb4-1ab94bb0b27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c8268-673b-49e7-9f6d-995cc82380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a055a9d1-cdd3-4450-b5af-138a02b05d0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08efa7-70a1-4176-8cb4-1ab94bb0b27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4f15075-ab26-4c31-8145-df577e26315b}" ma:internalName="TaxCatchAll" ma:showField="CatchAllData" ma:web="8608efa7-70a1-4176-8cb4-1ab94bb0b2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7AC96C-297F-491B-8A91-772CF9FCD762}">
  <ds:schemaRefs>
    <ds:schemaRef ds:uri="http://schemas.microsoft.com/office/2006/documentManagement/types"/>
    <ds:schemaRef ds:uri="http://purl.org/dc/terms/"/>
    <ds:schemaRef ds:uri="http://purl.org/dc/dcmitype/"/>
    <ds:schemaRef ds:uri="51d47e95-fb2f-4cf5-a38c-2d4cf57b78e7"/>
    <ds:schemaRef ds:uri="6157c210-1b37-4821-a965-145946ff29f2"/>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1D37288-0669-400A-97A8-99F9F10BB3FB}"/>
</file>

<file path=customXml/itemProps3.xml><?xml version="1.0" encoding="utf-8"?>
<ds:datastoreItem xmlns:ds="http://schemas.openxmlformats.org/officeDocument/2006/customXml" ds:itemID="{21A684B6-F4DF-43F3-A2DD-D3CBC91B85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BiSLSmart.potx</Template>
  <TotalTime>30303</TotalTime>
  <Words>11778</Words>
  <Application>Microsoft Office PowerPoint</Application>
  <PresentationFormat>Diavoorstelling (16:9)</PresentationFormat>
  <Paragraphs>2536</Paragraphs>
  <Slides>234</Slides>
  <Notes>200</Notes>
  <HiddenSlides>0</HiddenSlides>
  <MMClips>0</MMClips>
  <ScaleCrop>false</ScaleCrop>
  <HeadingPairs>
    <vt:vector size="6" baseType="variant">
      <vt:variant>
        <vt:lpstr>Gebruikte lettertypen</vt:lpstr>
      </vt:variant>
      <vt:variant>
        <vt:i4>11</vt:i4>
      </vt:variant>
      <vt:variant>
        <vt:lpstr>Thema</vt:lpstr>
      </vt:variant>
      <vt:variant>
        <vt:i4>3</vt:i4>
      </vt:variant>
      <vt:variant>
        <vt:lpstr>Diatitels</vt:lpstr>
      </vt:variant>
      <vt:variant>
        <vt:i4>234</vt:i4>
      </vt:variant>
    </vt:vector>
  </HeadingPairs>
  <TitlesOfParts>
    <vt:vector size="248" baseType="lpstr">
      <vt:lpstr>Arial</vt:lpstr>
      <vt:lpstr>Arial Narrow</vt:lpstr>
      <vt:lpstr>Calibri</vt:lpstr>
      <vt:lpstr>Calibri Light</vt:lpstr>
      <vt:lpstr>Franklin Gothic Book</vt:lpstr>
      <vt:lpstr>Gill Sans MT</vt:lpstr>
      <vt:lpstr>Helvetica</vt:lpstr>
      <vt:lpstr>Helvetica Light</vt:lpstr>
      <vt:lpstr>Helvetica Neue Bold Condensed</vt:lpstr>
      <vt:lpstr>Times New Roman</vt:lpstr>
      <vt:lpstr>Verdana</vt:lpstr>
      <vt:lpstr>BiSLSmart Light</vt:lpstr>
      <vt:lpstr>BiSLSmart Dark</vt:lpstr>
      <vt:lpstr>Van Haren Thema</vt:lpstr>
      <vt:lpstr>BiSL® Next voor functioneel beheerders</vt:lpstr>
      <vt:lpstr>Programma</vt:lpstr>
      <vt:lpstr>Verantwoording</vt:lpstr>
      <vt:lpstr>Over de training</vt:lpstr>
      <vt:lpstr>Kennismaking</vt:lpstr>
      <vt:lpstr>Leerdoelen BIM op basis van BiSL® Next</vt:lpstr>
      <vt:lpstr>Nog even dit...</vt:lpstr>
      <vt:lpstr>PowerPoint-presentatie</vt:lpstr>
      <vt:lpstr>BiSL® Next voor functioneel beheerders</vt:lpstr>
      <vt:lpstr>Agenda</vt:lpstr>
      <vt:lpstr>Wat is business informatiemanagement?</vt:lpstr>
      <vt:lpstr>Agenda</vt:lpstr>
      <vt:lpstr>Terminologie</vt:lpstr>
      <vt:lpstr>Agenda</vt:lpstr>
      <vt:lpstr>Integratie van businessprocessen en IT</vt:lpstr>
      <vt:lpstr>Gewenste ontwikkelingen en realiteit</vt:lpstr>
      <vt:lpstr>Leveranciersconstellaties</vt:lpstr>
      <vt:lpstr>Agenda</vt:lpstr>
      <vt:lpstr>BIM volgens BiSL Next</vt:lpstr>
      <vt:lpstr>Het spanningsveld van BIM</vt:lpstr>
      <vt:lpstr>Vertaalslag maken</vt:lpstr>
      <vt:lpstr>BIM zie je eigenlijk overal ...</vt:lpstr>
      <vt:lpstr>Op verschillende niveaus</vt:lpstr>
      <vt:lpstr>Samenhang missie/visie en operatie</vt:lpstr>
      <vt:lpstr>Eenduidig eigenaarschap</vt:lpstr>
      <vt:lpstr>Eenduidig opdrachtgever en aanspreekpunt</vt:lpstr>
      <vt:lpstr>BIM neemt regie op de informatievoorziening</vt:lpstr>
      <vt:lpstr>PowerPoint-presentatie</vt:lpstr>
      <vt:lpstr>BIM zorgt dat... </vt:lpstr>
      <vt:lpstr>Agenda</vt:lpstr>
      <vt:lpstr>Wat maakt je een goede BIM-er</vt:lpstr>
      <vt:lpstr>Vraag</vt:lpstr>
      <vt:lpstr>Mogelijke rollen binnen BIM</vt:lpstr>
      <vt:lpstr>PowerPoint-presentatie</vt:lpstr>
      <vt:lpstr>Discussievragen</vt:lpstr>
      <vt:lpstr>BiSL® Next voor functioneel beheerders</vt:lpstr>
      <vt:lpstr>Agenda</vt:lpstr>
      <vt:lpstr>Uitgangspunten voor de vernieuwing</vt:lpstr>
      <vt:lpstr>Agenda</vt:lpstr>
      <vt:lpstr>De drivers</vt:lpstr>
      <vt:lpstr>De domains</vt:lpstr>
      <vt:lpstr>De perspectives</vt:lpstr>
      <vt:lpstr>BiSL® Next</vt:lpstr>
      <vt:lpstr>Samenhang domeinen</vt:lpstr>
      <vt:lpstr>Domeinperspectief</vt:lpstr>
      <vt:lpstr>Onderwerpen</vt:lpstr>
      <vt:lpstr>Agenda</vt:lpstr>
      <vt:lpstr>Governance</vt:lpstr>
      <vt:lpstr>Strategy</vt:lpstr>
      <vt:lpstr>Improvement</vt:lpstr>
      <vt:lpstr>Operation</vt:lpstr>
      <vt:lpstr>Agenda</vt:lpstr>
      <vt:lpstr>Activiteiten en producten</vt:lpstr>
      <vt:lpstr>Wat is het?</vt:lpstr>
      <vt:lpstr>PowerPoint-presentatie</vt:lpstr>
      <vt:lpstr>Discussievragen</vt:lpstr>
      <vt:lpstr>BiSL® Next voor functioneel beheerders</vt:lpstr>
      <vt:lpstr>Agenda</vt:lpstr>
      <vt:lpstr>PowerPoint-presentatie</vt:lpstr>
      <vt:lpstr>Data</vt:lpstr>
      <vt:lpstr>Groei van data</vt:lpstr>
      <vt:lpstr>Agenda</vt:lpstr>
      <vt:lpstr>Het belang van data</vt:lpstr>
      <vt:lpstr>Agenda</vt:lpstr>
      <vt:lpstr>Soorten data</vt:lpstr>
      <vt:lpstr>Agenda</vt:lpstr>
      <vt:lpstr>Datakwaliteit</vt:lpstr>
      <vt:lpstr>Verantwoordelijkheden en taken rond datakwaliteit</vt:lpstr>
      <vt:lpstr>Uitvoerende taken voor BIM</vt:lpstr>
      <vt:lpstr>PowerPoint-presentatie</vt:lpstr>
      <vt:lpstr>Discussievragen</vt:lpstr>
      <vt:lpstr>BiSL® Next voor functioneel beheerders</vt:lpstr>
      <vt:lpstr>Agenda</vt:lpstr>
      <vt:lpstr>Boodschappen van Operation</vt:lpstr>
      <vt:lpstr>Operation en de andere domeinen</vt:lpstr>
      <vt:lpstr>Agenda</vt:lpstr>
      <vt:lpstr>Gebruikers</vt:lpstr>
      <vt:lpstr>Agenda</vt:lpstr>
      <vt:lpstr>Business operation – de boodschappen</vt:lpstr>
      <vt:lpstr>Business operation – de onderwerpen</vt:lpstr>
      <vt:lpstr>Business operation – de activiteiten</vt:lpstr>
      <vt:lpstr>Business operation – de producten</vt:lpstr>
      <vt:lpstr>Agenda</vt:lpstr>
      <vt:lpstr>Data operation – de boodschappen</vt:lpstr>
      <vt:lpstr>Data operation – de onderwerpen</vt:lpstr>
      <vt:lpstr>Data operation – de activiteiten (1)</vt:lpstr>
      <vt:lpstr>Data operation – de activiteiten (2)</vt:lpstr>
      <vt:lpstr>Data operation – de producten</vt:lpstr>
      <vt:lpstr>Agenda</vt:lpstr>
      <vt:lpstr>Service operation – de boodschappen</vt:lpstr>
      <vt:lpstr>Service operation – de onderwerpen</vt:lpstr>
      <vt:lpstr>Service operation – de activiteiten</vt:lpstr>
      <vt:lpstr>Service operation – de producten</vt:lpstr>
      <vt:lpstr>Agenda</vt:lpstr>
      <vt:lpstr>Technology operation – de boodschappen</vt:lpstr>
      <vt:lpstr>Technology operation – de onderwerpen</vt:lpstr>
      <vt:lpstr>Technology operation – de activiteiten</vt:lpstr>
      <vt:lpstr>Technology operation – de producten</vt:lpstr>
      <vt:lpstr>PowerPoint-presentatie</vt:lpstr>
      <vt:lpstr>Discussievragen</vt:lpstr>
      <vt:lpstr>BiSL® Next voor functioneel beheerders</vt:lpstr>
      <vt:lpstr>Programma</vt:lpstr>
      <vt:lpstr>De wereld verandert</vt:lpstr>
      <vt:lpstr>BIM zorgt dat... </vt:lpstr>
      <vt:lpstr>De drivers</vt:lpstr>
      <vt:lpstr>De domains</vt:lpstr>
      <vt:lpstr>De perspectives</vt:lpstr>
      <vt:lpstr>BiSL® Next</vt:lpstr>
      <vt:lpstr>Soorten data</vt:lpstr>
      <vt:lpstr>Verantwoordelijkheden en taken rond datakwaliteit</vt:lpstr>
      <vt:lpstr>Boodschappen van Operation</vt:lpstr>
      <vt:lpstr>Operation</vt:lpstr>
      <vt:lpstr>PowerPoint-presentatie</vt:lpstr>
      <vt:lpstr>BiSL® Next voor functioneel beheerders</vt:lpstr>
      <vt:lpstr>Agenda</vt:lpstr>
      <vt:lpstr>Boodschappen van Improvement</vt:lpstr>
      <vt:lpstr>Alles op zijn tijd</vt:lpstr>
      <vt:lpstr>Improvement en andere domeinen</vt:lpstr>
      <vt:lpstr>Agenda</vt:lpstr>
      <vt:lpstr>Requirements</vt:lpstr>
      <vt:lpstr>Agenda</vt:lpstr>
      <vt:lpstr>Business improvement – de boodschappen</vt:lpstr>
      <vt:lpstr>Business improvement – de onderwerpen</vt:lpstr>
      <vt:lpstr>Business improvement – de activiteiten (1)</vt:lpstr>
      <vt:lpstr>Business improvement – de activiteiten (2)</vt:lpstr>
      <vt:lpstr>Business improvement – de producten</vt:lpstr>
      <vt:lpstr>Agenda</vt:lpstr>
      <vt:lpstr>Data improvement – de boodschappen</vt:lpstr>
      <vt:lpstr>Data improvement – de onderwerpen</vt:lpstr>
      <vt:lpstr>Data improvement – de activiteiten (1)</vt:lpstr>
      <vt:lpstr>Data improvement – de activiteiten (2)</vt:lpstr>
      <vt:lpstr>Data improvement – de activiteiten (3)</vt:lpstr>
      <vt:lpstr>Data improvement – de producten</vt:lpstr>
      <vt:lpstr>Agenda</vt:lpstr>
      <vt:lpstr>Service improvement – de boodschappen</vt:lpstr>
      <vt:lpstr>Service improvement – de onderwerpen</vt:lpstr>
      <vt:lpstr>Service improvement – de activiteiten</vt:lpstr>
      <vt:lpstr>Service improvement – de producten</vt:lpstr>
      <vt:lpstr>Agenda</vt:lpstr>
      <vt:lpstr>Technology improvement – de boodschappen</vt:lpstr>
      <vt:lpstr>Technology improvement – de onderwerpen</vt:lpstr>
      <vt:lpstr>Technology improvement – de activiteiten</vt:lpstr>
      <vt:lpstr>Technology improvement – de producten</vt:lpstr>
      <vt:lpstr>PowerPoint-presentatie</vt:lpstr>
      <vt:lpstr>Discussievragen</vt:lpstr>
      <vt:lpstr>BiSL® Next voor functioneel beheerders</vt:lpstr>
      <vt:lpstr>Agenda</vt:lpstr>
      <vt:lpstr>Beleid en strategie</vt:lpstr>
      <vt:lpstr>Governance en Strategy en de andere domeinen</vt:lpstr>
      <vt:lpstr>Van beleid ... naar strategie</vt:lpstr>
      <vt:lpstr>Governance – mogelijke aandachtsgebieden</vt:lpstr>
      <vt:lpstr>Paar voorbeelden van de noodzaak van ‘good governance’</vt:lpstr>
      <vt:lpstr>Van ist naar soll</vt:lpstr>
      <vt:lpstr>Agenda</vt:lpstr>
      <vt:lpstr>Architecturen</vt:lpstr>
      <vt:lpstr>Agenda</vt:lpstr>
      <vt:lpstr>Business strategy – de onderwerpen</vt:lpstr>
      <vt:lpstr>Business strategy – de activiteiten</vt:lpstr>
      <vt:lpstr>Business strategy – de producten</vt:lpstr>
      <vt:lpstr>Data strategy – de onderwerpen</vt:lpstr>
      <vt:lpstr>Data strategy – de activiteiten</vt:lpstr>
      <vt:lpstr>Data strategy – de prducten</vt:lpstr>
      <vt:lpstr>Service strategy – de onderwerpen</vt:lpstr>
      <vt:lpstr>Service strategy – de activiteiten</vt:lpstr>
      <vt:lpstr>Service strategy – de producten</vt:lpstr>
      <vt:lpstr>Technology strategy – de onderwerpen</vt:lpstr>
      <vt:lpstr>Technology strategy – de activiteiten</vt:lpstr>
      <vt:lpstr>Technology strategy – de producten</vt:lpstr>
      <vt:lpstr>Agenda</vt:lpstr>
      <vt:lpstr>Business governance – de onderwerpen</vt:lpstr>
      <vt:lpstr>Business governance – de activiteiten</vt:lpstr>
      <vt:lpstr>Business governance – de producten</vt:lpstr>
      <vt:lpstr>Data governance – de onderwerpen</vt:lpstr>
      <vt:lpstr>Data governance - de activiteiten</vt:lpstr>
      <vt:lpstr>Data governance - de producten</vt:lpstr>
      <vt:lpstr>Service governance – de onderwerpen</vt:lpstr>
      <vt:lpstr>Service governance – de activiteiten</vt:lpstr>
      <vt:lpstr>Service governance – de producten</vt:lpstr>
      <vt:lpstr>Technology governance – de onderwerpen</vt:lpstr>
      <vt:lpstr>Technology governance – de activiteiten</vt:lpstr>
      <vt:lpstr>Technology governance – de producten</vt:lpstr>
      <vt:lpstr>PowerPoint-presentatie</vt:lpstr>
      <vt:lpstr>Discussievragen</vt:lpstr>
      <vt:lpstr>Discussievragen</vt:lpstr>
      <vt:lpstr>BiSL® Next voor functioneel beheerders</vt:lpstr>
      <vt:lpstr>Agenda</vt:lpstr>
      <vt:lpstr>De drivers</vt:lpstr>
      <vt:lpstr>De drivers</vt:lpstr>
      <vt:lpstr>Agenda</vt:lpstr>
      <vt:lpstr>Drivers – Need en Value</vt:lpstr>
      <vt:lpstr>Need</vt:lpstr>
      <vt:lpstr>Value</vt:lpstr>
      <vt:lpstr>Activiteiten van Need en Value</vt:lpstr>
      <vt:lpstr>Agenda</vt:lpstr>
      <vt:lpstr>Drivers – Mission en Capability</vt:lpstr>
      <vt:lpstr>Mission</vt:lpstr>
      <vt:lpstr>Capability</vt:lpstr>
      <vt:lpstr>Activiteiten van Mission en Capability</vt:lpstr>
      <vt:lpstr>Drivers – overal en altijd</vt:lpstr>
      <vt:lpstr>Agenda</vt:lpstr>
      <vt:lpstr>Sturing op verschillende niveaus</vt:lpstr>
      <vt:lpstr>Aspecten van sturing</vt:lpstr>
      <vt:lpstr>De sturingscyclus</vt:lpstr>
      <vt:lpstr>Sturingsactiviteiten - Plannen</vt:lpstr>
      <vt:lpstr>Sturingsactiviteiten - Controleren</vt:lpstr>
      <vt:lpstr>Sturingsactiviteiten - Evalueren</vt:lpstr>
      <vt:lpstr>PowerPoint-presentatie</vt:lpstr>
      <vt:lpstr>Discussievragen</vt:lpstr>
      <vt:lpstr>BiSL® Next voor functioneel beheerders</vt:lpstr>
      <vt:lpstr>Agenda</vt:lpstr>
      <vt:lpstr>Vraag</vt:lpstr>
      <vt:lpstr>De wereld verandert</vt:lpstr>
      <vt:lpstr>Nieuwe ontwikkelingen in en rond BIM</vt:lpstr>
      <vt:lpstr>Voorspelbaarheid is een illusie</vt:lpstr>
      <vt:lpstr>Agenda</vt:lpstr>
      <vt:lpstr>Systeemdenken</vt:lpstr>
      <vt:lpstr>De focus verschuift met BiSL Next </vt:lpstr>
      <vt:lpstr>Sommige dingen veranderen niet</vt:lpstr>
      <vt:lpstr>Agenda</vt:lpstr>
      <vt:lpstr>BiSL Next richt op integratie en samenwerking</vt:lpstr>
      <vt:lpstr>Nieuwe vraagstukken voor BIM</vt:lpstr>
      <vt:lpstr>Hoe reageren op deze ontwikkelingen</vt:lpstr>
      <vt:lpstr>Agenda</vt:lpstr>
      <vt:lpstr>Wat betekent Agile voor BIM</vt:lpstr>
      <vt:lpstr>Aandachtspunten bij Agile/Scrum</vt:lpstr>
      <vt:lpstr>BIM in het scrum team – als product owner</vt:lpstr>
      <vt:lpstr>BIM in het scrum team </vt:lpstr>
      <vt:lpstr>Tips voor Agile BIM </vt:lpstr>
      <vt:lpstr>Agenda</vt:lpstr>
      <vt:lpstr>Agile en DevOps? Dat is toch iets voor IT?</vt:lpstr>
      <vt:lpstr>Aandachtspunten voor BIM bij Cloud</vt:lpstr>
      <vt:lpstr>PowerPoint-presentatie</vt:lpstr>
      <vt:lpstr>PowerPoint-presentatie</vt:lpstr>
      <vt:lpstr>Discussievragen</vt:lpstr>
    </vt:vector>
  </TitlesOfParts>
  <Company>Grey Healthcare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Haren Publishing</dc:creator>
  <cp:lastModifiedBy>jantine de Wit</cp:lastModifiedBy>
  <cp:revision>414</cp:revision>
  <cp:lastPrinted>2017-11-25T10:23:56Z</cp:lastPrinted>
  <dcterms:created xsi:type="dcterms:W3CDTF">2013-09-16T04:02:48Z</dcterms:created>
  <dcterms:modified xsi:type="dcterms:W3CDTF">2019-05-25T18:54:26Z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0x01010088FDEF92B5623C4686B556659695115D</vt:lpwstr>
  </property>
</Properties>
</file>